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64" r:id="rId4"/>
    <p:sldId id="291" r:id="rId6"/>
    <p:sldId id="299" r:id="rId7"/>
    <p:sldId id="30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147"/>
    <a:srgbClr val="155193"/>
    <a:srgbClr val="FB8C2F"/>
    <a:srgbClr val="FD5D00"/>
    <a:srgbClr val="FF7021"/>
    <a:srgbClr val="B05408"/>
    <a:srgbClr val="5B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62" autoAdjust="0"/>
  </p:normalViewPr>
  <p:slideViewPr>
    <p:cSldViewPr>
      <p:cViewPr>
        <p:scale>
          <a:sx n="130" d="100"/>
          <a:sy n="130" d="100"/>
        </p:scale>
        <p:origin x="-1074" y="-768"/>
      </p:cViewPr>
      <p:guideLst>
        <p:guide orient="horz" pos="1626"/>
        <p:guide pos="2855"/>
        <p:guide pos="158"/>
        <p:guide pos="5602"/>
        <p:guide pos="3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B773-35B0-4E20-AC78-3B098412549D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67EE-9FC9-4A40-9F37-B0BEB7914B3F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67EE-9FC9-4A40-9F37-B0BEB7914B3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113183" y="340471"/>
            <a:ext cx="6917634" cy="458680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102910" y="2345003"/>
            <a:ext cx="4927908" cy="457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2910" y="2961879"/>
            <a:ext cx="4927908" cy="256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8577470" cy="51435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112" y="883314"/>
            <a:ext cx="2123728" cy="642919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000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91706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9912" y="1851670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2772708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0013" y="1190997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013" y="1427303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0013" y="2141614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0013" y="2377920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0013" y="3063579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4130013" y="3299885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3779912" y="3717225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130013" y="4008096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4130013" y="4244402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04-2. CONTENTS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03852" y="208887"/>
            <a:ext cx="7136296" cy="48683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 rot="698491" flipV="1">
            <a:off x="6615190" y="1428844"/>
            <a:ext cx="950100" cy="3552890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194334" y="2667293"/>
            <a:ext cx="501943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194334" y="3108905"/>
            <a:ext cx="501943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194334" y="1520521"/>
            <a:ext cx="156009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08113" y="0"/>
            <a:ext cx="8527774" cy="993914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834104"/>
            <a:ext cx="2133600" cy="25903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88369" y="202510"/>
            <a:ext cx="7767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88369" y="558362"/>
            <a:ext cx="776726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600201" y="380615"/>
            <a:ext cx="5943600" cy="423825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50733" y="2015888"/>
            <a:ext cx="3842534" cy="63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7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2106930" y="2838450"/>
            <a:ext cx="4425315" cy="360680"/>
          </a:xfrm>
        </p:spPr>
        <p:txBody>
          <a:bodyPr wrap="square"/>
          <a:lstStyle/>
          <a:p>
            <a:pPr algn="r"/>
            <a:r>
              <a:rPr lang="zh-CN"/>
              <a:t>宣堡初中  </a:t>
            </a:r>
            <a:endParaRPr lang="zh-CN"/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3"/>
          </p:nvPr>
        </p:nvSpPr>
        <p:spPr>
          <a:xfrm flipH="1">
            <a:off x="5639435" y="3333750"/>
            <a:ext cx="667385" cy="194945"/>
          </a:xfrm>
        </p:spPr>
        <p:txBody>
          <a:bodyPr wrap="square"/>
          <a:lstStyle/>
          <a:p>
            <a:r>
              <a:rPr lang="zh-CN" altLang="ko-KR">
                <a:solidFill>
                  <a:srgbClr val="FA4147"/>
                </a:solidFill>
              </a:rPr>
              <a:t>陆磊</a:t>
            </a:r>
            <a:endParaRPr lang="zh-CN" altLang="ko-KR">
              <a:solidFill>
                <a:srgbClr val="FA4147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779270" y="1383030"/>
            <a:ext cx="5080000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266700" algn="ctr"/>
            <a:r>
              <a:rPr lang="ko-KR" altLang="en-US" sz="36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利用“泰微课”突破</a:t>
            </a:r>
            <a:endParaRPr lang="ko-KR" altLang="en-US" sz="36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266700" algn="ctr"/>
            <a:r>
              <a:rPr lang="ko-KR" altLang="en-US" sz="3600" b="1" u="none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实验的理解和应用</a:t>
            </a:r>
            <a:endParaRPr lang="ko-KR" altLang="en-US" sz="36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300990"/>
          </a:xfrm>
        </p:spPr>
        <p:txBody>
          <a:bodyPr/>
          <a:lstStyle/>
          <a:p>
            <a:pPr algn="l"/>
            <a:r>
              <a:rPr lang="zh-CN" altLang="ko-KR"/>
              <a:t>探究</a:t>
            </a:r>
            <a:r>
              <a:rPr lang="en-US" altLang="zh-CN"/>
              <a:t>”</a:t>
            </a:r>
            <a:r>
              <a:rPr lang="zh-CN" altLang="ko-KR"/>
              <a:t>电流与电阻的关系</a:t>
            </a:r>
            <a:r>
              <a:rPr lang="en-US" altLang="zh-CN"/>
              <a:t>“</a:t>
            </a:r>
            <a:r>
              <a:rPr lang="zh-CN" altLang="en-US"/>
              <a:t>实验</a:t>
            </a:r>
            <a:endParaRPr lang="zh-CN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 flipH="1">
            <a:off x="5382260" y="2501265"/>
            <a:ext cx="2835910" cy="433705"/>
            <a:chOff x="1947334" y="3367554"/>
            <a:chExt cx="2060268" cy="509121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H="1">
              <a:off x="1947334" y="3367554"/>
              <a:ext cx="0" cy="50912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1287145" y="2501265"/>
            <a:ext cx="3048635" cy="1315720"/>
            <a:chOff x="1947334" y="3367554"/>
            <a:chExt cx="2060268" cy="1766421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947334" y="3367554"/>
              <a:ext cx="0" cy="50912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947334" y="4943475"/>
              <a:ext cx="0" cy="19050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3282664" y="1388757"/>
            <a:ext cx="2578673" cy="674338"/>
            <a:chOff x="3158067" y="2060848"/>
            <a:chExt cx="2827866" cy="792088"/>
          </a:xfrm>
        </p:grpSpPr>
        <p:sp>
          <p:nvSpPr>
            <p:cNvPr id="17" name="한쪽 모서리가 잘린 사각형 16"/>
            <p:cNvSpPr/>
            <p:nvPr/>
          </p:nvSpPr>
          <p:spPr>
            <a:xfrm>
              <a:off x="3158067" y="2060848"/>
              <a:ext cx="2827866" cy="792088"/>
            </a:xfrm>
            <a:prstGeom prst="snip1Rect">
              <a:avLst/>
            </a:pr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직각 삼각형 17"/>
            <p:cNvSpPr/>
            <p:nvPr/>
          </p:nvSpPr>
          <p:spPr>
            <a:xfrm>
              <a:off x="5841917" y="2060848"/>
              <a:ext cx="144016" cy="144016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354705" y="2391410"/>
            <a:ext cx="2578100" cy="379095"/>
          </a:xfrm>
          <a:prstGeom prst="rect">
            <a:avLst/>
          </a:prstGeom>
          <a:solidFill>
            <a:srgbClr val="FA4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282950" y="1537335"/>
            <a:ext cx="2578735" cy="334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>
                <a:solidFill>
                  <a:srgbClr val="FA4147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电流与电阻的关系</a:t>
            </a:r>
            <a:endParaRPr lang="zh-CN" altLang="en-US" sz="2400" b="1">
              <a:solidFill>
                <a:srgbClr val="FA4147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 rot="0">
            <a:off x="7148830" y="3006725"/>
            <a:ext cx="1593850" cy="913765"/>
            <a:chOff x="1259632" y="2708920"/>
            <a:chExt cx="1872208" cy="1073286"/>
          </a:xfrm>
        </p:grpSpPr>
        <p:sp>
          <p:nvSpPr>
            <p:cNvPr id="23" name="한쪽 모서리가 잘린 사각형 22"/>
            <p:cNvSpPr/>
            <p:nvPr/>
          </p:nvSpPr>
          <p:spPr>
            <a:xfrm>
              <a:off x="1259632" y="2708920"/>
              <a:ext cx="1872208" cy="1073286"/>
            </a:xfrm>
            <a:prstGeom prst="snip1Rect">
              <a:avLst>
                <a:gd name="adj" fmla="val 13042"/>
              </a:avLst>
            </a:pr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" name="직각 삼각형 23"/>
            <p:cNvSpPr/>
            <p:nvPr/>
          </p:nvSpPr>
          <p:spPr>
            <a:xfrm>
              <a:off x="2987824" y="2708920"/>
              <a:ext cx="144016" cy="144016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354330" y="3057980"/>
            <a:ext cx="1931670" cy="1460680"/>
            <a:chOff x="1540567" y="2924841"/>
            <a:chExt cx="1593890" cy="1448526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0567" y="2924841"/>
              <a:ext cx="1593890" cy="913733"/>
              <a:chOff x="1259632" y="2708920"/>
              <a:chExt cx="1872208" cy="1073286"/>
            </a:xfrm>
          </p:grpSpPr>
          <p:sp>
            <p:nvSpPr>
              <p:cNvPr id="20" name="한쪽 모서리가 잘린 사각형 19"/>
              <p:cNvSpPr/>
              <p:nvPr/>
            </p:nvSpPr>
            <p:spPr>
              <a:xfrm>
                <a:off x="1259632" y="2708920"/>
                <a:ext cx="1872208" cy="1073286"/>
              </a:xfrm>
              <a:prstGeom prst="snip1Rect">
                <a:avLst>
                  <a:gd name="adj" fmla="val 13042"/>
                </a:avLst>
              </a:prstGeom>
              <a:noFill/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1" name="직각 삼각형 20"/>
              <p:cNvSpPr/>
              <p:nvPr/>
            </p:nvSpPr>
            <p:spPr>
              <a:xfrm>
                <a:off x="2987824" y="2708920"/>
                <a:ext cx="144016" cy="144016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736338" y="3427818"/>
              <a:ext cx="1202348" cy="12153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1540567" y="3181970"/>
              <a:ext cx="1593850" cy="5440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en-US" sz="1800" b="1" smtClean="0">
                  <a:latin typeface="新宋体" panose="02010609030101010101" charset="-122"/>
                  <a:ea typeface="新宋体" panose="02010609030101010101" charset="-122"/>
                  <a:cs typeface="Tahoma" panose="020B0604030504040204" pitchFamily="34" charset="0"/>
                </a:rPr>
                <a:t>变量的控制和电表的观察顺序</a:t>
              </a:r>
              <a:endParaRPr lang="en-US" sz="1800" b="1" smtClean="0">
                <a:latin typeface="新宋体" panose="02010609030101010101" charset="-122"/>
                <a:ea typeface="新宋体" panose="02010609030101010101" charset="-122"/>
                <a:cs typeface="Tahoma" panose="020B0604030504040204" pitchFamily="34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1736338" y="4212712"/>
              <a:ext cx="1202170" cy="16065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>
                <a:spcAft>
                  <a:spcPts val="0"/>
                </a:spcAft>
                <a:defRPr/>
              </a:pPr>
              <a:endParaRPr lang="en-US" sz="105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3103245" y="2459355"/>
            <a:ext cx="3085465" cy="24384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难以掌握问题</a:t>
            </a:r>
            <a:endParaRPr lang="zh-CN" altLang="en-US" sz="1600" b="1">
              <a:solidFill>
                <a:schemeClr val="bg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grpSp>
        <p:nvGrpSpPr>
          <p:cNvPr id="51" name="그룹 21"/>
          <p:cNvGrpSpPr/>
          <p:nvPr/>
        </p:nvGrpSpPr>
        <p:grpSpPr>
          <a:xfrm rot="0">
            <a:off x="5027930" y="3031490"/>
            <a:ext cx="1593850" cy="913765"/>
            <a:chOff x="1259632" y="2708920"/>
            <a:chExt cx="1872208" cy="1073286"/>
          </a:xfrm>
        </p:grpSpPr>
        <p:sp>
          <p:nvSpPr>
            <p:cNvPr id="52" name="한쪽 모서리가 잘린 사각형 22"/>
            <p:cNvSpPr/>
            <p:nvPr/>
          </p:nvSpPr>
          <p:spPr>
            <a:xfrm>
              <a:off x="1259632" y="2708920"/>
              <a:ext cx="1872208" cy="1073286"/>
            </a:xfrm>
            <a:prstGeom prst="snip1Rect">
              <a:avLst>
                <a:gd name="adj" fmla="val 13042"/>
              </a:avLst>
            </a:pr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3" name="직각 삼각형 23"/>
            <p:cNvSpPr/>
            <p:nvPr/>
          </p:nvSpPr>
          <p:spPr>
            <a:xfrm>
              <a:off x="2987824" y="2708920"/>
              <a:ext cx="144016" cy="144016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57" name="그룹 21"/>
          <p:cNvGrpSpPr/>
          <p:nvPr/>
        </p:nvGrpSpPr>
        <p:grpSpPr>
          <a:xfrm rot="0">
            <a:off x="2625090" y="3041650"/>
            <a:ext cx="1963420" cy="913765"/>
            <a:chOff x="1259632" y="2708920"/>
            <a:chExt cx="1872208" cy="1073286"/>
          </a:xfrm>
        </p:grpSpPr>
        <p:sp>
          <p:nvSpPr>
            <p:cNvPr id="58" name="한쪽 모서리가 잘린 사각형 22"/>
            <p:cNvSpPr/>
            <p:nvPr/>
          </p:nvSpPr>
          <p:spPr>
            <a:xfrm>
              <a:off x="1259632" y="2708920"/>
              <a:ext cx="1872208" cy="1073286"/>
            </a:xfrm>
            <a:prstGeom prst="snip1Rect">
              <a:avLst>
                <a:gd name="adj" fmla="val 13042"/>
              </a:avLst>
            </a:pr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9" name="직각 삼각형 23"/>
            <p:cNvSpPr/>
            <p:nvPr/>
          </p:nvSpPr>
          <p:spPr>
            <a:xfrm>
              <a:off x="2987824" y="2708920"/>
              <a:ext cx="144016" cy="144016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616835" y="3297555"/>
            <a:ext cx="206692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ko-KR" altLang="en-US" b="1" u="none"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</a:rPr>
              <a:t>电表的量程和“</a:t>
            </a:r>
            <a:r>
              <a:rPr lang="en-US" altLang="ko-KR" b="1" u="none">
                <a:latin typeface="新宋体" panose="02010609030101010101" charset="-122"/>
                <a:ea typeface="新宋体" panose="02010609030101010101" charset="-122"/>
                <a:cs typeface="Calibri" panose="020F0502020204030204" pitchFamily="34" charset="0"/>
              </a:rPr>
              <a:t>+-</a:t>
            </a:r>
            <a:r>
              <a:rPr lang="en-US" altLang="ko-KR" b="1" u="none"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</a:rPr>
              <a:t>”</a:t>
            </a:r>
            <a:r>
              <a:rPr lang="ko-KR" altLang="en-US" b="1" u="none"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</a:rPr>
              <a:t>接线柱的选择</a:t>
            </a:r>
            <a:endParaRPr lang="zh-CN" altLang="en-US" b="1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027930" y="3297555"/>
            <a:ext cx="159321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ko-KR" altLang="en-US" b="1" u="none"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</a:rPr>
              <a:t>滑动变阻器的移动方向</a:t>
            </a:r>
            <a:endParaRPr lang="zh-CN" altLang="en-US" b="1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148830" y="3264535"/>
            <a:ext cx="159321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ko-KR" altLang="en-US" b="1" u="none"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</a:rPr>
              <a:t>电阻、变阻器规格的选择</a:t>
            </a:r>
            <a:endParaRPr lang="ko-KR" altLang="en-US" b="1" u="none"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8765"/>
          </a:xfrm>
        </p:spPr>
        <p:txBody>
          <a:bodyPr/>
          <a:lstStyle/>
          <a:p>
            <a:pPr algn="l"/>
            <a:r>
              <a:rPr lang="zh-CN" altLang="ko-KR"/>
              <a:t>为何利用泰微课</a:t>
            </a:r>
            <a:endParaRPr lang="zh-CN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791298" y="1353115"/>
            <a:ext cx="1138323" cy="3319204"/>
            <a:chOff x="5091113" y="2789238"/>
            <a:chExt cx="830262" cy="2420937"/>
          </a:xfrm>
        </p:grpSpPr>
        <p:sp>
          <p:nvSpPr>
            <p:cNvPr id="9" name="Freeform 229"/>
            <p:cNvSpPr>
              <a:spLocks noEditPoints="1"/>
            </p:cNvSpPr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56 w 299"/>
                <a:gd name="T3" fmla="*/ 74 h 386"/>
                <a:gd name="T4" fmla="*/ 34 w 299"/>
                <a:gd name="T5" fmla="*/ 105 h 386"/>
                <a:gd name="T6" fmla="*/ 16 w 299"/>
                <a:gd name="T7" fmla="*/ 138 h 386"/>
                <a:gd name="T8" fmla="*/ 2 w 299"/>
                <a:gd name="T9" fmla="*/ 171 h 386"/>
                <a:gd name="T10" fmla="*/ 1 w 299"/>
                <a:gd name="T11" fmla="*/ 192 h 386"/>
                <a:gd name="T12" fmla="*/ 0 w 299"/>
                <a:gd name="T13" fmla="*/ 236 h 386"/>
                <a:gd name="T14" fmla="*/ 5 w 299"/>
                <a:gd name="T15" fmla="*/ 300 h 386"/>
                <a:gd name="T16" fmla="*/ 12 w 299"/>
                <a:gd name="T17" fmla="*/ 343 h 386"/>
                <a:gd name="T18" fmla="*/ 27 w 299"/>
                <a:gd name="T19" fmla="*/ 364 h 386"/>
                <a:gd name="T20" fmla="*/ 42 w 299"/>
                <a:gd name="T21" fmla="*/ 377 h 386"/>
                <a:gd name="T22" fmla="*/ 60 w 299"/>
                <a:gd name="T23" fmla="*/ 383 h 386"/>
                <a:gd name="T24" fmla="*/ 80 w 299"/>
                <a:gd name="T25" fmla="*/ 386 h 386"/>
                <a:gd name="T26" fmla="*/ 102 w 299"/>
                <a:gd name="T27" fmla="*/ 384 h 386"/>
                <a:gd name="T28" fmla="*/ 147 w 299"/>
                <a:gd name="T29" fmla="*/ 370 h 386"/>
                <a:gd name="T30" fmla="*/ 171 w 299"/>
                <a:gd name="T31" fmla="*/ 359 h 386"/>
                <a:gd name="T32" fmla="*/ 202 w 299"/>
                <a:gd name="T33" fmla="*/ 331 h 386"/>
                <a:gd name="T34" fmla="*/ 222 w 299"/>
                <a:gd name="T35" fmla="*/ 304 h 386"/>
                <a:gd name="T36" fmla="*/ 235 w 299"/>
                <a:gd name="T37" fmla="*/ 277 h 386"/>
                <a:gd name="T38" fmla="*/ 245 w 299"/>
                <a:gd name="T39" fmla="*/ 250 h 386"/>
                <a:gd name="T40" fmla="*/ 245 w 299"/>
                <a:gd name="T41" fmla="*/ 212 h 386"/>
                <a:gd name="T42" fmla="*/ 241 w 299"/>
                <a:gd name="T43" fmla="*/ 197 h 386"/>
                <a:gd name="T44" fmla="*/ 236 w 299"/>
                <a:gd name="T45" fmla="*/ 184 h 386"/>
                <a:gd name="T46" fmla="*/ 245 w 299"/>
                <a:gd name="T47" fmla="*/ 183 h 386"/>
                <a:gd name="T48" fmla="*/ 262 w 299"/>
                <a:gd name="T49" fmla="*/ 178 h 386"/>
                <a:gd name="T50" fmla="*/ 277 w 299"/>
                <a:gd name="T51" fmla="*/ 166 h 386"/>
                <a:gd name="T52" fmla="*/ 293 w 299"/>
                <a:gd name="T53" fmla="*/ 148 h 386"/>
                <a:gd name="T54" fmla="*/ 299 w 299"/>
                <a:gd name="T55" fmla="*/ 138 h 386"/>
                <a:gd name="T56" fmla="*/ 294 w 299"/>
                <a:gd name="T57" fmla="*/ 69 h 386"/>
                <a:gd name="T58" fmla="*/ 285 w 299"/>
                <a:gd name="T59" fmla="*/ 0 h 386"/>
                <a:gd name="T60" fmla="*/ 81 w 299"/>
                <a:gd name="T61" fmla="*/ 44 h 386"/>
                <a:gd name="T62" fmla="*/ 81 w 299"/>
                <a:gd name="T6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  <a:close/>
                  <a:moveTo>
                    <a:pt x="81" y="44"/>
                  </a:moveTo>
                  <a:lnTo>
                    <a:pt x="8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" name="Freeform 230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" name="Line 231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2" name="Freeform 232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3" name="Line 233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4" name="Freeform 234"/>
            <p:cNvSpPr>
              <a:spLocks noEditPoints="1"/>
            </p:cNvSpPr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  <a:gd name="T104" fmla="*/ 3 w 367"/>
                <a:gd name="T105" fmla="*/ 44 h 379"/>
                <a:gd name="T106" fmla="*/ 3 w 367"/>
                <a:gd name="T107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  <a:close/>
                  <a:moveTo>
                    <a:pt x="3" y="44"/>
                  </a:move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5" name="Freeform 235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6" name="Line 236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7" name="Freeform 237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1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1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8" name="Line 238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9" name="Freeform 239"/>
            <p:cNvSpPr>
              <a:spLocks noEditPoints="1"/>
            </p:cNvSpPr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  <a:close/>
                  <a:moveTo>
                    <a:pt x="102" y="2493"/>
                  </a:moveTo>
                  <a:lnTo>
                    <a:pt x="102" y="249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0" name="Freeform 240"/>
            <p:cNvSpPr/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1" name="Line 241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2" name="Freeform 242"/>
            <p:cNvSpPr/>
            <p:nvPr/>
          </p:nvSpPr>
          <p:spPr bwMode="auto">
            <a:xfrm>
              <a:off x="5335588" y="3719513"/>
              <a:ext cx="536575" cy="1346200"/>
            </a:xfrm>
            <a:custGeom>
              <a:avLst/>
              <a:gdLst>
                <a:gd name="T0" fmla="*/ 128 w 1016"/>
                <a:gd name="T1" fmla="*/ 2514 h 2544"/>
                <a:gd name="T2" fmla="*/ 187 w 1016"/>
                <a:gd name="T3" fmla="*/ 2539 h 2544"/>
                <a:gd name="T4" fmla="*/ 250 w 1016"/>
                <a:gd name="T5" fmla="*/ 2544 h 2544"/>
                <a:gd name="T6" fmla="*/ 347 w 1016"/>
                <a:gd name="T7" fmla="*/ 2534 h 2544"/>
                <a:gd name="T8" fmla="*/ 388 w 1016"/>
                <a:gd name="T9" fmla="*/ 2389 h 2544"/>
                <a:gd name="T10" fmla="*/ 401 w 1016"/>
                <a:gd name="T11" fmla="*/ 2259 h 2544"/>
                <a:gd name="T12" fmla="*/ 395 w 1016"/>
                <a:gd name="T13" fmla="*/ 2131 h 2544"/>
                <a:gd name="T14" fmla="*/ 373 w 1016"/>
                <a:gd name="T15" fmla="*/ 1974 h 2544"/>
                <a:gd name="T16" fmla="*/ 375 w 1016"/>
                <a:gd name="T17" fmla="*/ 1899 h 2544"/>
                <a:gd name="T18" fmla="*/ 398 w 1016"/>
                <a:gd name="T19" fmla="*/ 1814 h 2544"/>
                <a:gd name="T20" fmla="*/ 435 w 1016"/>
                <a:gd name="T21" fmla="*/ 1716 h 2544"/>
                <a:gd name="T22" fmla="*/ 464 w 1016"/>
                <a:gd name="T23" fmla="*/ 1523 h 2544"/>
                <a:gd name="T24" fmla="*/ 486 w 1016"/>
                <a:gd name="T25" fmla="*/ 1230 h 2544"/>
                <a:gd name="T26" fmla="*/ 502 w 1016"/>
                <a:gd name="T27" fmla="*/ 936 h 2544"/>
                <a:gd name="T28" fmla="*/ 532 w 1016"/>
                <a:gd name="T29" fmla="*/ 1046 h 2544"/>
                <a:gd name="T30" fmla="*/ 548 w 1016"/>
                <a:gd name="T31" fmla="*/ 1222 h 2544"/>
                <a:gd name="T32" fmla="*/ 559 w 1016"/>
                <a:gd name="T33" fmla="*/ 1400 h 2544"/>
                <a:gd name="T34" fmla="*/ 591 w 1016"/>
                <a:gd name="T35" fmla="*/ 1598 h 2544"/>
                <a:gd name="T36" fmla="*/ 647 w 1016"/>
                <a:gd name="T37" fmla="*/ 1800 h 2544"/>
                <a:gd name="T38" fmla="*/ 671 w 1016"/>
                <a:gd name="T39" fmla="*/ 1880 h 2544"/>
                <a:gd name="T40" fmla="*/ 684 w 1016"/>
                <a:gd name="T41" fmla="*/ 2006 h 2544"/>
                <a:gd name="T42" fmla="*/ 694 w 1016"/>
                <a:gd name="T43" fmla="*/ 2112 h 2544"/>
                <a:gd name="T44" fmla="*/ 714 w 1016"/>
                <a:gd name="T45" fmla="*/ 2158 h 2544"/>
                <a:gd name="T46" fmla="*/ 698 w 1016"/>
                <a:gd name="T47" fmla="*/ 2242 h 2544"/>
                <a:gd name="T48" fmla="*/ 663 w 1016"/>
                <a:gd name="T49" fmla="*/ 2324 h 2544"/>
                <a:gd name="T50" fmla="*/ 650 w 1016"/>
                <a:gd name="T51" fmla="*/ 2390 h 2544"/>
                <a:gd name="T52" fmla="*/ 666 w 1016"/>
                <a:gd name="T53" fmla="*/ 2449 h 2544"/>
                <a:gd name="T54" fmla="*/ 745 w 1016"/>
                <a:gd name="T55" fmla="*/ 2480 h 2544"/>
                <a:gd name="T56" fmla="*/ 824 w 1016"/>
                <a:gd name="T57" fmla="*/ 2491 h 2544"/>
                <a:gd name="T58" fmla="*/ 903 w 1016"/>
                <a:gd name="T59" fmla="*/ 2482 h 2544"/>
                <a:gd name="T60" fmla="*/ 981 w 1016"/>
                <a:gd name="T61" fmla="*/ 2455 h 2544"/>
                <a:gd name="T62" fmla="*/ 958 w 1016"/>
                <a:gd name="T63" fmla="*/ 2394 h 2544"/>
                <a:gd name="T64" fmla="*/ 953 w 1016"/>
                <a:gd name="T65" fmla="*/ 2348 h 2544"/>
                <a:gd name="T66" fmla="*/ 966 w 1016"/>
                <a:gd name="T67" fmla="*/ 2313 h 2544"/>
                <a:gd name="T68" fmla="*/ 987 w 1016"/>
                <a:gd name="T69" fmla="*/ 2299 h 2544"/>
                <a:gd name="T70" fmla="*/ 1007 w 1016"/>
                <a:gd name="T71" fmla="*/ 2278 h 2544"/>
                <a:gd name="T72" fmla="*/ 1016 w 1016"/>
                <a:gd name="T73" fmla="*/ 2231 h 2544"/>
                <a:gd name="T74" fmla="*/ 1010 w 1016"/>
                <a:gd name="T75" fmla="*/ 2156 h 2544"/>
                <a:gd name="T76" fmla="*/ 990 w 1016"/>
                <a:gd name="T77" fmla="*/ 2000 h 2544"/>
                <a:gd name="T78" fmla="*/ 957 w 1016"/>
                <a:gd name="T79" fmla="*/ 1789 h 2544"/>
                <a:gd name="T80" fmla="*/ 955 w 1016"/>
                <a:gd name="T81" fmla="*/ 1701 h 2544"/>
                <a:gd name="T82" fmla="*/ 970 w 1016"/>
                <a:gd name="T83" fmla="*/ 1431 h 2544"/>
                <a:gd name="T84" fmla="*/ 967 w 1016"/>
                <a:gd name="T85" fmla="*/ 1266 h 2544"/>
                <a:gd name="T86" fmla="*/ 953 w 1016"/>
                <a:gd name="T87" fmla="*/ 1170 h 2544"/>
                <a:gd name="T88" fmla="*/ 981 w 1016"/>
                <a:gd name="T89" fmla="*/ 1046 h 2544"/>
                <a:gd name="T90" fmla="*/ 997 w 1016"/>
                <a:gd name="T91" fmla="*/ 897 h 2544"/>
                <a:gd name="T92" fmla="*/ 994 w 1016"/>
                <a:gd name="T93" fmla="*/ 740 h 2544"/>
                <a:gd name="T94" fmla="*/ 967 w 1016"/>
                <a:gd name="T95" fmla="*/ 588 h 2544"/>
                <a:gd name="T96" fmla="*/ 12 w 1016"/>
                <a:gd name="T97" fmla="*/ 663 h 2544"/>
                <a:gd name="T98" fmla="*/ 0 w 1016"/>
                <a:gd name="T99" fmla="*/ 738 h 2544"/>
                <a:gd name="T100" fmla="*/ 12 w 1016"/>
                <a:gd name="T101" fmla="*/ 846 h 2544"/>
                <a:gd name="T102" fmla="*/ 34 w 1016"/>
                <a:gd name="T103" fmla="*/ 952 h 2544"/>
                <a:gd name="T104" fmla="*/ 30 w 1016"/>
                <a:gd name="T105" fmla="*/ 1050 h 2544"/>
                <a:gd name="T106" fmla="*/ 52 w 1016"/>
                <a:gd name="T107" fmla="*/ 1246 h 2544"/>
                <a:gd name="T108" fmla="*/ 57 w 1016"/>
                <a:gd name="T109" fmla="*/ 1461 h 2544"/>
                <a:gd name="T110" fmla="*/ 56 w 1016"/>
                <a:gd name="T111" fmla="*/ 1691 h 2544"/>
                <a:gd name="T112" fmla="*/ 66 w 1016"/>
                <a:gd name="T113" fmla="*/ 1872 h 2544"/>
                <a:gd name="T114" fmla="*/ 66 w 1016"/>
                <a:gd name="T115" fmla="*/ 2081 h 2544"/>
                <a:gd name="T116" fmla="*/ 77 w 1016"/>
                <a:gd name="T117" fmla="*/ 2211 h 2544"/>
                <a:gd name="T118" fmla="*/ 100 w 1016"/>
                <a:gd name="T119" fmla="*/ 2277 h 2544"/>
                <a:gd name="T120" fmla="*/ 102 w 1016"/>
                <a:gd name="T121" fmla="*/ 2493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4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2"/>
                  </a:lnTo>
                  <a:lnTo>
                    <a:pt x="218" y="2544"/>
                  </a:lnTo>
                  <a:lnTo>
                    <a:pt x="233" y="2544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6"/>
                  </a:lnTo>
                  <a:lnTo>
                    <a:pt x="435" y="1716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89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1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1"/>
                  </a:lnTo>
                  <a:lnTo>
                    <a:pt x="955" y="1701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4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7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8"/>
                  </a:lnTo>
                  <a:lnTo>
                    <a:pt x="0" y="756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6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3" name="Line 243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4" name="Freeform 244"/>
            <p:cNvSpPr>
              <a:spLocks noEditPoints="1"/>
            </p:cNvSpPr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  <a:gd name="T16" fmla="*/ 0 w 492"/>
                <a:gd name="T17" fmla="*/ 53 h 782"/>
                <a:gd name="T18" fmla="*/ 0 w 492"/>
                <a:gd name="T19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53"/>
                  </a:move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5" name="Freeform 245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6" name="Line 246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7" name="Freeform 247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8" name="Line 248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9" name="Freeform 249"/>
            <p:cNvSpPr>
              <a:spLocks noEditPoints="1"/>
            </p:cNvSpPr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  <a:gd name="T92" fmla="*/ 104 w 510"/>
                <a:gd name="T93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  <a:close/>
                  <a:moveTo>
                    <a:pt x="104" y="541"/>
                  </a:moveTo>
                  <a:lnTo>
                    <a:pt x="104" y="5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0" name="Freeform 250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1" name="Line 251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2" name="Freeform 252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89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59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40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1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89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2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59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40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3" name="Line 253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4" name="Freeform 254"/>
            <p:cNvSpPr>
              <a:spLocks noEditPoints="1"/>
            </p:cNvSpPr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  <a:gd name="T114" fmla="*/ 25 w 211"/>
                <a:gd name="T115" fmla="*/ 5 h 825"/>
                <a:gd name="T116" fmla="*/ 25 w 211"/>
                <a:gd name="T117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5" name="Freeform 255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6" name="Line 256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7" name="Freeform 257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98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0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5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98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0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8" name="Line 258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9" name="Freeform 259"/>
            <p:cNvSpPr>
              <a:spLocks noEditPoints="1"/>
            </p:cNvSpPr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  <a:gd name="T102" fmla="*/ 0 w 766"/>
                <a:gd name="T103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0" name="Freeform 260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2" name="Freeform 262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89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20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3" name="Line 263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4" name="Freeform 264"/>
            <p:cNvSpPr>
              <a:spLocks noEditPoints="1"/>
            </p:cNvSpPr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  <a:gd name="T52" fmla="*/ 34 w 215"/>
                <a:gd name="T53" fmla="*/ 0 h 269"/>
                <a:gd name="T54" fmla="*/ 34 w 215"/>
                <a:gd name="T5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34" y="0"/>
                  </a:move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5" name="Freeform 265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6" name="Line 266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7" name="Freeform 267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2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2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8" name="Line 268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9" name="Freeform 269"/>
            <p:cNvSpPr>
              <a:spLocks noEditPoints="1"/>
            </p:cNvSpPr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  <a:gd name="T50" fmla="*/ 144 w 454"/>
                <a:gd name="T51" fmla="*/ 0 h 748"/>
                <a:gd name="T52" fmla="*/ 144 w 454"/>
                <a:gd name="T53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0"/>
                  </a:moveTo>
                  <a:lnTo>
                    <a:pt x="14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0" name="Freeform 270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1" name="Line 271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2" name="Freeform 272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3" name="Line 273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4" name="Freeform 274"/>
            <p:cNvSpPr>
              <a:spLocks noEditPoints="1"/>
            </p:cNvSpPr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  <a:gd name="T100" fmla="*/ 80 w 394"/>
                <a:gd name="T101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5" name="Freeform 275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6" name="Line 276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7" name="Freeform 277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1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89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8" name="Line 278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9" name="Freeform 279"/>
            <p:cNvSpPr>
              <a:spLocks noEditPoints="1"/>
            </p:cNvSpPr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  <a:gd name="T96" fmla="*/ 4 w 242"/>
                <a:gd name="T97" fmla="*/ 0 h 778"/>
                <a:gd name="T98" fmla="*/ 4 w 242"/>
                <a:gd name="T9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0" name="Freeform 280"/>
            <p:cNvSpPr/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1" name="Line 281"/>
            <p:cNvSpPr>
              <a:spLocks noChangeShapeType="1"/>
            </p:cNvSpPr>
            <p:nvPr/>
          </p:nvSpPr>
          <p:spPr bwMode="auto">
            <a:xfrm>
              <a:off x="5659438" y="31448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2" name="Freeform 282"/>
            <p:cNvSpPr/>
            <p:nvPr/>
          </p:nvSpPr>
          <p:spPr bwMode="auto">
            <a:xfrm>
              <a:off x="5657850" y="3146425"/>
              <a:ext cx="127000" cy="409575"/>
            </a:xfrm>
            <a:custGeom>
              <a:avLst/>
              <a:gdLst>
                <a:gd name="T0" fmla="*/ 4 w 242"/>
                <a:gd name="T1" fmla="*/ 0 h 776"/>
                <a:gd name="T2" fmla="*/ 190 w 242"/>
                <a:gd name="T3" fmla="*/ 118 h 776"/>
                <a:gd name="T4" fmla="*/ 146 w 242"/>
                <a:gd name="T5" fmla="*/ 149 h 776"/>
                <a:gd name="T6" fmla="*/ 242 w 242"/>
                <a:gd name="T7" fmla="*/ 162 h 776"/>
                <a:gd name="T8" fmla="*/ 242 w 242"/>
                <a:gd name="T9" fmla="*/ 162 h 776"/>
                <a:gd name="T10" fmla="*/ 231 w 242"/>
                <a:gd name="T11" fmla="*/ 239 h 776"/>
                <a:gd name="T12" fmla="*/ 221 w 242"/>
                <a:gd name="T13" fmla="*/ 306 h 776"/>
                <a:gd name="T14" fmla="*/ 208 w 242"/>
                <a:gd name="T15" fmla="*/ 364 h 776"/>
                <a:gd name="T16" fmla="*/ 195 w 242"/>
                <a:gd name="T17" fmla="*/ 416 h 776"/>
                <a:gd name="T18" fmla="*/ 180 w 242"/>
                <a:gd name="T19" fmla="*/ 461 h 776"/>
                <a:gd name="T20" fmla="*/ 166 w 242"/>
                <a:gd name="T21" fmla="*/ 500 h 776"/>
                <a:gd name="T22" fmla="*/ 150 w 242"/>
                <a:gd name="T23" fmla="*/ 533 h 776"/>
                <a:gd name="T24" fmla="*/ 133 w 242"/>
                <a:gd name="T25" fmla="*/ 564 h 776"/>
                <a:gd name="T26" fmla="*/ 116 w 242"/>
                <a:gd name="T27" fmla="*/ 592 h 776"/>
                <a:gd name="T28" fmla="*/ 100 w 242"/>
                <a:gd name="T29" fmla="*/ 616 h 776"/>
                <a:gd name="T30" fmla="*/ 66 w 242"/>
                <a:gd name="T31" fmla="*/ 665 h 776"/>
                <a:gd name="T32" fmla="*/ 49 w 242"/>
                <a:gd name="T33" fmla="*/ 690 h 776"/>
                <a:gd name="T34" fmla="*/ 32 w 242"/>
                <a:gd name="T35" fmla="*/ 716 h 776"/>
                <a:gd name="T36" fmla="*/ 16 w 242"/>
                <a:gd name="T37" fmla="*/ 744 h 776"/>
                <a:gd name="T38" fmla="*/ 0 w 242"/>
                <a:gd name="T39" fmla="*/ 776 h 776"/>
                <a:gd name="T40" fmla="*/ 0 w 242"/>
                <a:gd name="T41" fmla="*/ 776 h 776"/>
                <a:gd name="T42" fmla="*/ 4 w 242"/>
                <a:gd name="T43" fmla="*/ 756 h 776"/>
                <a:gd name="T44" fmla="*/ 9 w 242"/>
                <a:gd name="T45" fmla="*/ 734 h 776"/>
                <a:gd name="T46" fmla="*/ 21 w 242"/>
                <a:gd name="T47" fmla="*/ 694 h 776"/>
                <a:gd name="T48" fmla="*/ 34 w 242"/>
                <a:gd name="T49" fmla="*/ 654 h 776"/>
                <a:gd name="T50" fmla="*/ 49 w 242"/>
                <a:gd name="T51" fmla="*/ 615 h 776"/>
                <a:gd name="T52" fmla="*/ 63 w 242"/>
                <a:gd name="T53" fmla="*/ 577 h 776"/>
                <a:gd name="T54" fmla="*/ 78 w 242"/>
                <a:gd name="T55" fmla="*/ 537 h 776"/>
                <a:gd name="T56" fmla="*/ 91 w 242"/>
                <a:gd name="T57" fmla="*/ 497 h 776"/>
                <a:gd name="T58" fmla="*/ 96 w 242"/>
                <a:gd name="T59" fmla="*/ 477 h 776"/>
                <a:gd name="T60" fmla="*/ 101 w 242"/>
                <a:gd name="T61" fmla="*/ 456 h 776"/>
                <a:gd name="T62" fmla="*/ 105 w 242"/>
                <a:gd name="T63" fmla="*/ 434 h 776"/>
                <a:gd name="T64" fmla="*/ 109 w 242"/>
                <a:gd name="T65" fmla="*/ 412 h 776"/>
                <a:gd name="T66" fmla="*/ 111 w 242"/>
                <a:gd name="T67" fmla="*/ 390 h 776"/>
                <a:gd name="T68" fmla="*/ 111 w 242"/>
                <a:gd name="T69" fmla="*/ 365 h 776"/>
                <a:gd name="T70" fmla="*/ 111 w 242"/>
                <a:gd name="T71" fmla="*/ 341 h 776"/>
                <a:gd name="T72" fmla="*/ 110 w 242"/>
                <a:gd name="T73" fmla="*/ 316 h 776"/>
                <a:gd name="T74" fmla="*/ 107 w 242"/>
                <a:gd name="T75" fmla="*/ 290 h 776"/>
                <a:gd name="T76" fmla="*/ 104 w 242"/>
                <a:gd name="T77" fmla="*/ 262 h 776"/>
                <a:gd name="T78" fmla="*/ 98 w 242"/>
                <a:gd name="T79" fmla="*/ 234 h 776"/>
                <a:gd name="T80" fmla="*/ 91 w 242"/>
                <a:gd name="T81" fmla="*/ 205 h 776"/>
                <a:gd name="T82" fmla="*/ 82 w 242"/>
                <a:gd name="T83" fmla="*/ 174 h 776"/>
                <a:gd name="T84" fmla="*/ 70 w 242"/>
                <a:gd name="T85" fmla="*/ 142 h 776"/>
                <a:gd name="T86" fmla="*/ 57 w 242"/>
                <a:gd name="T87" fmla="*/ 108 h 776"/>
                <a:gd name="T88" fmla="*/ 41 w 242"/>
                <a:gd name="T89" fmla="*/ 73 h 776"/>
                <a:gd name="T90" fmla="*/ 25 w 242"/>
                <a:gd name="T91" fmla="*/ 37 h 776"/>
                <a:gd name="T92" fmla="*/ 4 w 242"/>
                <a:gd name="T93" fmla="*/ 0 h 776"/>
                <a:gd name="T94" fmla="*/ 4 w 242"/>
                <a:gd name="T9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6">
                  <a:moveTo>
                    <a:pt x="4" y="0"/>
                  </a:moveTo>
                  <a:lnTo>
                    <a:pt x="190" y="118"/>
                  </a:lnTo>
                  <a:lnTo>
                    <a:pt x="146" y="149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31" y="239"/>
                  </a:lnTo>
                  <a:lnTo>
                    <a:pt x="221" y="306"/>
                  </a:lnTo>
                  <a:lnTo>
                    <a:pt x="208" y="364"/>
                  </a:lnTo>
                  <a:lnTo>
                    <a:pt x="195" y="416"/>
                  </a:lnTo>
                  <a:lnTo>
                    <a:pt x="180" y="461"/>
                  </a:lnTo>
                  <a:lnTo>
                    <a:pt x="166" y="500"/>
                  </a:lnTo>
                  <a:lnTo>
                    <a:pt x="150" y="533"/>
                  </a:lnTo>
                  <a:lnTo>
                    <a:pt x="133" y="564"/>
                  </a:lnTo>
                  <a:lnTo>
                    <a:pt x="116" y="592"/>
                  </a:lnTo>
                  <a:lnTo>
                    <a:pt x="100" y="616"/>
                  </a:lnTo>
                  <a:lnTo>
                    <a:pt x="66" y="665"/>
                  </a:lnTo>
                  <a:lnTo>
                    <a:pt x="49" y="690"/>
                  </a:lnTo>
                  <a:lnTo>
                    <a:pt x="32" y="716"/>
                  </a:lnTo>
                  <a:lnTo>
                    <a:pt x="16" y="744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4" y="756"/>
                  </a:lnTo>
                  <a:lnTo>
                    <a:pt x="9" y="734"/>
                  </a:lnTo>
                  <a:lnTo>
                    <a:pt x="21" y="694"/>
                  </a:lnTo>
                  <a:lnTo>
                    <a:pt x="34" y="654"/>
                  </a:lnTo>
                  <a:lnTo>
                    <a:pt x="49" y="615"/>
                  </a:lnTo>
                  <a:lnTo>
                    <a:pt x="63" y="577"/>
                  </a:lnTo>
                  <a:lnTo>
                    <a:pt x="78" y="537"/>
                  </a:lnTo>
                  <a:lnTo>
                    <a:pt x="91" y="497"/>
                  </a:lnTo>
                  <a:lnTo>
                    <a:pt x="96" y="477"/>
                  </a:lnTo>
                  <a:lnTo>
                    <a:pt x="101" y="456"/>
                  </a:lnTo>
                  <a:lnTo>
                    <a:pt x="105" y="434"/>
                  </a:lnTo>
                  <a:lnTo>
                    <a:pt x="109" y="412"/>
                  </a:lnTo>
                  <a:lnTo>
                    <a:pt x="111" y="390"/>
                  </a:lnTo>
                  <a:lnTo>
                    <a:pt x="111" y="365"/>
                  </a:lnTo>
                  <a:lnTo>
                    <a:pt x="111" y="341"/>
                  </a:lnTo>
                  <a:lnTo>
                    <a:pt x="110" y="316"/>
                  </a:lnTo>
                  <a:lnTo>
                    <a:pt x="107" y="290"/>
                  </a:lnTo>
                  <a:lnTo>
                    <a:pt x="104" y="262"/>
                  </a:lnTo>
                  <a:lnTo>
                    <a:pt x="98" y="234"/>
                  </a:lnTo>
                  <a:lnTo>
                    <a:pt x="91" y="205"/>
                  </a:lnTo>
                  <a:lnTo>
                    <a:pt x="82" y="174"/>
                  </a:lnTo>
                  <a:lnTo>
                    <a:pt x="70" y="142"/>
                  </a:lnTo>
                  <a:lnTo>
                    <a:pt x="57" y="108"/>
                  </a:lnTo>
                  <a:lnTo>
                    <a:pt x="41" y="73"/>
                  </a:lnTo>
                  <a:lnTo>
                    <a:pt x="25" y="37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3" name="Line 283"/>
            <p:cNvSpPr>
              <a:spLocks noChangeShapeType="1"/>
            </p:cNvSpPr>
            <p:nvPr/>
          </p:nvSpPr>
          <p:spPr bwMode="auto">
            <a:xfrm>
              <a:off x="5659438" y="31464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4" name="Freeform 284"/>
            <p:cNvSpPr>
              <a:spLocks noEditPoints="1"/>
            </p:cNvSpPr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  <a:gd name="T72" fmla="*/ 75 w 241"/>
                <a:gd name="T73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75" y="0"/>
                  </a:moveTo>
                  <a:lnTo>
                    <a:pt x="75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5" name="Freeform 285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6" name="Line 286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7" name="Freeform 287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30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30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8" name="Line 288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9" name="Freeform 289"/>
            <p:cNvSpPr>
              <a:spLocks noEditPoints="1"/>
            </p:cNvSpPr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  <a:gd name="T72" fmla="*/ 371 w 476"/>
                <a:gd name="T7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  <a:close/>
                  <a:moveTo>
                    <a:pt x="371" y="0"/>
                  </a:moveTo>
                  <a:lnTo>
                    <a:pt x="37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0" name="Freeform 290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1" name="Line 291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2" name="Freeform 292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7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1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0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7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3" name="Line 293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4" name="Freeform 294"/>
            <p:cNvSpPr>
              <a:spLocks noEditPoints="1"/>
            </p:cNvSpPr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  <a:gd name="T114" fmla="*/ 42 w 301"/>
                <a:gd name="T115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  <a:close/>
                  <a:moveTo>
                    <a:pt x="42" y="514"/>
                  </a:moveTo>
                  <a:lnTo>
                    <a:pt x="42" y="5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5" name="Freeform 295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6" name="Line 296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7" name="Freeform 297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8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8" name="Line 298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9" name="Freeform 299"/>
            <p:cNvSpPr>
              <a:spLocks noEditPoints="1"/>
            </p:cNvSpPr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  <a:gd name="T114" fmla="*/ 62 w 267"/>
                <a:gd name="T115" fmla="*/ 0 h 282"/>
                <a:gd name="T116" fmla="*/ 62 w 267"/>
                <a:gd name="T1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2" y="0"/>
                  </a:move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0" name="Freeform 300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1" name="Line 301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2" name="Freeform 302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3" name="Line 303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4" name="Freeform 304"/>
            <p:cNvSpPr>
              <a:spLocks noEditPoints="1"/>
            </p:cNvSpPr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  <a:gd name="T66" fmla="*/ 0 w 151"/>
                <a:gd name="T67" fmla="*/ 71 h 131"/>
                <a:gd name="T68" fmla="*/ 0 w 151"/>
                <a:gd name="T69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  <a:close/>
                  <a:moveTo>
                    <a:pt x="0" y="71"/>
                  </a:move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5" name="Freeform 305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6" name="Line 306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7" name="Freeform 307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6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6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8" name="Line 308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9" name="Freeform 309"/>
            <p:cNvSpPr>
              <a:spLocks noEditPoints="1"/>
            </p:cNvSpPr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  <a:gd name="T122" fmla="*/ 248 w 340"/>
                <a:gd name="T123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  <a:close/>
                  <a:moveTo>
                    <a:pt x="248" y="35"/>
                  </a:moveTo>
                  <a:lnTo>
                    <a:pt x="248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0" name="Freeform 310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1" name="Line 311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2" name="Freeform 312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6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8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51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7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9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4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8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3" name="Line 313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4" name="Freeform 314"/>
            <p:cNvSpPr>
              <a:spLocks noEditPoints="1"/>
            </p:cNvSpPr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  <a:gd name="T52" fmla="*/ 70 w 114"/>
                <a:gd name="T53" fmla="*/ 0 h 247"/>
                <a:gd name="T54" fmla="*/ 70 w 114"/>
                <a:gd name="T5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5" name="Freeform 315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6" name="Line 316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7" name="Freeform 317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8" name="Line 318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9" name="Freeform 319"/>
            <p:cNvSpPr>
              <a:spLocks noEditPoints="1"/>
            </p:cNvSpPr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  <a:gd name="T88" fmla="*/ 64 w 509"/>
                <a:gd name="T8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  <a:close/>
                  <a:moveTo>
                    <a:pt x="64" y="394"/>
                  </a:moveTo>
                  <a:lnTo>
                    <a:pt x="64" y="3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0" name="Freeform 320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1" name="Line 321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2" name="Freeform 322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75 w 509"/>
                <a:gd name="T1" fmla="*/ 393 h 394"/>
                <a:gd name="T2" fmla="*/ 84 w 509"/>
                <a:gd name="T3" fmla="*/ 385 h 394"/>
                <a:gd name="T4" fmla="*/ 75 w 509"/>
                <a:gd name="T5" fmla="*/ 318 h 394"/>
                <a:gd name="T6" fmla="*/ 72 w 509"/>
                <a:gd name="T7" fmla="*/ 268 h 394"/>
                <a:gd name="T8" fmla="*/ 87 w 509"/>
                <a:gd name="T9" fmla="*/ 226 h 394"/>
                <a:gd name="T10" fmla="*/ 113 w 509"/>
                <a:gd name="T11" fmla="*/ 178 h 394"/>
                <a:gd name="T12" fmla="*/ 121 w 509"/>
                <a:gd name="T13" fmla="*/ 147 h 394"/>
                <a:gd name="T14" fmla="*/ 157 w 509"/>
                <a:gd name="T15" fmla="*/ 133 h 394"/>
                <a:gd name="T16" fmla="*/ 182 w 509"/>
                <a:gd name="T17" fmla="*/ 118 h 394"/>
                <a:gd name="T18" fmla="*/ 252 w 509"/>
                <a:gd name="T19" fmla="*/ 127 h 394"/>
                <a:gd name="T20" fmla="*/ 308 w 509"/>
                <a:gd name="T21" fmla="*/ 124 h 394"/>
                <a:gd name="T22" fmla="*/ 351 w 509"/>
                <a:gd name="T23" fmla="*/ 143 h 394"/>
                <a:gd name="T24" fmla="*/ 386 w 509"/>
                <a:gd name="T25" fmla="*/ 176 h 394"/>
                <a:gd name="T26" fmla="*/ 436 w 509"/>
                <a:gd name="T27" fmla="*/ 202 h 394"/>
                <a:gd name="T28" fmla="*/ 444 w 509"/>
                <a:gd name="T29" fmla="*/ 229 h 394"/>
                <a:gd name="T30" fmla="*/ 460 w 509"/>
                <a:gd name="T31" fmla="*/ 286 h 394"/>
                <a:gd name="T32" fmla="*/ 461 w 509"/>
                <a:gd name="T33" fmla="*/ 371 h 394"/>
                <a:gd name="T34" fmla="*/ 470 w 509"/>
                <a:gd name="T35" fmla="*/ 371 h 394"/>
                <a:gd name="T36" fmla="*/ 478 w 509"/>
                <a:gd name="T37" fmla="*/ 366 h 394"/>
                <a:gd name="T38" fmla="*/ 484 w 509"/>
                <a:gd name="T39" fmla="*/ 313 h 394"/>
                <a:gd name="T40" fmla="*/ 502 w 509"/>
                <a:gd name="T41" fmla="*/ 278 h 394"/>
                <a:gd name="T42" fmla="*/ 508 w 509"/>
                <a:gd name="T43" fmla="*/ 225 h 394"/>
                <a:gd name="T44" fmla="*/ 506 w 509"/>
                <a:gd name="T45" fmla="*/ 171 h 394"/>
                <a:gd name="T46" fmla="*/ 493 w 509"/>
                <a:gd name="T47" fmla="*/ 136 h 394"/>
                <a:gd name="T48" fmla="*/ 479 w 509"/>
                <a:gd name="T49" fmla="*/ 106 h 394"/>
                <a:gd name="T50" fmla="*/ 447 w 509"/>
                <a:gd name="T51" fmla="*/ 69 h 394"/>
                <a:gd name="T52" fmla="*/ 405 w 509"/>
                <a:gd name="T53" fmla="*/ 40 h 394"/>
                <a:gd name="T54" fmla="*/ 391 w 509"/>
                <a:gd name="T55" fmla="*/ 28 h 394"/>
                <a:gd name="T56" fmla="*/ 346 w 509"/>
                <a:gd name="T57" fmla="*/ 9 h 394"/>
                <a:gd name="T58" fmla="*/ 274 w 509"/>
                <a:gd name="T59" fmla="*/ 0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8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3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5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solidFill>
              <a:srgbClr val="222D47"/>
            </a:solidFill>
            <a:ln w="0">
              <a:solidFill>
                <a:srgbClr val="222D4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3" name="Line 323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4" name="Freeform 324"/>
            <p:cNvSpPr>
              <a:spLocks noEditPoints="1"/>
            </p:cNvSpPr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  <a:gd name="T52" fmla="*/ 51 w 330"/>
                <a:gd name="T53" fmla="*/ 0 h 137"/>
                <a:gd name="T54" fmla="*/ 51 w 330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5" name="Freeform 325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6" name="Line 326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7" name="Freeform 327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8" name="Line 328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9" name="Freeform 329"/>
            <p:cNvSpPr>
              <a:spLocks noEditPoints="1"/>
            </p:cNvSpPr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  <a:gd name="T46" fmla="*/ 0 w 77"/>
                <a:gd name="T47" fmla="*/ 3 h 122"/>
                <a:gd name="T48" fmla="*/ 0 w 77"/>
                <a:gd name="T4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0" name="Freeform 330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1" name="Line 331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2" name="Freeform 332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3" name="Line 333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511687" y="1588980"/>
            <a:ext cx="4012641" cy="427355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altLang="ko-KR" sz="1400" b="1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利用泰微课资源“教学信息清晰明确”“视频短小精悍”特点由浅入深攻坚突破</a:t>
            </a:r>
            <a:endParaRPr lang="en-US" altLang="ko-KR" sz="1400" b="1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3655197" y="2730719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、泰微课的选题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cxnSp>
        <p:nvCxnSpPr>
          <p:cNvPr id="124" name="직선 연결선 123"/>
          <p:cNvCxnSpPr/>
          <p:nvPr/>
        </p:nvCxnSpPr>
        <p:spPr>
          <a:xfrm>
            <a:off x="3511687" y="1510246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3511687" y="4510422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3655197" y="2366686"/>
            <a:ext cx="4012641" cy="0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3655197" y="3336808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、泰微课的视频时长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8765"/>
          </a:xfrm>
        </p:spPr>
        <p:txBody>
          <a:bodyPr/>
          <a:lstStyle/>
          <a:p>
            <a:pPr algn="l"/>
            <a:r>
              <a:rPr lang="zh-CN" altLang="ko-KR"/>
              <a:t>为何利用泰微课</a:t>
            </a:r>
            <a:endParaRPr lang="zh-CN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791298" y="1353115"/>
            <a:ext cx="1138323" cy="3319204"/>
            <a:chOff x="5091113" y="2789238"/>
            <a:chExt cx="830262" cy="2420937"/>
          </a:xfrm>
        </p:grpSpPr>
        <p:sp>
          <p:nvSpPr>
            <p:cNvPr id="9" name="Freeform 229"/>
            <p:cNvSpPr>
              <a:spLocks noEditPoints="1"/>
            </p:cNvSpPr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56 w 299"/>
                <a:gd name="T3" fmla="*/ 74 h 386"/>
                <a:gd name="T4" fmla="*/ 34 w 299"/>
                <a:gd name="T5" fmla="*/ 105 h 386"/>
                <a:gd name="T6" fmla="*/ 16 w 299"/>
                <a:gd name="T7" fmla="*/ 138 h 386"/>
                <a:gd name="T8" fmla="*/ 2 w 299"/>
                <a:gd name="T9" fmla="*/ 171 h 386"/>
                <a:gd name="T10" fmla="*/ 1 w 299"/>
                <a:gd name="T11" fmla="*/ 192 h 386"/>
                <a:gd name="T12" fmla="*/ 0 w 299"/>
                <a:gd name="T13" fmla="*/ 236 h 386"/>
                <a:gd name="T14" fmla="*/ 5 w 299"/>
                <a:gd name="T15" fmla="*/ 300 h 386"/>
                <a:gd name="T16" fmla="*/ 12 w 299"/>
                <a:gd name="T17" fmla="*/ 343 h 386"/>
                <a:gd name="T18" fmla="*/ 27 w 299"/>
                <a:gd name="T19" fmla="*/ 364 h 386"/>
                <a:gd name="T20" fmla="*/ 42 w 299"/>
                <a:gd name="T21" fmla="*/ 377 h 386"/>
                <a:gd name="T22" fmla="*/ 60 w 299"/>
                <a:gd name="T23" fmla="*/ 383 h 386"/>
                <a:gd name="T24" fmla="*/ 80 w 299"/>
                <a:gd name="T25" fmla="*/ 386 h 386"/>
                <a:gd name="T26" fmla="*/ 102 w 299"/>
                <a:gd name="T27" fmla="*/ 384 h 386"/>
                <a:gd name="T28" fmla="*/ 147 w 299"/>
                <a:gd name="T29" fmla="*/ 370 h 386"/>
                <a:gd name="T30" fmla="*/ 171 w 299"/>
                <a:gd name="T31" fmla="*/ 359 h 386"/>
                <a:gd name="T32" fmla="*/ 202 w 299"/>
                <a:gd name="T33" fmla="*/ 331 h 386"/>
                <a:gd name="T34" fmla="*/ 222 w 299"/>
                <a:gd name="T35" fmla="*/ 304 h 386"/>
                <a:gd name="T36" fmla="*/ 235 w 299"/>
                <a:gd name="T37" fmla="*/ 277 h 386"/>
                <a:gd name="T38" fmla="*/ 245 w 299"/>
                <a:gd name="T39" fmla="*/ 250 h 386"/>
                <a:gd name="T40" fmla="*/ 245 w 299"/>
                <a:gd name="T41" fmla="*/ 212 h 386"/>
                <a:gd name="T42" fmla="*/ 241 w 299"/>
                <a:gd name="T43" fmla="*/ 197 h 386"/>
                <a:gd name="T44" fmla="*/ 236 w 299"/>
                <a:gd name="T45" fmla="*/ 184 h 386"/>
                <a:gd name="T46" fmla="*/ 245 w 299"/>
                <a:gd name="T47" fmla="*/ 183 h 386"/>
                <a:gd name="T48" fmla="*/ 262 w 299"/>
                <a:gd name="T49" fmla="*/ 178 h 386"/>
                <a:gd name="T50" fmla="*/ 277 w 299"/>
                <a:gd name="T51" fmla="*/ 166 h 386"/>
                <a:gd name="T52" fmla="*/ 293 w 299"/>
                <a:gd name="T53" fmla="*/ 148 h 386"/>
                <a:gd name="T54" fmla="*/ 299 w 299"/>
                <a:gd name="T55" fmla="*/ 138 h 386"/>
                <a:gd name="T56" fmla="*/ 294 w 299"/>
                <a:gd name="T57" fmla="*/ 69 h 386"/>
                <a:gd name="T58" fmla="*/ 285 w 299"/>
                <a:gd name="T59" fmla="*/ 0 h 386"/>
                <a:gd name="T60" fmla="*/ 81 w 299"/>
                <a:gd name="T61" fmla="*/ 44 h 386"/>
                <a:gd name="T62" fmla="*/ 81 w 299"/>
                <a:gd name="T6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  <a:close/>
                  <a:moveTo>
                    <a:pt x="81" y="44"/>
                  </a:moveTo>
                  <a:lnTo>
                    <a:pt x="8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" name="Freeform 230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" name="Line 231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2" name="Freeform 232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3" name="Line 233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4" name="Freeform 234"/>
            <p:cNvSpPr>
              <a:spLocks noEditPoints="1"/>
            </p:cNvSpPr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  <a:gd name="T104" fmla="*/ 3 w 367"/>
                <a:gd name="T105" fmla="*/ 44 h 379"/>
                <a:gd name="T106" fmla="*/ 3 w 367"/>
                <a:gd name="T107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  <a:close/>
                  <a:moveTo>
                    <a:pt x="3" y="44"/>
                  </a:move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5" name="Freeform 235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6" name="Line 236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7" name="Freeform 237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1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1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8" name="Line 238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9" name="Freeform 239"/>
            <p:cNvSpPr>
              <a:spLocks noEditPoints="1"/>
            </p:cNvSpPr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  <a:close/>
                  <a:moveTo>
                    <a:pt x="102" y="2493"/>
                  </a:moveTo>
                  <a:lnTo>
                    <a:pt x="102" y="249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0" name="Freeform 240"/>
            <p:cNvSpPr/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1" name="Line 241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2" name="Freeform 242"/>
            <p:cNvSpPr/>
            <p:nvPr/>
          </p:nvSpPr>
          <p:spPr bwMode="auto">
            <a:xfrm>
              <a:off x="5335588" y="3719513"/>
              <a:ext cx="536575" cy="1346200"/>
            </a:xfrm>
            <a:custGeom>
              <a:avLst/>
              <a:gdLst>
                <a:gd name="T0" fmla="*/ 128 w 1016"/>
                <a:gd name="T1" fmla="*/ 2514 h 2544"/>
                <a:gd name="T2" fmla="*/ 187 w 1016"/>
                <a:gd name="T3" fmla="*/ 2539 h 2544"/>
                <a:gd name="T4" fmla="*/ 250 w 1016"/>
                <a:gd name="T5" fmla="*/ 2544 h 2544"/>
                <a:gd name="T6" fmla="*/ 347 w 1016"/>
                <a:gd name="T7" fmla="*/ 2534 h 2544"/>
                <a:gd name="T8" fmla="*/ 388 w 1016"/>
                <a:gd name="T9" fmla="*/ 2389 h 2544"/>
                <a:gd name="T10" fmla="*/ 401 w 1016"/>
                <a:gd name="T11" fmla="*/ 2259 h 2544"/>
                <a:gd name="T12" fmla="*/ 395 w 1016"/>
                <a:gd name="T13" fmla="*/ 2131 h 2544"/>
                <a:gd name="T14" fmla="*/ 373 w 1016"/>
                <a:gd name="T15" fmla="*/ 1974 h 2544"/>
                <a:gd name="T16" fmla="*/ 375 w 1016"/>
                <a:gd name="T17" fmla="*/ 1899 h 2544"/>
                <a:gd name="T18" fmla="*/ 398 w 1016"/>
                <a:gd name="T19" fmla="*/ 1814 h 2544"/>
                <a:gd name="T20" fmla="*/ 435 w 1016"/>
                <a:gd name="T21" fmla="*/ 1716 h 2544"/>
                <a:gd name="T22" fmla="*/ 464 w 1016"/>
                <a:gd name="T23" fmla="*/ 1523 h 2544"/>
                <a:gd name="T24" fmla="*/ 486 w 1016"/>
                <a:gd name="T25" fmla="*/ 1230 h 2544"/>
                <a:gd name="T26" fmla="*/ 502 w 1016"/>
                <a:gd name="T27" fmla="*/ 936 h 2544"/>
                <a:gd name="T28" fmla="*/ 532 w 1016"/>
                <a:gd name="T29" fmla="*/ 1046 h 2544"/>
                <a:gd name="T30" fmla="*/ 548 w 1016"/>
                <a:gd name="T31" fmla="*/ 1222 h 2544"/>
                <a:gd name="T32" fmla="*/ 559 w 1016"/>
                <a:gd name="T33" fmla="*/ 1400 h 2544"/>
                <a:gd name="T34" fmla="*/ 591 w 1016"/>
                <a:gd name="T35" fmla="*/ 1598 h 2544"/>
                <a:gd name="T36" fmla="*/ 647 w 1016"/>
                <a:gd name="T37" fmla="*/ 1800 h 2544"/>
                <a:gd name="T38" fmla="*/ 671 w 1016"/>
                <a:gd name="T39" fmla="*/ 1880 h 2544"/>
                <a:gd name="T40" fmla="*/ 684 w 1016"/>
                <a:gd name="T41" fmla="*/ 2006 h 2544"/>
                <a:gd name="T42" fmla="*/ 694 w 1016"/>
                <a:gd name="T43" fmla="*/ 2112 h 2544"/>
                <a:gd name="T44" fmla="*/ 714 w 1016"/>
                <a:gd name="T45" fmla="*/ 2158 h 2544"/>
                <a:gd name="T46" fmla="*/ 698 w 1016"/>
                <a:gd name="T47" fmla="*/ 2242 h 2544"/>
                <a:gd name="T48" fmla="*/ 663 w 1016"/>
                <a:gd name="T49" fmla="*/ 2324 h 2544"/>
                <a:gd name="T50" fmla="*/ 650 w 1016"/>
                <a:gd name="T51" fmla="*/ 2390 h 2544"/>
                <a:gd name="T52" fmla="*/ 666 w 1016"/>
                <a:gd name="T53" fmla="*/ 2449 h 2544"/>
                <a:gd name="T54" fmla="*/ 745 w 1016"/>
                <a:gd name="T55" fmla="*/ 2480 h 2544"/>
                <a:gd name="T56" fmla="*/ 824 w 1016"/>
                <a:gd name="T57" fmla="*/ 2491 h 2544"/>
                <a:gd name="T58" fmla="*/ 903 w 1016"/>
                <a:gd name="T59" fmla="*/ 2482 h 2544"/>
                <a:gd name="T60" fmla="*/ 981 w 1016"/>
                <a:gd name="T61" fmla="*/ 2455 h 2544"/>
                <a:gd name="T62" fmla="*/ 958 w 1016"/>
                <a:gd name="T63" fmla="*/ 2394 h 2544"/>
                <a:gd name="T64" fmla="*/ 953 w 1016"/>
                <a:gd name="T65" fmla="*/ 2348 h 2544"/>
                <a:gd name="T66" fmla="*/ 966 w 1016"/>
                <a:gd name="T67" fmla="*/ 2313 h 2544"/>
                <a:gd name="T68" fmla="*/ 987 w 1016"/>
                <a:gd name="T69" fmla="*/ 2299 h 2544"/>
                <a:gd name="T70" fmla="*/ 1007 w 1016"/>
                <a:gd name="T71" fmla="*/ 2278 h 2544"/>
                <a:gd name="T72" fmla="*/ 1016 w 1016"/>
                <a:gd name="T73" fmla="*/ 2231 h 2544"/>
                <a:gd name="T74" fmla="*/ 1010 w 1016"/>
                <a:gd name="T75" fmla="*/ 2156 h 2544"/>
                <a:gd name="T76" fmla="*/ 990 w 1016"/>
                <a:gd name="T77" fmla="*/ 2000 h 2544"/>
                <a:gd name="T78" fmla="*/ 957 w 1016"/>
                <a:gd name="T79" fmla="*/ 1789 h 2544"/>
                <a:gd name="T80" fmla="*/ 955 w 1016"/>
                <a:gd name="T81" fmla="*/ 1701 h 2544"/>
                <a:gd name="T82" fmla="*/ 970 w 1016"/>
                <a:gd name="T83" fmla="*/ 1431 h 2544"/>
                <a:gd name="T84" fmla="*/ 967 w 1016"/>
                <a:gd name="T85" fmla="*/ 1266 h 2544"/>
                <a:gd name="T86" fmla="*/ 953 w 1016"/>
                <a:gd name="T87" fmla="*/ 1170 h 2544"/>
                <a:gd name="T88" fmla="*/ 981 w 1016"/>
                <a:gd name="T89" fmla="*/ 1046 h 2544"/>
                <a:gd name="T90" fmla="*/ 997 w 1016"/>
                <a:gd name="T91" fmla="*/ 897 h 2544"/>
                <a:gd name="T92" fmla="*/ 994 w 1016"/>
                <a:gd name="T93" fmla="*/ 740 h 2544"/>
                <a:gd name="T94" fmla="*/ 967 w 1016"/>
                <a:gd name="T95" fmla="*/ 588 h 2544"/>
                <a:gd name="T96" fmla="*/ 12 w 1016"/>
                <a:gd name="T97" fmla="*/ 663 h 2544"/>
                <a:gd name="T98" fmla="*/ 0 w 1016"/>
                <a:gd name="T99" fmla="*/ 738 h 2544"/>
                <a:gd name="T100" fmla="*/ 12 w 1016"/>
                <a:gd name="T101" fmla="*/ 846 h 2544"/>
                <a:gd name="T102" fmla="*/ 34 w 1016"/>
                <a:gd name="T103" fmla="*/ 952 h 2544"/>
                <a:gd name="T104" fmla="*/ 30 w 1016"/>
                <a:gd name="T105" fmla="*/ 1050 h 2544"/>
                <a:gd name="T106" fmla="*/ 52 w 1016"/>
                <a:gd name="T107" fmla="*/ 1246 h 2544"/>
                <a:gd name="T108" fmla="*/ 57 w 1016"/>
                <a:gd name="T109" fmla="*/ 1461 h 2544"/>
                <a:gd name="T110" fmla="*/ 56 w 1016"/>
                <a:gd name="T111" fmla="*/ 1691 h 2544"/>
                <a:gd name="T112" fmla="*/ 66 w 1016"/>
                <a:gd name="T113" fmla="*/ 1872 h 2544"/>
                <a:gd name="T114" fmla="*/ 66 w 1016"/>
                <a:gd name="T115" fmla="*/ 2081 h 2544"/>
                <a:gd name="T116" fmla="*/ 77 w 1016"/>
                <a:gd name="T117" fmla="*/ 2211 h 2544"/>
                <a:gd name="T118" fmla="*/ 100 w 1016"/>
                <a:gd name="T119" fmla="*/ 2277 h 2544"/>
                <a:gd name="T120" fmla="*/ 102 w 1016"/>
                <a:gd name="T121" fmla="*/ 2493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4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2"/>
                  </a:lnTo>
                  <a:lnTo>
                    <a:pt x="218" y="2544"/>
                  </a:lnTo>
                  <a:lnTo>
                    <a:pt x="233" y="2544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6"/>
                  </a:lnTo>
                  <a:lnTo>
                    <a:pt x="435" y="1716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89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1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1"/>
                  </a:lnTo>
                  <a:lnTo>
                    <a:pt x="955" y="1701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4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7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8"/>
                  </a:lnTo>
                  <a:lnTo>
                    <a:pt x="0" y="756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6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3" name="Line 243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4" name="Freeform 244"/>
            <p:cNvSpPr>
              <a:spLocks noEditPoints="1"/>
            </p:cNvSpPr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  <a:gd name="T16" fmla="*/ 0 w 492"/>
                <a:gd name="T17" fmla="*/ 53 h 782"/>
                <a:gd name="T18" fmla="*/ 0 w 492"/>
                <a:gd name="T19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53"/>
                  </a:move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5" name="Freeform 245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6" name="Line 246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7" name="Freeform 247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8" name="Line 248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9" name="Freeform 249"/>
            <p:cNvSpPr>
              <a:spLocks noEditPoints="1"/>
            </p:cNvSpPr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  <a:gd name="T92" fmla="*/ 104 w 510"/>
                <a:gd name="T93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  <a:close/>
                  <a:moveTo>
                    <a:pt x="104" y="541"/>
                  </a:moveTo>
                  <a:lnTo>
                    <a:pt x="104" y="5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0" name="Freeform 250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1" name="Line 251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2" name="Freeform 252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89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59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40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1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89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2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59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40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3" name="Line 253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4" name="Freeform 254"/>
            <p:cNvSpPr>
              <a:spLocks noEditPoints="1"/>
            </p:cNvSpPr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  <a:gd name="T114" fmla="*/ 25 w 211"/>
                <a:gd name="T115" fmla="*/ 5 h 825"/>
                <a:gd name="T116" fmla="*/ 25 w 211"/>
                <a:gd name="T117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5" name="Freeform 255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6" name="Line 256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7" name="Freeform 257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98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0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5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98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0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8" name="Line 258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9" name="Freeform 259"/>
            <p:cNvSpPr>
              <a:spLocks noEditPoints="1"/>
            </p:cNvSpPr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  <a:gd name="T102" fmla="*/ 0 w 766"/>
                <a:gd name="T103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0" name="Freeform 260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2" name="Freeform 262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89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20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3" name="Line 263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4" name="Freeform 264"/>
            <p:cNvSpPr>
              <a:spLocks noEditPoints="1"/>
            </p:cNvSpPr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  <a:gd name="T52" fmla="*/ 34 w 215"/>
                <a:gd name="T53" fmla="*/ 0 h 269"/>
                <a:gd name="T54" fmla="*/ 34 w 215"/>
                <a:gd name="T5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34" y="0"/>
                  </a:move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5" name="Freeform 265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6" name="Line 266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7" name="Freeform 267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2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2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8" name="Line 268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9" name="Freeform 269"/>
            <p:cNvSpPr>
              <a:spLocks noEditPoints="1"/>
            </p:cNvSpPr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  <a:gd name="T50" fmla="*/ 144 w 454"/>
                <a:gd name="T51" fmla="*/ 0 h 748"/>
                <a:gd name="T52" fmla="*/ 144 w 454"/>
                <a:gd name="T53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0"/>
                  </a:moveTo>
                  <a:lnTo>
                    <a:pt x="14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0" name="Freeform 270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1" name="Line 271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2" name="Freeform 272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3" name="Line 273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4" name="Freeform 274"/>
            <p:cNvSpPr>
              <a:spLocks noEditPoints="1"/>
            </p:cNvSpPr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  <a:gd name="T100" fmla="*/ 80 w 394"/>
                <a:gd name="T101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5" name="Freeform 275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6" name="Line 276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7" name="Freeform 277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1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89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8" name="Line 278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9" name="Freeform 279"/>
            <p:cNvSpPr>
              <a:spLocks noEditPoints="1"/>
            </p:cNvSpPr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  <a:gd name="T96" fmla="*/ 4 w 242"/>
                <a:gd name="T97" fmla="*/ 0 h 778"/>
                <a:gd name="T98" fmla="*/ 4 w 242"/>
                <a:gd name="T9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0" name="Freeform 280"/>
            <p:cNvSpPr/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1" name="Line 281"/>
            <p:cNvSpPr>
              <a:spLocks noChangeShapeType="1"/>
            </p:cNvSpPr>
            <p:nvPr/>
          </p:nvSpPr>
          <p:spPr bwMode="auto">
            <a:xfrm>
              <a:off x="5659438" y="31448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2" name="Freeform 282"/>
            <p:cNvSpPr/>
            <p:nvPr/>
          </p:nvSpPr>
          <p:spPr bwMode="auto">
            <a:xfrm>
              <a:off x="5657850" y="3146425"/>
              <a:ext cx="127000" cy="409575"/>
            </a:xfrm>
            <a:custGeom>
              <a:avLst/>
              <a:gdLst>
                <a:gd name="T0" fmla="*/ 4 w 242"/>
                <a:gd name="T1" fmla="*/ 0 h 776"/>
                <a:gd name="T2" fmla="*/ 190 w 242"/>
                <a:gd name="T3" fmla="*/ 118 h 776"/>
                <a:gd name="T4" fmla="*/ 146 w 242"/>
                <a:gd name="T5" fmla="*/ 149 h 776"/>
                <a:gd name="T6" fmla="*/ 242 w 242"/>
                <a:gd name="T7" fmla="*/ 162 h 776"/>
                <a:gd name="T8" fmla="*/ 242 w 242"/>
                <a:gd name="T9" fmla="*/ 162 h 776"/>
                <a:gd name="T10" fmla="*/ 231 w 242"/>
                <a:gd name="T11" fmla="*/ 239 h 776"/>
                <a:gd name="T12" fmla="*/ 221 w 242"/>
                <a:gd name="T13" fmla="*/ 306 h 776"/>
                <a:gd name="T14" fmla="*/ 208 w 242"/>
                <a:gd name="T15" fmla="*/ 364 h 776"/>
                <a:gd name="T16" fmla="*/ 195 w 242"/>
                <a:gd name="T17" fmla="*/ 416 h 776"/>
                <a:gd name="T18" fmla="*/ 180 w 242"/>
                <a:gd name="T19" fmla="*/ 461 h 776"/>
                <a:gd name="T20" fmla="*/ 166 w 242"/>
                <a:gd name="T21" fmla="*/ 500 h 776"/>
                <a:gd name="T22" fmla="*/ 150 w 242"/>
                <a:gd name="T23" fmla="*/ 533 h 776"/>
                <a:gd name="T24" fmla="*/ 133 w 242"/>
                <a:gd name="T25" fmla="*/ 564 h 776"/>
                <a:gd name="T26" fmla="*/ 116 w 242"/>
                <a:gd name="T27" fmla="*/ 592 h 776"/>
                <a:gd name="T28" fmla="*/ 100 w 242"/>
                <a:gd name="T29" fmla="*/ 616 h 776"/>
                <a:gd name="T30" fmla="*/ 66 w 242"/>
                <a:gd name="T31" fmla="*/ 665 h 776"/>
                <a:gd name="T32" fmla="*/ 49 w 242"/>
                <a:gd name="T33" fmla="*/ 690 h 776"/>
                <a:gd name="T34" fmla="*/ 32 w 242"/>
                <a:gd name="T35" fmla="*/ 716 h 776"/>
                <a:gd name="T36" fmla="*/ 16 w 242"/>
                <a:gd name="T37" fmla="*/ 744 h 776"/>
                <a:gd name="T38" fmla="*/ 0 w 242"/>
                <a:gd name="T39" fmla="*/ 776 h 776"/>
                <a:gd name="T40" fmla="*/ 0 w 242"/>
                <a:gd name="T41" fmla="*/ 776 h 776"/>
                <a:gd name="T42" fmla="*/ 4 w 242"/>
                <a:gd name="T43" fmla="*/ 756 h 776"/>
                <a:gd name="T44" fmla="*/ 9 w 242"/>
                <a:gd name="T45" fmla="*/ 734 h 776"/>
                <a:gd name="T46" fmla="*/ 21 w 242"/>
                <a:gd name="T47" fmla="*/ 694 h 776"/>
                <a:gd name="T48" fmla="*/ 34 w 242"/>
                <a:gd name="T49" fmla="*/ 654 h 776"/>
                <a:gd name="T50" fmla="*/ 49 w 242"/>
                <a:gd name="T51" fmla="*/ 615 h 776"/>
                <a:gd name="T52" fmla="*/ 63 w 242"/>
                <a:gd name="T53" fmla="*/ 577 h 776"/>
                <a:gd name="T54" fmla="*/ 78 w 242"/>
                <a:gd name="T55" fmla="*/ 537 h 776"/>
                <a:gd name="T56" fmla="*/ 91 w 242"/>
                <a:gd name="T57" fmla="*/ 497 h 776"/>
                <a:gd name="T58" fmla="*/ 96 w 242"/>
                <a:gd name="T59" fmla="*/ 477 h 776"/>
                <a:gd name="T60" fmla="*/ 101 w 242"/>
                <a:gd name="T61" fmla="*/ 456 h 776"/>
                <a:gd name="T62" fmla="*/ 105 w 242"/>
                <a:gd name="T63" fmla="*/ 434 h 776"/>
                <a:gd name="T64" fmla="*/ 109 w 242"/>
                <a:gd name="T65" fmla="*/ 412 h 776"/>
                <a:gd name="T66" fmla="*/ 111 w 242"/>
                <a:gd name="T67" fmla="*/ 390 h 776"/>
                <a:gd name="T68" fmla="*/ 111 w 242"/>
                <a:gd name="T69" fmla="*/ 365 h 776"/>
                <a:gd name="T70" fmla="*/ 111 w 242"/>
                <a:gd name="T71" fmla="*/ 341 h 776"/>
                <a:gd name="T72" fmla="*/ 110 w 242"/>
                <a:gd name="T73" fmla="*/ 316 h 776"/>
                <a:gd name="T74" fmla="*/ 107 w 242"/>
                <a:gd name="T75" fmla="*/ 290 h 776"/>
                <a:gd name="T76" fmla="*/ 104 w 242"/>
                <a:gd name="T77" fmla="*/ 262 h 776"/>
                <a:gd name="T78" fmla="*/ 98 w 242"/>
                <a:gd name="T79" fmla="*/ 234 h 776"/>
                <a:gd name="T80" fmla="*/ 91 w 242"/>
                <a:gd name="T81" fmla="*/ 205 h 776"/>
                <a:gd name="T82" fmla="*/ 82 w 242"/>
                <a:gd name="T83" fmla="*/ 174 h 776"/>
                <a:gd name="T84" fmla="*/ 70 w 242"/>
                <a:gd name="T85" fmla="*/ 142 h 776"/>
                <a:gd name="T86" fmla="*/ 57 w 242"/>
                <a:gd name="T87" fmla="*/ 108 h 776"/>
                <a:gd name="T88" fmla="*/ 41 w 242"/>
                <a:gd name="T89" fmla="*/ 73 h 776"/>
                <a:gd name="T90" fmla="*/ 25 w 242"/>
                <a:gd name="T91" fmla="*/ 37 h 776"/>
                <a:gd name="T92" fmla="*/ 4 w 242"/>
                <a:gd name="T93" fmla="*/ 0 h 776"/>
                <a:gd name="T94" fmla="*/ 4 w 242"/>
                <a:gd name="T9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6">
                  <a:moveTo>
                    <a:pt x="4" y="0"/>
                  </a:moveTo>
                  <a:lnTo>
                    <a:pt x="190" y="118"/>
                  </a:lnTo>
                  <a:lnTo>
                    <a:pt x="146" y="149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31" y="239"/>
                  </a:lnTo>
                  <a:lnTo>
                    <a:pt x="221" y="306"/>
                  </a:lnTo>
                  <a:lnTo>
                    <a:pt x="208" y="364"/>
                  </a:lnTo>
                  <a:lnTo>
                    <a:pt x="195" y="416"/>
                  </a:lnTo>
                  <a:lnTo>
                    <a:pt x="180" y="461"/>
                  </a:lnTo>
                  <a:lnTo>
                    <a:pt x="166" y="500"/>
                  </a:lnTo>
                  <a:lnTo>
                    <a:pt x="150" y="533"/>
                  </a:lnTo>
                  <a:lnTo>
                    <a:pt x="133" y="564"/>
                  </a:lnTo>
                  <a:lnTo>
                    <a:pt x="116" y="592"/>
                  </a:lnTo>
                  <a:lnTo>
                    <a:pt x="100" y="616"/>
                  </a:lnTo>
                  <a:lnTo>
                    <a:pt x="66" y="665"/>
                  </a:lnTo>
                  <a:lnTo>
                    <a:pt x="49" y="690"/>
                  </a:lnTo>
                  <a:lnTo>
                    <a:pt x="32" y="716"/>
                  </a:lnTo>
                  <a:lnTo>
                    <a:pt x="16" y="744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4" y="756"/>
                  </a:lnTo>
                  <a:lnTo>
                    <a:pt x="9" y="734"/>
                  </a:lnTo>
                  <a:lnTo>
                    <a:pt x="21" y="694"/>
                  </a:lnTo>
                  <a:lnTo>
                    <a:pt x="34" y="654"/>
                  </a:lnTo>
                  <a:lnTo>
                    <a:pt x="49" y="615"/>
                  </a:lnTo>
                  <a:lnTo>
                    <a:pt x="63" y="577"/>
                  </a:lnTo>
                  <a:lnTo>
                    <a:pt x="78" y="537"/>
                  </a:lnTo>
                  <a:lnTo>
                    <a:pt x="91" y="497"/>
                  </a:lnTo>
                  <a:lnTo>
                    <a:pt x="96" y="477"/>
                  </a:lnTo>
                  <a:lnTo>
                    <a:pt x="101" y="456"/>
                  </a:lnTo>
                  <a:lnTo>
                    <a:pt x="105" y="434"/>
                  </a:lnTo>
                  <a:lnTo>
                    <a:pt x="109" y="412"/>
                  </a:lnTo>
                  <a:lnTo>
                    <a:pt x="111" y="390"/>
                  </a:lnTo>
                  <a:lnTo>
                    <a:pt x="111" y="365"/>
                  </a:lnTo>
                  <a:lnTo>
                    <a:pt x="111" y="341"/>
                  </a:lnTo>
                  <a:lnTo>
                    <a:pt x="110" y="316"/>
                  </a:lnTo>
                  <a:lnTo>
                    <a:pt x="107" y="290"/>
                  </a:lnTo>
                  <a:lnTo>
                    <a:pt x="104" y="262"/>
                  </a:lnTo>
                  <a:lnTo>
                    <a:pt x="98" y="234"/>
                  </a:lnTo>
                  <a:lnTo>
                    <a:pt x="91" y="205"/>
                  </a:lnTo>
                  <a:lnTo>
                    <a:pt x="82" y="174"/>
                  </a:lnTo>
                  <a:lnTo>
                    <a:pt x="70" y="142"/>
                  </a:lnTo>
                  <a:lnTo>
                    <a:pt x="57" y="108"/>
                  </a:lnTo>
                  <a:lnTo>
                    <a:pt x="41" y="73"/>
                  </a:lnTo>
                  <a:lnTo>
                    <a:pt x="25" y="37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3" name="Line 283"/>
            <p:cNvSpPr>
              <a:spLocks noChangeShapeType="1"/>
            </p:cNvSpPr>
            <p:nvPr/>
          </p:nvSpPr>
          <p:spPr bwMode="auto">
            <a:xfrm>
              <a:off x="5659438" y="31464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4" name="Freeform 284"/>
            <p:cNvSpPr>
              <a:spLocks noEditPoints="1"/>
            </p:cNvSpPr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  <a:gd name="T72" fmla="*/ 75 w 241"/>
                <a:gd name="T73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75" y="0"/>
                  </a:moveTo>
                  <a:lnTo>
                    <a:pt x="75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5" name="Freeform 285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6" name="Line 286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7" name="Freeform 287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30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30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8" name="Line 288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9" name="Freeform 289"/>
            <p:cNvSpPr>
              <a:spLocks noEditPoints="1"/>
            </p:cNvSpPr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  <a:gd name="T72" fmla="*/ 371 w 476"/>
                <a:gd name="T7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  <a:close/>
                  <a:moveTo>
                    <a:pt x="371" y="0"/>
                  </a:moveTo>
                  <a:lnTo>
                    <a:pt x="37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0" name="Freeform 290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1" name="Line 291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2" name="Freeform 292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7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1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0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7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3" name="Line 293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4" name="Freeform 294"/>
            <p:cNvSpPr>
              <a:spLocks noEditPoints="1"/>
            </p:cNvSpPr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  <a:gd name="T114" fmla="*/ 42 w 301"/>
                <a:gd name="T115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  <a:close/>
                  <a:moveTo>
                    <a:pt x="42" y="514"/>
                  </a:moveTo>
                  <a:lnTo>
                    <a:pt x="42" y="5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5" name="Freeform 295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6" name="Line 296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7" name="Freeform 297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8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8" name="Line 298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9" name="Freeform 299"/>
            <p:cNvSpPr>
              <a:spLocks noEditPoints="1"/>
            </p:cNvSpPr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  <a:gd name="T114" fmla="*/ 62 w 267"/>
                <a:gd name="T115" fmla="*/ 0 h 282"/>
                <a:gd name="T116" fmla="*/ 62 w 267"/>
                <a:gd name="T1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2" y="0"/>
                  </a:move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0" name="Freeform 300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1" name="Line 301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2" name="Freeform 302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3" name="Line 303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4" name="Freeform 304"/>
            <p:cNvSpPr>
              <a:spLocks noEditPoints="1"/>
            </p:cNvSpPr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  <a:gd name="T66" fmla="*/ 0 w 151"/>
                <a:gd name="T67" fmla="*/ 71 h 131"/>
                <a:gd name="T68" fmla="*/ 0 w 151"/>
                <a:gd name="T69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  <a:close/>
                  <a:moveTo>
                    <a:pt x="0" y="71"/>
                  </a:move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5" name="Freeform 305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6" name="Line 306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7" name="Freeform 307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6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6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8" name="Line 308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9" name="Freeform 309"/>
            <p:cNvSpPr>
              <a:spLocks noEditPoints="1"/>
            </p:cNvSpPr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  <a:gd name="T122" fmla="*/ 248 w 340"/>
                <a:gd name="T123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  <a:close/>
                  <a:moveTo>
                    <a:pt x="248" y="35"/>
                  </a:moveTo>
                  <a:lnTo>
                    <a:pt x="248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0" name="Freeform 310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1" name="Line 311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2" name="Freeform 312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6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8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51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7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9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4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8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3" name="Line 313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4" name="Freeform 314"/>
            <p:cNvSpPr>
              <a:spLocks noEditPoints="1"/>
            </p:cNvSpPr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  <a:gd name="T52" fmla="*/ 70 w 114"/>
                <a:gd name="T53" fmla="*/ 0 h 247"/>
                <a:gd name="T54" fmla="*/ 70 w 114"/>
                <a:gd name="T5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5" name="Freeform 315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6" name="Line 316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7" name="Freeform 317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8" name="Line 318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9" name="Freeform 319"/>
            <p:cNvSpPr>
              <a:spLocks noEditPoints="1"/>
            </p:cNvSpPr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  <a:gd name="T88" fmla="*/ 64 w 509"/>
                <a:gd name="T8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  <a:close/>
                  <a:moveTo>
                    <a:pt x="64" y="394"/>
                  </a:moveTo>
                  <a:lnTo>
                    <a:pt x="64" y="3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0" name="Freeform 320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1" name="Line 321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2" name="Freeform 322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75 w 509"/>
                <a:gd name="T1" fmla="*/ 393 h 394"/>
                <a:gd name="T2" fmla="*/ 84 w 509"/>
                <a:gd name="T3" fmla="*/ 385 h 394"/>
                <a:gd name="T4" fmla="*/ 75 w 509"/>
                <a:gd name="T5" fmla="*/ 318 h 394"/>
                <a:gd name="T6" fmla="*/ 72 w 509"/>
                <a:gd name="T7" fmla="*/ 268 h 394"/>
                <a:gd name="T8" fmla="*/ 87 w 509"/>
                <a:gd name="T9" fmla="*/ 226 h 394"/>
                <a:gd name="T10" fmla="*/ 113 w 509"/>
                <a:gd name="T11" fmla="*/ 178 h 394"/>
                <a:gd name="T12" fmla="*/ 121 w 509"/>
                <a:gd name="T13" fmla="*/ 147 h 394"/>
                <a:gd name="T14" fmla="*/ 157 w 509"/>
                <a:gd name="T15" fmla="*/ 133 h 394"/>
                <a:gd name="T16" fmla="*/ 182 w 509"/>
                <a:gd name="T17" fmla="*/ 118 h 394"/>
                <a:gd name="T18" fmla="*/ 252 w 509"/>
                <a:gd name="T19" fmla="*/ 127 h 394"/>
                <a:gd name="T20" fmla="*/ 308 w 509"/>
                <a:gd name="T21" fmla="*/ 124 h 394"/>
                <a:gd name="T22" fmla="*/ 351 w 509"/>
                <a:gd name="T23" fmla="*/ 143 h 394"/>
                <a:gd name="T24" fmla="*/ 386 w 509"/>
                <a:gd name="T25" fmla="*/ 176 h 394"/>
                <a:gd name="T26" fmla="*/ 436 w 509"/>
                <a:gd name="T27" fmla="*/ 202 h 394"/>
                <a:gd name="T28" fmla="*/ 444 w 509"/>
                <a:gd name="T29" fmla="*/ 229 h 394"/>
                <a:gd name="T30" fmla="*/ 460 w 509"/>
                <a:gd name="T31" fmla="*/ 286 h 394"/>
                <a:gd name="T32" fmla="*/ 461 w 509"/>
                <a:gd name="T33" fmla="*/ 371 h 394"/>
                <a:gd name="T34" fmla="*/ 470 w 509"/>
                <a:gd name="T35" fmla="*/ 371 h 394"/>
                <a:gd name="T36" fmla="*/ 478 w 509"/>
                <a:gd name="T37" fmla="*/ 366 h 394"/>
                <a:gd name="T38" fmla="*/ 484 w 509"/>
                <a:gd name="T39" fmla="*/ 313 h 394"/>
                <a:gd name="T40" fmla="*/ 502 w 509"/>
                <a:gd name="T41" fmla="*/ 278 h 394"/>
                <a:gd name="T42" fmla="*/ 508 w 509"/>
                <a:gd name="T43" fmla="*/ 225 h 394"/>
                <a:gd name="T44" fmla="*/ 506 w 509"/>
                <a:gd name="T45" fmla="*/ 171 h 394"/>
                <a:gd name="T46" fmla="*/ 493 w 509"/>
                <a:gd name="T47" fmla="*/ 136 h 394"/>
                <a:gd name="T48" fmla="*/ 479 w 509"/>
                <a:gd name="T49" fmla="*/ 106 h 394"/>
                <a:gd name="T50" fmla="*/ 447 w 509"/>
                <a:gd name="T51" fmla="*/ 69 h 394"/>
                <a:gd name="T52" fmla="*/ 405 w 509"/>
                <a:gd name="T53" fmla="*/ 40 h 394"/>
                <a:gd name="T54" fmla="*/ 391 w 509"/>
                <a:gd name="T55" fmla="*/ 28 h 394"/>
                <a:gd name="T56" fmla="*/ 346 w 509"/>
                <a:gd name="T57" fmla="*/ 9 h 394"/>
                <a:gd name="T58" fmla="*/ 274 w 509"/>
                <a:gd name="T59" fmla="*/ 0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8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3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5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solidFill>
              <a:srgbClr val="222D47"/>
            </a:solidFill>
            <a:ln w="0">
              <a:solidFill>
                <a:srgbClr val="222D4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3" name="Line 323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4" name="Freeform 324"/>
            <p:cNvSpPr>
              <a:spLocks noEditPoints="1"/>
            </p:cNvSpPr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  <a:gd name="T52" fmla="*/ 51 w 330"/>
                <a:gd name="T53" fmla="*/ 0 h 137"/>
                <a:gd name="T54" fmla="*/ 51 w 330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5" name="Freeform 325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6" name="Line 326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7" name="Freeform 327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8" name="Line 328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9" name="Freeform 329"/>
            <p:cNvSpPr>
              <a:spLocks noEditPoints="1"/>
            </p:cNvSpPr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  <a:gd name="T46" fmla="*/ 0 w 77"/>
                <a:gd name="T47" fmla="*/ 3 h 122"/>
                <a:gd name="T48" fmla="*/ 0 w 77"/>
                <a:gd name="T4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0" name="Freeform 330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1" name="Line 331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2" name="Freeform 332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3" name="Line 333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511687" y="1588980"/>
            <a:ext cx="4012641" cy="427355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altLang="ko-KR" sz="1400" b="1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利用泰微课网络资源特点，编写观看、训练提纲，突破时空限制，实现课堂翻转</a:t>
            </a:r>
            <a:endParaRPr lang="en-US" altLang="ko-KR" sz="1400" b="1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4" name="직선 연결선 123"/>
          <p:cNvCxnSpPr/>
          <p:nvPr/>
        </p:nvCxnSpPr>
        <p:spPr>
          <a:xfrm>
            <a:off x="3511687" y="1510246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3511687" y="4510422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3511687" y="2079666"/>
            <a:ext cx="4012641" cy="0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3715522" y="2407803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、教学过程的固化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15522" y="2893578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、视频的可控性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5522" y="3345063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、学习的氛围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42266"/>
            <a:ext cx="7767262" cy="278765"/>
          </a:xfrm>
        </p:spPr>
        <p:txBody>
          <a:bodyPr/>
          <a:lstStyle/>
          <a:p>
            <a:pPr algn="l"/>
            <a:r>
              <a:rPr lang="zh-CN" altLang="ko-KR"/>
              <a:t>为何利用泰微课</a:t>
            </a:r>
            <a:endParaRPr lang="zh-CN" altLang="ko-KR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4468358" y="4843754"/>
            <a:ext cx="207284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1791298" y="1353115"/>
            <a:ext cx="1138323" cy="3319204"/>
            <a:chOff x="5091113" y="2789238"/>
            <a:chExt cx="830262" cy="2420937"/>
          </a:xfrm>
        </p:grpSpPr>
        <p:sp>
          <p:nvSpPr>
            <p:cNvPr id="9" name="Freeform 229"/>
            <p:cNvSpPr>
              <a:spLocks noEditPoints="1"/>
            </p:cNvSpPr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56 w 299"/>
                <a:gd name="T3" fmla="*/ 74 h 386"/>
                <a:gd name="T4" fmla="*/ 34 w 299"/>
                <a:gd name="T5" fmla="*/ 105 h 386"/>
                <a:gd name="T6" fmla="*/ 16 w 299"/>
                <a:gd name="T7" fmla="*/ 138 h 386"/>
                <a:gd name="T8" fmla="*/ 2 w 299"/>
                <a:gd name="T9" fmla="*/ 171 h 386"/>
                <a:gd name="T10" fmla="*/ 1 w 299"/>
                <a:gd name="T11" fmla="*/ 192 h 386"/>
                <a:gd name="T12" fmla="*/ 0 w 299"/>
                <a:gd name="T13" fmla="*/ 236 h 386"/>
                <a:gd name="T14" fmla="*/ 5 w 299"/>
                <a:gd name="T15" fmla="*/ 300 h 386"/>
                <a:gd name="T16" fmla="*/ 12 w 299"/>
                <a:gd name="T17" fmla="*/ 343 h 386"/>
                <a:gd name="T18" fmla="*/ 27 w 299"/>
                <a:gd name="T19" fmla="*/ 364 h 386"/>
                <a:gd name="T20" fmla="*/ 42 w 299"/>
                <a:gd name="T21" fmla="*/ 377 h 386"/>
                <a:gd name="T22" fmla="*/ 60 w 299"/>
                <a:gd name="T23" fmla="*/ 383 h 386"/>
                <a:gd name="T24" fmla="*/ 80 w 299"/>
                <a:gd name="T25" fmla="*/ 386 h 386"/>
                <a:gd name="T26" fmla="*/ 102 w 299"/>
                <a:gd name="T27" fmla="*/ 384 h 386"/>
                <a:gd name="T28" fmla="*/ 147 w 299"/>
                <a:gd name="T29" fmla="*/ 370 h 386"/>
                <a:gd name="T30" fmla="*/ 171 w 299"/>
                <a:gd name="T31" fmla="*/ 359 h 386"/>
                <a:gd name="T32" fmla="*/ 202 w 299"/>
                <a:gd name="T33" fmla="*/ 331 h 386"/>
                <a:gd name="T34" fmla="*/ 222 w 299"/>
                <a:gd name="T35" fmla="*/ 304 h 386"/>
                <a:gd name="T36" fmla="*/ 235 w 299"/>
                <a:gd name="T37" fmla="*/ 277 h 386"/>
                <a:gd name="T38" fmla="*/ 245 w 299"/>
                <a:gd name="T39" fmla="*/ 250 h 386"/>
                <a:gd name="T40" fmla="*/ 245 w 299"/>
                <a:gd name="T41" fmla="*/ 212 h 386"/>
                <a:gd name="T42" fmla="*/ 241 w 299"/>
                <a:gd name="T43" fmla="*/ 197 h 386"/>
                <a:gd name="T44" fmla="*/ 236 w 299"/>
                <a:gd name="T45" fmla="*/ 184 h 386"/>
                <a:gd name="T46" fmla="*/ 245 w 299"/>
                <a:gd name="T47" fmla="*/ 183 h 386"/>
                <a:gd name="T48" fmla="*/ 262 w 299"/>
                <a:gd name="T49" fmla="*/ 178 h 386"/>
                <a:gd name="T50" fmla="*/ 277 w 299"/>
                <a:gd name="T51" fmla="*/ 166 h 386"/>
                <a:gd name="T52" fmla="*/ 293 w 299"/>
                <a:gd name="T53" fmla="*/ 148 h 386"/>
                <a:gd name="T54" fmla="*/ 299 w 299"/>
                <a:gd name="T55" fmla="*/ 138 h 386"/>
                <a:gd name="T56" fmla="*/ 294 w 299"/>
                <a:gd name="T57" fmla="*/ 69 h 386"/>
                <a:gd name="T58" fmla="*/ 285 w 299"/>
                <a:gd name="T59" fmla="*/ 0 h 386"/>
                <a:gd name="T60" fmla="*/ 81 w 299"/>
                <a:gd name="T61" fmla="*/ 44 h 386"/>
                <a:gd name="T62" fmla="*/ 81 w 299"/>
                <a:gd name="T6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  <a:close/>
                  <a:moveTo>
                    <a:pt x="81" y="44"/>
                  </a:moveTo>
                  <a:lnTo>
                    <a:pt x="8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" name="Freeform 230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" name="Line 231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2" name="Freeform 232"/>
            <p:cNvSpPr/>
            <p:nvPr/>
          </p:nvSpPr>
          <p:spPr bwMode="auto">
            <a:xfrm>
              <a:off x="5360988" y="5005388"/>
              <a:ext cx="158750" cy="204787"/>
            </a:xfrm>
            <a:custGeom>
              <a:avLst/>
              <a:gdLst>
                <a:gd name="T0" fmla="*/ 81 w 299"/>
                <a:gd name="T1" fmla="*/ 44 h 386"/>
                <a:gd name="T2" fmla="*/ 81 w 299"/>
                <a:gd name="T3" fmla="*/ 44 h 386"/>
                <a:gd name="T4" fmla="*/ 68 w 299"/>
                <a:gd name="T5" fmla="*/ 60 h 386"/>
                <a:gd name="T6" fmla="*/ 56 w 299"/>
                <a:gd name="T7" fmla="*/ 74 h 386"/>
                <a:gd name="T8" fmla="*/ 45 w 299"/>
                <a:gd name="T9" fmla="*/ 90 h 386"/>
                <a:gd name="T10" fmla="*/ 34 w 299"/>
                <a:gd name="T11" fmla="*/ 105 h 386"/>
                <a:gd name="T12" fmla="*/ 25 w 299"/>
                <a:gd name="T13" fmla="*/ 122 h 386"/>
                <a:gd name="T14" fmla="*/ 16 w 299"/>
                <a:gd name="T15" fmla="*/ 138 h 386"/>
                <a:gd name="T16" fmla="*/ 9 w 299"/>
                <a:gd name="T17" fmla="*/ 154 h 386"/>
                <a:gd name="T18" fmla="*/ 2 w 299"/>
                <a:gd name="T19" fmla="*/ 171 h 386"/>
                <a:gd name="T20" fmla="*/ 2 w 299"/>
                <a:gd name="T21" fmla="*/ 171 h 386"/>
                <a:gd name="T22" fmla="*/ 1 w 299"/>
                <a:gd name="T23" fmla="*/ 192 h 386"/>
                <a:gd name="T24" fmla="*/ 0 w 299"/>
                <a:gd name="T25" fmla="*/ 214 h 386"/>
                <a:gd name="T26" fmla="*/ 0 w 299"/>
                <a:gd name="T27" fmla="*/ 236 h 386"/>
                <a:gd name="T28" fmla="*/ 1 w 299"/>
                <a:gd name="T29" fmla="*/ 256 h 386"/>
                <a:gd name="T30" fmla="*/ 5 w 299"/>
                <a:gd name="T31" fmla="*/ 300 h 386"/>
                <a:gd name="T32" fmla="*/ 12 w 299"/>
                <a:gd name="T33" fmla="*/ 343 h 386"/>
                <a:gd name="T34" fmla="*/ 12 w 299"/>
                <a:gd name="T35" fmla="*/ 343 h 386"/>
                <a:gd name="T36" fmla="*/ 19 w 299"/>
                <a:gd name="T37" fmla="*/ 355 h 386"/>
                <a:gd name="T38" fmla="*/ 27 w 299"/>
                <a:gd name="T39" fmla="*/ 364 h 386"/>
                <a:gd name="T40" fmla="*/ 34 w 299"/>
                <a:gd name="T41" fmla="*/ 370 h 386"/>
                <a:gd name="T42" fmla="*/ 42 w 299"/>
                <a:gd name="T43" fmla="*/ 377 h 386"/>
                <a:gd name="T44" fmla="*/ 51 w 299"/>
                <a:gd name="T45" fmla="*/ 381 h 386"/>
                <a:gd name="T46" fmla="*/ 60 w 299"/>
                <a:gd name="T47" fmla="*/ 383 h 386"/>
                <a:gd name="T48" fmla="*/ 69 w 299"/>
                <a:gd name="T49" fmla="*/ 386 h 386"/>
                <a:gd name="T50" fmla="*/ 80 w 299"/>
                <a:gd name="T51" fmla="*/ 386 h 386"/>
                <a:gd name="T52" fmla="*/ 90 w 299"/>
                <a:gd name="T53" fmla="*/ 386 h 386"/>
                <a:gd name="T54" fmla="*/ 102 w 299"/>
                <a:gd name="T55" fmla="*/ 384 h 386"/>
                <a:gd name="T56" fmla="*/ 124 w 299"/>
                <a:gd name="T57" fmla="*/ 378 h 386"/>
                <a:gd name="T58" fmla="*/ 147 w 299"/>
                <a:gd name="T59" fmla="*/ 370 h 386"/>
                <a:gd name="T60" fmla="*/ 171 w 299"/>
                <a:gd name="T61" fmla="*/ 359 h 386"/>
                <a:gd name="T62" fmla="*/ 171 w 299"/>
                <a:gd name="T63" fmla="*/ 359 h 386"/>
                <a:gd name="T64" fmla="*/ 188 w 299"/>
                <a:gd name="T65" fmla="*/ 346 h 386"/>
                <a:gd name="T66" fmla="*/ 202 w 299"/>
                <a:gd name="T67" fmla="*/ 331 h 386"/>
                <a:gd name="T68" fmla="*/ 213 w 299"/>
                <a:gd name="T69" fmla="*/ 318 h 386"/>
                <a:gd name="T70" fmla="*/ 222 w 299"/>
                <a:gd name="T71" fmla="*/ 304 h 386"/>
                <a:gd name="T72" fmla="*/ 230 w 299"/>
                <a:gd name="T73" fmla="*/ 291 h 386"/>
                <a:gd name="T74" fmla="*/ 235 w 299"/>
                <a:gd name="T75" fmla="*/ 277 h 386"/>
                <a:gd name="T76" fmla="*/ 245 w 299"/>
                <a:gd name="T77" fmla="*/ 250 h 386"/>
                <a:gd name="T78" fmla="*/ 245 w 299"/>
                <a:gd name="T79" fmla="*/ 250 h 386"/>
                <a:gd name="T80" fmla="*/ 246 w 299"/>
                <a:gd name="T81" fmla="*/ 231 h 386"/>
                <a:gd name="T82" fmla="*/ 245 w 299"/>
                <a:gd name="T83" fmla="*/ 212 h 386"/>
                <a:gd name="T84" fmla="*/ 244 w 299"/>
                <a:gd name="T85" fmla="*/ 205 h 386"/>
                <a:gd name="T86" fmla="*/ 241 w 299"/>
                <a:gd name="T87" fmla="*/ 197 h 386"/>
                <a:gd name="T88" fmla="*/ 239 w 299"/>
                <a:gd name="T89" fmla="*/ 191 h 386"/>
                <a:gd name="T90" fmla="*/ 236 w 299"/>
                <a:gd name="T91" fmla="*/ 184 h 386"/>
                <a:gd name="T92" fmla="*/ 236 w 299"/>
                <a:gd name="T93" fmla="*/ 184 h 386"/>
                <a:gd name="T94" fmla="*/ 245 w 299"/>
                <a:gd name="T95" fmla="*/ 183 h 386"/>
                <a:gd name="T96" fmla="*/ 253 w 299"/>
                <a:gd name="T97" fmla="*/ 180 h 386"/>
                <a:gd name="T98" fmla="*/ 262 w 299"/>
                <a:gd name="T99" fmla="*/ 178 h 386"/>
                <a:gd name="T100" fmla="*/ 270 w 299"/>
                <a:gd name="T101" fmla="*/ 172 h 386"/>
                <a:gd name="T102" fmla="*/ 277 w 299"/>
                <a:gd name="T103" fmla="*/ 166 h 386"/>
                <a:gd name="T104" fmla="*/ 285 w 299"/>
                <a:gd name="T105" fmla="*/ 157 h 386"/>
                <a:gd name="T106" fmla="*/ 293 w 299"/>
                <a:gd name="T107" fmla="*/ 148 h 386"/>
                <a:gd name="T108" fmla="*/ 299 w 299"/>
                <a:gd name="T109" fmla="*/ 138 h 386"/>
                <a:gd name="T110" fmla="*/ 299 w 299"/>
                <a:gd name="T111" fmla="*/ 138 h 386"/>
                <a:gd name="T112" fmla="*/ 298 w 299"/>
                <a:gd name="T113" fmla="*/ 103 h 386"/>
                <a:gd name="T114" fmla="*/ 294 w 299"/>
                <a:gd name="T115" fmla="*/ 69 h 386"/>
                <a:gd name="T116" fmla="*/ 290 w 299"/>
                <a:gd name="T117" fmla="*/ 35 h 386"/>
                <a:gd name="T118" fmla="*/ 285 w 299"/>
                <a:gd name="T119" fmla="*/ 0 h 386"/>
                <a:gd name="T120" fmla="*/ 81 w 299"/>
                <a:gd name="T121" fmla="*/ 44 h 386"/>
                <a:gd name="T122" fmla="*/ 81 w 299"/>
                <a:gd name="T123" fmla="*/ 4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9" h="386">
                  <a:moveTo>
                    <a:pt x="81" y="44"/>
                  </a:moveTo>
                  <a:lnTo>
                    <a:pt x="81" y="44"/>
                  </a:lnTo>
                  <a:lnTo>
                    <a:pt x="68" y="60"/>
                  </a:lnTo>
                  <a:lnTo>
                    <a:pt x="56" y="74"/>
                  </a:lnTo>
                  <a:lnTo>
                    <a:pt x="45" y="90"/>
                  </a:lnTo>
                  <a:lnTo>
                    <a:pt x="34" y="105"/>
                  </a:lnTo>
                  <a:lnTo>
                    <a:pt x="25" y="122"/>
                  </a:lnTo>
                  <a:lnTo>
                    <a:pt x="16" y="138"/>
                  </a:lnTo>
                  <a:lnTo>
                    <a:pt x="9" y="154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1" y="192"/>
                  </a:lnTo>
                  <a:lnTo>
                    <a:pt x="0" y="214"/>
                  </a:lnTo>
                  <a:lnTo>
                    <a:pt x="0" y="236"/>
                  </a:lnTo>
                  <a:lnTo>
                    <a:pt x="1" y="256"/>
                  </a:lnTo>
                  <a:lnTo>
                    <a:pt x="5" y="30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9" y="355"/>
                  </a:lnTo>
                  <a:lnTo>
                    <a:pt x="27" y="364"/>
                  </a:lnTo>
                  <a:lnTo>
                    <a:pt x="34" y="370"/>
                  </a:lnTo>
                  <a:lnTo>
                    <a:pt x="42" y="377"/>
                  </a:lnTo>
                  <a:lnTo>
                    <a:pt x="51" y="381"/>
                  </a:lnTo>
                  <a:lnTo>
                    <a:pt x="60" y="383"/>
                  </a:lnTo>
                  <a:lnTo>
                    <a:pt x="69" y="386"/>
                  </a:lnTo>
                  <a:lnTo>
                    <a:pt x="80" y="386"/>
                  </a:lnTo>
                  <a:lnTo>
                    <a:pt x="90" y="386"/>
                  </a:lnTo>
                  <a:lnTo>
                    <a:pt x="102" y="384"/>
                  </a:lnTo>
                  <a:lnTo>
                    <a:pt x="124" y="378"/>
                  </a:lnTo>
                  <a:lnTo>
                    <a:pt x="147" y="370"/>
                  </a:lnTo>
                  <a:lnTo>
                    <a:pt x="171" y="359"/>
                  </a:lnTo>
                  <a:lnTo>
                    <a:pt x="171" y="359"/>
                  </a:lnTo>
                  <a:lnTo>
                    <a:pt x="188" y="346"/>
                  </a:lnTo>
                  <a:lnTo>
                    <a:pt x="202" y="331"/>
                  </a:lnTo>
                  <a:lnTo>
                    <a:pt x="213" y="318"/>
                  </a:lnTo>
                  <a:lnTo>
                    <a:pt x="222" y="304"/>
                  </a:lnTo>
                  <a:lnTo>
                    <a:pt x="230" y="291"/>
                  </a:lnTo>
                  <a:lnTo>
                    <a:pt x="235" y="277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6" y="231"/>
                  </a:lnTo>
                  <a:lnTo>
                    <a:pt x="245" y="212"/>
                  </a:lnTo>
                  <a:lnTo>
                    <a:pt x="244" y="205"/>
                  </a:lnTo>
                  <a:lnTo>
                    <a:pt x="241" y="197"/>
                  </a:lnTo>
                  <a:lnTo>
                    <a:pt x="239" y="191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45" y="183"/>
                  </a:lnTo>
                  <a:lnTo>
                    <a:pt x="253" y="180"/>
                  </a:lnTo>
                  <a:lnTo>
                    <a:pt x="262" y="178"/>
                  </a:lnTo>
                  <a:lnTo>
                    <a:pt x="270" y="172"/>
                  </a:lnTo>
                  <a:lnTo>
                    <a:pt x="277" y="166"/>
                  </a:lnTo>
                  <a:lnTo>
                    <a:pt x="285" y="157"/>
                  </a:lnTo>
                  <a:lnTo>
                    <a:pt x="293" y="148"/>
                  </a:lnTo>
                  <a:lnTo>
                    <a:pt x="299" y="138"/>
                  </a:lnTo>
                  <a:lnTo>
                    <a:pt x="299" y="138"/>
                  </a:lnTo>
                  <a:lnTo>
                    <a:pt x="298" y="103"/>
                  </a:lnTo>
                  <a:lnTo>
                    <a:pt x="294" y="69"/>
                  </a:lnTo>
                  <a:lnTo>
                    <a:pt x="290" y="35"/>
                  </a:lnTo>
                  <a:lnTo>
                    <a:pt x="285" y="0"/>
                  </a:lnTo>
                  <a:lnTo>
                    <a:pt x="81" y="44"/>
                  </a:lnTo>
                  <a:lnTo>
                    <a:pt x="81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3" name="Line 233"/>
            <p:cNvSpPr>
              <a:spLocks noChangeShapeType="1"/>
            </p:cNvSpPr>
            <p:nvPr/>
          </p:nvSpPr>
          <p:spPr bwMode="auto">
            <a:xfrm>
              <a:off x="5403850" y="5029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4" name="Freeform 234"/>
            <p:cNvSpPr>
              <a:spLocks noEditPoints="1"/>
            </p:cNvSpPr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  <a:gd name="T104" fmla="*/ 3 w 367"/>
                <a:gd name="T105" fmla="*/ 44 h 379"/>
                <a:gd name="T106" fmla="*/ 3 w 367"/>
                <a:gd name="T107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  <a:close/>
                  <a:moveTo>
                    <a:pt x="3" y="44"/>
                  </a:moveTo>
                  <a:lnTo>
                    <a:pt x="3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5" name="Freeform 235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0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0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6" name="Line 236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7" name="Freeform 237"/>
            <p:cNvSpPr/>
            <p:nvPr/>
          </p:nvSpPr>
          <p:spPr bwMode="auto">
            <a:xfrm>
              <a:off x="5705475" y="4976813"/>
              <a:ext cx="193675" cy="201612"/>
            </a:xfrm>
            <a:custGeom>
              <a:avLst/>
              <a:gdLst>
                <a:gd name="T0" fmla="*/ 3 w 367"/>
                <a:gd name="T1" fmla="*/ 44 h 379"/>
                <a:gd name="T2" fmla="*/ 0 w 367"/>
                <a:gd name="T3" fmla="*/ 147 h 379"/>
                <a:gd name="T4" fmla="*/ 0 w 367"/>
                <a:gd name="T5" fmla="*/ 147 h 379"/>
                <a:gd name="T6" fmla="*/ 11 w 367"/>
                <a:gd name="T7" fmla="*/ 162 h 379"/>
                <a:gd name="T8" fmla="*/ 24 w 367"/>
                <a:gd name="T9" fmla="*/ 174 h 379"/>
                <a:gd name="T10" fmla="*/ 36 w 367"/>
                <a:gd name="T11" fmla="*/ 183 h 379"/>
                <a:gd name="T12" fmla="*/ 49 w 367"/>
                <a:gd name="T13" fmla="*/ 191 h 379"/>
                <a:gd name="T14" fmla="*/ 62 w 367"/>
                <a:gd name="T15" fmla="*/ 196 h 379"/>
                <a:gd name="T16" fmla="*/ 73 w 367"/>
                <a:gd name="T17" fmla="*/ 200 h 379"/>
                <a:gd name="T18" fmla="*/ 99 w 367"/>
                <a:gd name="T19" fmla="*/ 203 h 379"/>
                <a:gd name="T20" fmla="*/ 99 w 367"/>
                <a:gd name="T21" fmla="*/ 203 h 379"/>
                <a:gd name="T22" fmla="*/ 100 w 367"/>
                <a:gd name="T23" fmla="*/ 216 h 379"/>
                <a:gd name="T24" fmla="*/ 102 w 367"/>
                <a:gd name="T25" fmla="*/ 228 h 379"/>
                <a:gd name="T26" fmla="*/ 103 w 367"/>
                <a:gd name="T27" fmla="*/ 241 h 379"/>
                <a:gd name="T28" fmla="*/ 104 w 367"/>
                <a:gd name="T29" fmla="*/ 253 h 379"/>
                <a:gd name="T30" fmla="*/ 108 w 367"/>
                <a:gd name="T31" fmla="*/ 264 h 379"/>
                <a:gd name="T32" fmla="*/ 113 w 367"/>
                <a:gd name="T33" fmla="*/ 277 h 379"/>
                <a:gd name="T34" fmla="*/ 118 w 367"/>
                <a:gd name="T35" fmla="*/ 282 h 379"/>
                <a:gd name="T36" fmla="*/ 124 w 367"/>
                <a:gd name="T37" fmla="*/ 289 h 379"/>
                <a:gd name="T38" fmla="*/ 129 w 367"/>
                <a:gd name="T39" fmla="*/ 295 h 379"/>
                <a:gd name="T40" fmla="*/ 137 w 367"/>
                <a:gd name="T41" fmla="*/ 300 h 379"/>
                <a:gd name="T42" fmla="*/ 137 w 367"/>
                <a:gd name="T43" fmla="*/ 300 h 379"/>
                <a:gd name="T44" fmla="*/ 187 w 367"/>
                <a:gd name="T45" fmla="*/ 333 h 379"/>
                <a:gd name="T46" fmla="*/ 215 w 367"/>
                <a:gd name="T47" fmla="*/ 348 h 379"/>
                <a:gd name="T48" fmla="*/ 253 w 367"/>
                <a:gd name="T49" fmla="*/ 368 h 379"/>
                <a:gd name="T50" fmla="*/ 253 w 367"/>
                <a:gd name="T51" fmla="*/ 368 h 379"/>
                <a:gd name="T52" fmla="*/ 276 w 367"/>
                <a:gd name="T53" fmla="*/ 373 h 379"/>
                <a:gd name="T54" fmla="*/ 297 w 367"/>
                <a:gd name="T55" fmla="*/ 377 h 379"/>
                <a:gd name="T56" fmla="*/ 315 w 367"/>
                <a:gd name="T57" fmla="*/ 379 h 379"/>
                <a:gd name="T58" fmla="*/ 332 w 367"/>
                <a:gd name="T59" fmla="*/ 378 h 379"/>
                <a:gd name="T60" fmla="*/ 338 w 367"/>
                <a:gd name="T61" fmla="*/ 378 h 379"/>
                <a:gd name="T62" fmla="*/ 345 w 367"/>
                <a:gd name="T63" fmla="*/ 375 h 379"/>
                <a:gd name="T64" fmla="*/ 351 w 367"/>
                <a:gd name="T65" fmla="*/ 373 h 379"/>
                <a:gd name="T66" fmla="*/ 355 w 367"/>
                <a:gd name="T67" fmla="*/ 370 h 379"/>
                <a:gd name="T68" fmla="*/ 360 w 367"/>
                <a:gd name="T69" fmla="*/ 366 h 379"/>
                <a:gd name="T70" fmla="*/ 363 w 367"/>
                <a:gd name="T71" fmla="*/ 361 h 379"/>
                <a:gd name="T72" fmla="*/ 365 w 367"/>
                <a:gd name="T73" fmla="*/ 356 h 379"/>
                <a:gd name="T74" fmla="*/ 367 w 367"/>
                <a:gd name="T75" fmla="*/ 350 h 379"/>
                <a:gd name="T76" fmla="*/ 367 w 367"/>
                <a:gd name="T77" fmla="*/ 350 h 379"/>
                <a:gd name="T78" fmla="*/ 367 w 367"/>
                <a:gd name="T79" fmla="*/ 307 h 379"/>
                <a:gd name="T80" fmla="*/ 364 w 367"/>
                <a:gd name="T81" fmla="*/ 271 h 379"/>
                <a:gd name="T82" fmla="*/ 358 w 367"/>
                <a:gd name="T83" fmla="*/ 203 h 379"/>
                <a:gd name="T84" fmla="*/ 358 w 367"/>
                <a:gd name="T85" fmla="*/ 203 h 379"/>
                <a:gd name="T86" fmla="*/ 338 w 367"/>
                <a:gd name="T87" fmla="*/ 170 h 379"/>
                <a:gd name="T88" fmla="*/ 321 w 367"/>
                <a:gd name="T89" fmla="*/ 140 h 379"/>
                <a:gd name="T90" fmla="*/ 305 w 367"/>
                <a:gd name="T91" fmla="*/ 114 h 379"/>
                <a:gd name="T92" fmla="*/ 288 w 367"/>
                <a:gd name="T93" fmla="*/ 91 h 379"/>
                <a:gd name="T94" fmla="*/ 255 w 367"/>
                <a:gd name="T95" fmla="*/ 47 h 379"/>
                <a:gd name="T96" fmla="*/ 239 w 367"/>
                <a:gd name="T97" fmla="*/ 25 h 379"/>
                <a:gd name="T98" fmla="*/ 222 w 367"/>
                <a:gd name="T99" fmla="*/ 0 h 379"/>
                <a:gd name="T100" fmla="*/ 3 w 367"/>
                <a:gd name="T101" fmla="*/ 44 h 379"/>
                <a:gd name="T102" fmla="*/ 3 w 367"/>
                <a:gd name="T103" fmla="*/ 4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7" h="379">
                  <a:moveTo>
                    <a:pt x="3" y="44"/>
                  </a:moveTo>
                  <a:lnTo>
                    <a:pt x="0" y="147"/>
                  </a:lnTo>
                  <a:lnTo>
                    <a:pt x="0" y="147"/>
                  </a:lnTo>
                  <a:lnTo>
                    <a:pt x="11" y="162"/>
                  </a:lnTo>
                  <a:lnTo>
                    <a:pt x="24" y="174"/>
                  </a:lnTo>
                  <a:lnTo>
                    <a:pt x="36" y="183"/>
                  </a:lnTo>
                  <a:lnTo>
                    <a:pt x="49" y="191"/>
                  </a:lnTo>
                  <a:lnTo>
                    <a:pt x="62" y="196"/>
                  </a:lnTo>
                  <a:lnTo>
                    <a:pt x="73" y="200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100" y="216"/>
                  </a:lnTo>
                  <a:lnTo>
                    <a:pt x="102" y="228"/>
                  </a:lnTo>
                  <a:lnTo>
                    <a:pt x="103" y="241"/>
                  </a:lnTo>
                  <a:lnTo>
                    <a:pt x="104" y="253"/>
                  </a:lnTo>
                  <a:lnTo>
                    <a:pt x="108" y="264"/>
                  </a:lnTo>
                  <a:lnTo>
                    <a:pt x="113" y="277"/>
                  </a:lnTo>
                  <a:lnTo>
                    <a:pt x="118" y="282"/>
                  </a:lnTo>
                  <a:lnTo>
                    <a:pt x="124" y="289"/>
                  </a:lnTo>
                  <a:lnTo>
                    <a:pt x="129" y="295"/>
                  </a:lnTo>
                  <a:lnTo>
                    <a:pt x="137" y="300"/>
                  </a:lnTo>
                  <a:lnTo>
                    <a:pt x="137" y="300"/>
                  </a:lnTo>
                  <a:lnTo>
                    <a:pt x="187" y="333"/>
                  </a:lnTo>
                  <a:lnTo>
                    <a:pt x="215" y="348"/>
                  </a:lnTo>
                  <a:lnTo>
                    <a:pt x="253" y="368"/>
                  </a:lnTo>
                  <a:lnTo>
                    <a:pt x="253" y="368"/>
                  </a:lnTo>
                  <a:lnTo>
                    <a:pt x="276" y="373"/>
                  </a:lnTo>
                  <a:lnTo>
                    <a:pt x="297" y="377"/>
                  </a:lnTo>
                  <a:lnTo>
                    <a:pt x="315" y="379"/>
                  </a:lnTo>
                  <a:lnTo>
                    <a:pt x="332" y="378"/>
                  </a:lnTo>
                  <a:lnTo>
                    <a:pt x="338" y="378"/>
                  </a:lnTo>
                  <a:lnTo>
                    <a:pt x="345" y="375"/>
                  </a:lnTo>
                  <a:lnTo>
                    <a:pt x="351" y="373"/>
                  </a:lnTo>
                  <a:lnTo>
                    <a:pt x="355" y="370"/>
                  </a:lnTo>
                  <a:lnTo>
                    <a:pt x="360" y="366"/>
                  </a:lnTo>
                  <a:lnTo>
                    <a:pt x="363" y="361"/>
                  </a:lnTo>
                  <a:lnTo>
                    <a:pt x="365" y="356"/>
                  </a:lnTo>
                  <a:lnTo>
                    <a:pt x="367" y="350"/>
                  </a:lnTo>
                  <a:lnTo>
                    <a:pt x="367" y="350"/>
                  </a:lnTo>
                  <a:lnTo>
                    <a:pt x="367" y="307"/>
                  </a:lnTo>
                  <a:lnTo>
                    <a:pt x="364" y="271"/>
                  </a:lnTo>
                  <a:lnTo>
                    <a:pt x="358" y="203"/>
                  </a:lnTo>
                  <a:lnTo>
                    <a:pt x="358" y="203"/>
                  </a:lnTo>
                  <a:lnTo>
                    <a:pt x="338" y="170"/>
                  </a:lnTo>
                  <a:lnTo>
                    <a:pt x="321" y="140"/>
                  </a:lnTo>
                  <a:lnTo>
                    <a:pt x="305" y="114"/>
                  </a:lnTo>
                  <a:lnTo>
                    <a:pt x="288" y="91"/>
                  </a:lnTo>
                  <a:lnTo>
                    <a:pt x="255" y="47"/>
                  </a:lnTo>
                  <a:lnTo>
                    <a:pt x="239" y="25"/>
                  </a:lnTo>
                  <a:lnTo>
                    <a:pt x="222" y="0"/>
                  </a:lnTo>
                  <a:lnTo>
                    <a:pt x="3" y="44"/>
                  </a:lnTo>
                  <a:lnTo>
                    <a:pt x="3" y="4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8" name="Line 238"/>
            <p:cNvSpPr>
              <a:spLocks noChangeShapeType="1"/>
            </p:cNvSpPr>
            <p:nvPr/>
          </p:nvSpPr>
          <p:spPr bwMode="auto">
            <a:xfrm>
              <a:off x="5707063" y="500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9" name="Freeform 239"/>
            <p:cNvSpPr>
              <a:spLocks noEditPoints="1"/>
            </p:cNvSpPr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  <a:close/>
                  <a:moveTo>
                    <a:pt x="102" y="2493"/>
                  </a:moveTo>
                  <a:lnTo>
                    <a:pt x="102" y="249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0" name="Freeform 240"/>
            <p:cNvSpPr/>
            <p:nvPr/>
          </p:nvSpPr>
          <p:spPr bwMode="auto">
            <a:xfrm>
              <a:off x="5335588" y="3719513"/>
              <a:ext cx="536575" cy="1347787"/>
            </a:xfrm>
            <a:custGeom>
              <a:avLst/>
              <a:gdLst>
                <a:gd name="T0" fmla="*/ 128 w 1016"/>
                <a:gd name="T1" fmla="*/ 2514 h 2546"/>
                <a:gd name="T2" fmla="*/ 187 w 1016"/>
                <a:gd name="T3" fmla="*/ 2539 h 2546"/>
                <a:gd name="T4" fmla="*/ 250 w 1016"/>
                <a:gd name="T5" fmla="*/ 2544 h 2546"/>
                <a:gd name="T6" fmla="*/ 347 w 1016"/>
                <a:gd name="T7" fmla="*/ 2534 h 2546"/>
                <a:gd name="T8" fmla="*/ 388 w 1016"/>
                <a:gd name="T9" fmla="*/ 2389 h 2546"/>
                <a:gd name="T10" fmla="*/ 401 w 1016"/>
                <a:gd name="T11" fmla="*/ 2259 h 2546"/>
                <a:gd name="T12" fmla="*/ 395 w 1016"/>
                <a:gd name="T13" fmla="*/ 2131 h 2546"/>
                <a:gd name="T14" fmla="*/ 373 w 1016"/>
                <a:gd name="T15" fmla="*/ 1974 h 2546"/>
                <a:gd name="T16" fmla="*/ 375 w 1016"/>
                <a:gd name="T17" fmla="*/ 1899 h 2546"/>
                <a:gd name="T18" fmla="*/ 398 w 1016"/>
                <a:gd name="T19" fmla="*/ 1814 h 2546"/>
                <a:gd name="T20" fmla="*/ 435 w 1016"/>
                <a:gd name="T21" fmla="*/ 1717 h 2546"/>
                <a:gd name="T22" fmla="*/ 464 w 1016"/>
                <a:gd name="T23" fmla="*/ 1523 h 2546"/>
                <a:gd name="T24" fmla="*/ 486 w 1016"/>
                <a:gd name="T25" fmla="*/ 1230 h 2546"/>
                <a:gd name="T26" fmla="*/ 502 w 1016"/>
                <a:gd name="T27" fmla="*/ 936 h 2546"/>
                <a:gd name="T28" fmla="*/ 532 w 1016"/>
                <a:gd name="T29" fmla="*/ 1046 h 2546"/>
                <a:gd name="T30" fmla="*/ 548 w 1016"/>
                <a:gd name="T31" fmla="*/ 1222 h 2546"/>
                <a:gd name="T32" fmla="*/ 559 w 1016"/>
                <a:gd name="T33" fmla="*/ 1400 h 2546"/>
                <a:gd name="T34" fmla="*/ 591 w 1016"/>
                <a:gd name="T35" fmla="*/ 1598 h 2546"/>
                <a:gd name="T36" fmla="*/ 647 w 1016"/>
                <a:gd name="T37" fmla="*/ 1800 h 2546"/>
                <a:gd name="T38" fmla="*/ 671 w 1016"/>
                <a:gd name="T39" fmla="*/ 1880 h 2546"/>
                <a:gd name="T40" fmla="*/ 684 w 1016"/>
                <a:gd name="T41" fmla="*/ 2006 h 2546"/>
                <a:gd name="T42" fmla="*/ 694 w 1016"/>
                <a:gd name="T43" fmla="*/ 2112 h 2546"/>
                <a:gd name="T44" fmla="*/ 714 w 1016"/>
                <a:gd name="T45" fmla="*/ 2158 h 2546"/>
                <a:gd name="T46" fmla="*/ 698 w 1016"/>
                <a:gd name="T47" fmla="*/ 2242 h 2546"/>
                <a:gd name="T48" fmla="*/ 663 w 1016"/>
                <a:gd name="T49" fmla="*/ 2324 h 2546"/>
                <a:gd name="T50" fmla="*/ 650 w 1016"/>
                <a:gd name="T51" fmla="*/ 2390 h 2546"/>
                <a:gd name="T52" fmla="*/ 666 w 1016"/>
                <a:gd name="T53" fmla="*/ 2449 h 2546"/>
                <a:gd name="T54" fmla="*/ 745 w 1016"/>
                <a:gd name="T55" fmla="*/ 2480 h 2546"/>
                <a:gd name="T56" fmla="*/ 824 w 1016"/>
                <a:gd name="T57" fmla="*/ 2491 h 2546"/>
                <a:gd name="T58" fmla="*/ 903 w 1016"/>
                <a:gd name="T59" fmla="*/ 2482 h 2546"/>
                <a:gd name="T60" fmla="*/ 981 w 1016"/>
                <a:gd name="T61" fmla="*/ 2455 h 2546"/>
                <a:gd name="T62" fmla="*/ 958 w 1016"/>
                <a:gd name="T63" fmla="*/ 2394 h 2546"/>
                <a:gd name="T64" fmla="*/ 953 w 1016"/>
                <a:gd name="T65" fmla="*/ 2348 h 2546"/>
                <a:gd name="T66" fmla="*/ 966 w 1016"/>
                <a:gd name="T67" fmla="*/ 2313 h 2546"/>
                <a:gd name="T68" fmla="*/ 987 w 1016"/>
                <a:gd name="T69" fmla="*/ 2299 h 2546"/>
                <a:gd name="T70" fmla="*/ 1007 w 1016"/>
                <a:gd name="T71" fmla="*/ 2278 h 2546"/>
                <a:gd name="T72" fmla="*/ 1016 w 1016"/>
                <a:gd name="T73" fmla="*/ 2231 h 2546"/>
                <a:gd name="T74" fmla="*/ 1010 w 1016"/>
                <a:gd name="T75" fmla="*/ 2156 h 2546"/>
                <a:gd name="T76" fmla="*/ 990 w 1016"/>
                <a:gd name="T77" fmla="*/ 2000 h 2546"/>
                <a:gd name="T78" fmla="*/ 957 w 1016"/>
                <a:gd name="T79" fmla="*/ 1789 h 2546"/>
                <a:gd name="T80" fmla="*/ 955 w 1016"/>
                <a:gd name="T81" fmla="*/ 1700 h 2546"/>
                <a:gd name="T82" fmla="*/ 970 w 1016"/>
                <a:gd name="T83" fmla="*/ 1431 h 2546"/>
                <a:gd name="T84" fmla="*/ 967 w 1016"/>
                <a:gd name="T85" fmla="*/ 1266 h 2546"/>
                <a:gd name="T86" fmla="*/ 953 w 1016"/>
                <a:gd name="T87" fmla="*/ 1170 h 2546"/>
                <a:gd name="T88" fmla="*/ 981 w 1016"/>
                <a:gd name="T89" fmla="*/ 1046 h 2546"/>
                <a:gd name="T90" fmla="*/ 997 w 1016"/>
                <a:gd name="T91" fmla="*/ 897 h 2546"/>
                <a:gd name="T92" fmla="*/ 994 w 1016"/>
                <a:gd name="T93" fmla="*/ 740 h 2546"/>
                <a:gd name="T94" fmla="*/ 967 w 1016"/>
                <a:gd name="T95" fmla="*/ 588 h 2546"/>
                <a:gd name="T96" fmla="*/ 12 w 1016"/>
                <a:gd name="T97" fmla="*/ 663 h 2546"/>
                <a:gd name="T98" fmla="*/ 0 w 1016"/>
                <a:gd name="T99" fmla="*/ 737 h 2546"/>
                <a:gd name="T100" fmla="*/ 12 w 1016"/>
                <a:gd name="T101" fmla="*/ 844 h 2546"/>
                <a:gd name="T102" fmla="*/ 34 w 1016"/>
                <a:gd name="T103" fmla="*/ 952 h 2546"/>
                <a:gd name="T104" fmla="*/ 30 w 1016"/>
                <a:gd name="T105" fmla="*/ 1050 h 2546"/>
                <a:gd name="T106" fmla="*/ 52 w 1016"/>
                <a:gd name="T107" fmla="*/ 1246 h 2546"/>
                <a:gd name="T108" fmla="*/ 57 w 1016"/>
                <a:gd name="T109" fmla="*/ 1461 h 2546"/>
                <a:gd name="T110" fmla="*/ 56 w 1016"/>
                <a:gd name="T111" fmla="*/ 1691 h 2546"/>
                <a:gd name="T112" fmla="*/ 66 w 1016"/>
                <a:gd name="T113" fmla="*/ 1872 h 2546"/>
                <a:gd name="T114" fmla="*/ 66 w 1016"/>
                <a:gd name="T115" fmla="*/ 2081 h 2546"/>
                <a:gd name="T116" fmla="*/ 77 w 1016"/>
                <a:gd name="T117" fmla="*/ 2211 h 2546"/>
                <a:gd name="T118" fmla="*/ 100 w 1016"/>
                <a:gd name="T119" fmla="*/ 2277 h 2546"/>
                <a:gd name="T120" fmla="*/ 102 w 1016"/>
                <a:gd name="T121" fmla="*/ 2493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6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3"/>
                  </a:lnTo>
                  <a:lnTo>
                    <a:pt x="218" y="2544"/>
                  </a:lnTo>
                  <a:lnTo>
                    <a:pt x="233" y="2546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7"/>
                  </a:lnTo>
                  <a:lnTo>
                    <a:pt x="435" y="1717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90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2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0"/>
                  </a:lnTo>
                  <a:lnTo>
                    <a:pt x="955" y="1700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5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9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7"/>
                  </a:lnTo>
                  <a:lnTo>
                    <a:pt x="0" y="755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4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1" name="Line 241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2" name="Freeform 242"/>
            <p:cNvSpPr/>
            <p:nvPr/>
          </p:nvSpPr>
          <p:spPr bwMode="auto">
            <a:xfrm>
              <a:off x="5335588" y="3719513"/>
              <a:ext cx="536575" cy="1346200"/>
            </a:xfrm>
            <a:custGeom>
              <a:avLst/>
              <a:gdLst>
                <a:gd name="T0" fmla="*/ 128 w 1016"/>
                <a:gd name="T1" fmla="*/ 2514 h 2544"/>
                <a:gd name="T2" fmla="*/ 187 w 1016"/>
                <a:gd name="T3" fmla="*/ 2539 h 2544"/>
                <a:gd name="T4" fmla="*/ 250 w 1016"/>
                <a:gd name="T5" fmla="*/ 2544 h 2544"/>
                <a:gd name="T6" fmla="*/ 347 w 1016"/>
                <a:gd name="T7" fmla="*/ 2534 h 2544"/>
                <a:gd name="T8" fmla="*/ 388 w 1016"/>
                <a:gd name="T9" fmla="*/ 2389 h 2544"/>
                <a:gd name="T10" fmla="*/ 401 w 1016"/>
                <a:gd name="T11" fmla="*/ 2259 h 2544"/>
                <a:gd name="T12" fmla="*/ 395 w 1016"/>
                <a:gd name="T13" fmla="*/ 2131 h 2544"/>
                <a:gd name="T14" fmla="*/ 373 w 1016"/>
                <a:gd name="T15" fmla="*/ 1974 h 2544"/>
                <a:gd name="T16" fmla="*/ 375 w 1016"/>
                <a:gd name="T17" fmla="*/ 1899 h 2544"/>
                <a:gd name="T18" fmla="*/ 398 w 1016"/>
                <a:gd name="T19" fmla="*/ 1814 h 2544"/>
                <a:gd name="T20" fmla="*/ 435 w 1016"/>
                <a:gd name="T21" fmla="*/ 1716 h 2544"/>
                <a:gd name="T22" fmla="*/ 464 w 1016"/>
                <a:gd name="T23" fmla="*/ 1523 h 2544"/>
                <a:gd name="T24" fmla="*/ 486 w 1016"/>
                <a:gd name="T25" fmla="*/ 1230 h 2544"/>
                <a:gd name="T26" fmla="*/ 502 w 1016"/>
                <a:gd name="T27" fmla="*/ 936 h 2544"/>
                <a:gd name="T28" fmla="*/ 532 w 1016"/>
                <a:gd name="T29" fmla="*/ 1046 h 2544"/>
                <a:gd name="T30" fmla="*/ 548 w 1016"/>
                <a:gd name="T31" fmla="*/ 1222 h 2544"/>
                <a:gd name="T32" fmla="*/ 559 w 1016"/>
                <a:gd name="T33" fmla="*/ 1400 h 2544"/>
                <a:gd name="T34" fmla="*/ 591 w 1016"/>
                <a:gd name="T35" fmla="*/ 1598 h 2544"/>
                <a:gd name="T36" fmla="*/ 647 w 1016"/>
                <a:gd name="T37" fmla="*/ 1800 h 2544"/>
                <a:gd name="T38" fmla="*/ 671 w 1016"/>
                <a:gd name="T39" fmla="*/ 1880 h 2544"/>
                <a:gd name="T40" fmla="*/ 684 w 1016"/>
                <a:gd name="T41" fmla="*/ 2006 h 2544"/>
                <a:gd name="T42" fmla="*/ 694 w 1016"/>
                <a:gd name="T43" fmla="*/ 2112 h 2544"/>
                <a:gd name="T44" fmla="*/ 714 w 1016"/>
                <a:gd name="T45" fmla="*/ 2158 h 2544"/>
                <a:gd name="T46" fmla="*/ 698 w 1016"/>
                <a:gd name="T47" fmla="*/ 2242 h 2544"/>
                <a:gd name="T48" fmla="*/ 663 w 1016"/>
                <a:gd name="T49" fmla="*/ 2324 h 2544"/>
                <a:gd name="T50" fmla="*/ 650 w 1016"/>
                <a:gd name="T51" fmla="*/ 2390 h 2544"/>
                <a:gd name="T52" fmla="*/ 666 w 1016"/>
                <a:gd name="T53" fmla="*/ 2449 h 2544"/>
                <a:gd name="T54" fmla="*/ 745 w 1016"/>
                <a:gd name="T55" fmla="*/ 2480 h 2544"/>
                <a:gd name="T56" fmla="*/ 824 w 1016"/>
                <a:gd name="T57" fmla="*/ 2491 h 2544"/>
                <a:gd name="T58" fmla="*/ 903 w 1016"/>
                <a:gd name="T59" fmla="*/ 2482 h 2544"/>
                <a:gd name="T60" fmla="*/ 981 w 1016"/>
                <a:gd name="T61" fmla="*/ 2455 h 2544"/>
                <a:gd name="T62" fmla="*/ 958 w 1016"/>
                <a:gd name="T63" fmla="*/ 2394 h 2544"/>
                <a:gd name="T64" fmla="*/ 953 w 1016"/>
                <a:gd name="T65" fmla="*/ 2348 h 2544"/>
                <a:gd name="T66" fmla="*/ 966 w 1016"/>
                <a:gd name="T67" fmla="*/ 2313 h 2544"/>
                <a:gd name="T68" fmla="*/ 987 w 1016"/>
                <a:gd name="T69" fmla="*/ 2299 h 2544"/>
                <a:gd name="T70" fmla="*/ 1007 w 1016"/>
                <a:gd name="T71" fmla="*/ 2278 h 2544"/>
                <a:gd name="T72" fmla="*/ 1016 w 1016"/>
                <a:gd name="T73" fmla="*/ 2231 h 2544"/>
                <a:gd name="T74" fmla="*/ 1010 w 1016"/>
                <a:gd name="T75" fmla="*/ 2156 h 2544"/>
                <a:gd name="T76" fmla="*/ 990 w 1016"/>
                <a:gd name="T77" fmla="*/ 2000 h 2544"/>
                <a:gd name="T78" fmla="*/ 957 w 1016"/>
                <a:gd name="T79" fmla="*/ 1789 h 2544"/>
                <a:gd name="T80" fmla="*/ 955 w 1016"/>
                <a:gd name="T81" fmla="*/ 1701 h 2544"/>
                <a:gd name="T82" fmla="*/ 970 w 1016"/>
                <a:gd name="T83" fmla="*/ 1431 h 2544"/>
                <a:gd name="T84" fmla="*/ 967 w 1016"/>
                <a:gd name="T85" fmla="*/ 1266 h 2544"/>
                <a:gd name="T86" fmla="*/ 953 w 1016"/>
                <a:gd name="T87" fmla="*/ 1170 h 2544"/>
                <a:gd name="T88" fmla="*/ 981 w 1016"/>
                <a:gd name="T89" fmla="*/ 1046 h 2544"/>
                <a:gd name="T90" fmla="*/ 997 w 1016"/>
                <a:gd name="T91" fmla="*/ 897 h 2544"/>
                <a:gd name="T92" fmla="*/ 994 w 1016"/>
                <a:gd name="T93" fmla="*/ 740 h 2544"/>
                <a:gd name="T94" fmla="*/ 967 w 1016"/>
                <a:gd name="T95" fmla="*/ 588 h 2544"/>
                <a:gd name="T96" fmla="*/ 12 w 1016"/>
                <a:gd name="T97" fmla="*/ 663 h 2544"/>
                <a:gd name="T98" fmla="*/ 0 w 1016"/>
                <a:gd name="T99" fmla="*/ 738 h 2544"/>
                <a:gd name="T100" fmla="*/ 12 w 1016"/>
                <a:gd name="T101" fmla="*/ 846 h 2544"/>
                <a:gd name="T102" fmla="*/ 34 w 1016"/>
                <a:gd name="T103" fmla="*/ 952 h 2544"/>
                <a:gd name="T104" fmla="*/ 30 w 1016"/>
                <a:gd name="T105" fmla="*/ 1050 h 2544"/>
                <a:gd name="T106" fmla="*/ 52 w 1016"/>
                <a:gd name="T107" fmla="*/ 1246 h 2544"/>
                <a:gd name="T108" fmla="*/ 57 w 1016"/>
                <a:gd name="T109" fmla="*/ 1461 h 2544"/>
                <a:gd name="T110" fmla="*/ 56 w 1016"/>
                <a:gd name="T111" fmla="*/ 1691 h 2544"/>
                <a:gd name="T112" fmla="*/ 66 w 1016"/>
                <a:gd name="T113" fmla="*/ 1872 h 2544"/>
                <a:gd name="T114" fmla="*/ 66 w 1016"/>
                <a:gd name="T115" fmla="*/ 2081 h 2544"/>
                <a:gd name="T116" fmla="*/ 77 w 1016"/>
                <a:gd name="T117" fmla="*/ 2211 h 2544"/>
                <a:gd name="T118" fmla="*/ 100 w 1016"/>
                <a:gd name="T119" fmla="*/ 2277 h 2544"/>
                <a:gd name="T120" fmla="*/ 102 w 1016"/>
                <a:gd name="T121" fmla="*/ 2493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6" h="2544">
                  <a:moveTo>
                    <a:pt x="102" y="2493"/>
                  </a:moveTo>
                  <a:lnTo>
                    <a:pt x="102" y="2493"/>
                  </a:lnTo>
                  <a:lnTo>
                    <a:pt x="114" y="2504"/>
                  </a:lnTo>
                  <a:lnTo>
                    <a:pt x="128" y="2514"/>
                  </a:lnTo>
                  <a:lnTo>
                    <a:pt x="141" y="2524"/>
                  </a:lnTo>
                  <a:lnTo>
                    <a:pt x="155" y="2530"/>
                  </a:lnTo>
                  <a:lnTo>
                    <a:pt x="171" y="2535"/>
                  </a:lnTo>
                  <a:lnTo>
                    <a:pt x="187" y="2539"/>
                  </a:lnTo>
                  <a:lnTo>
                    <a:pt x="202" y="2542"/>
                  </a:lnTo>
                  <a:lnTo>
                    <a:pt x="218" y="2544"/>
                  </a:lnTo>
                  <a:lnTo>
                    <a:pt x="233" y="2544"/>
                  </a:lnTo>
                  <a:lnTo>
                    <a:pt x="250" y="2544"/>
                  </a:lnTo>
                  <a:lnTo>
                    <a:pt x="282" y="2543"/>
                  </a:lnTo>
                  <a:lnTo>
                    <a:pt x="316" y="2539"/>
                  </a:lnTo>
                  <a:lnTo>
                    <a:pt x="347" y="2534"/>
                  </a:lnTo>
                  <a:lnTo>
                    <a:pt x="347" y="2534"/>
                  </a:lnTo>
                  <a:lnTo>
                    <a:pt x="360" y="2496"/>
                  </a:lnTo>
                  <a:lnTo>
                    <a:pt x="371" y="2460"/>
                  </a:lnTo>
                  <a:lnTo>
                    <a:pt x="380" y="2424"/>
                  </a:lnTo>
                  <a:lnTo>
                    <a:pt x="388" y="2389"/>
                  </a:lnTo>
                  <a:lnTo>
                    <a:pt x="393" y="2355"/>
                  </a:lnTo>
                  <a:lnTo>
                    <a:pt x="397" y="2323"/>
                  </a:lnTo>
                  <a:lnTo>
                    <a:pt x="400" y="2291"/>
                  </a:lnTo>
                  <a:lnTo>
                    <a:pt x="401" y="2259"/>
                  </a:lnTo>
                  <a:lnTo>
                    <a:pt x="401" y="2226"/>
                  </a:lnTo>
                  <a:lnTo>
                    <a:pt x="400" y="2194"/>
                  </a:lnTo>
                  <a:lnTo>
                    <a:pt x="397" y="2163"/>
                  </a:lnTo>
                  <a:lnTo>
                    <a:pt x="395" y="2131"/>
                  </a:lnTo>
                  <a:lnTo>
                    <a:pt x="386" y="2065"/>
                  </a:lnTo>
                  <a:lnTo>
                    <a:pt x="375" y="1995"/>
                  </a:lnTo>
                  <a:lnTo>
                    <a:pt x="375" y="1995"/>
                  </a:lnTo>
                  <a:lnTo>
                    <a:pt x="373" y="1974"/>
                  </a:lnTo>
                  <a:lnTo>
                    <a:pt x="371" y="1955"/>
                  </a:lnTo>
                  <a:lnTo>
                    <a:pt x="373" y="1935"/>
                  </a:lnTo>
                  <a:lnTo>
                    <a:pt x="374" y="1917"/>
                  </a:lnTo>
                  <a:lnTo>
                    <a:pt x="375" y="1899"/>
                  </a:lnTo>
                  <a:lnTo>
                    <a:pt x="379" y="1881"/>
                  </a:lnTo>
                  <a:lnTo>
                    <a:pt x="383" y="1864"/>
                  </a:lnTo>
                  <a:lnTo>
                    <a:pt x="388" y="1847"/>
                  </a:lnTo>
                  <a:lnTo>
                    <a:pt x="398" y="1814"/>
                  </a:lnTo>
                  <a:lnTo>
                    <a:pt x="411" y="1782"/>
                  </a:lnTo>
                  <a:lnTo>
                    <a:pt x="423" y="1749"/>
                  </a:lnTo>
                  <a:lnTo>
                    <a:pt x="435" y="1716"/>
                  </a:lnTo>
                  <a:lnTo>
                    <a:pt x="435" y="1716"/>
                  </a:lnTo>
                  <a:lnTo>
                    <a:pt x="444" y="1668"/>
                  </a:lnTo>
                  <a:lnTo>
                    <a:pt x="453" y="1620"/>
                  </a:lnTo>
                  <a:lnTo>
                    <a:pt x="459" y="1572"/>
                  </a:lnTo>
                  <a:lnTo>
                    <a:pt x="464" y="1523"/>
                  </a:lnTo>
                  <a:lnTo>
                    <a:pt x="470" y="1475"/>
                  </a:lnTo>
                  <a:lnTo>
                    <a:pt x="475" y="1426"/>
                  </a:lnTo>
                  <a:lnTo>
                    <a:pt x="481" y="1328"/>
                  </a:lnTo>
                  <a:lnTo>
                    <a:pt x="486" y="1230"/>
                  </a:lnTo>
                  <a:lnTo>
                    <a:pt x="490" y="1131"/>
                  </a:lnTo>
                  <a:lnTo>
                    <a:pt x="495" y="1033"/>
                  </a:lnTo>
                  <a:lnTo>
                    <a:pt x="502" y="936"/>
                  </a:lnTo>
                  <a:lnTo>
                    <a:pt x="502" y="936"/>
                  </a:lnTo>
                  <a:lnTo>
                    <a:pt x="511" y="962"/>
                  </a:lnTo>
                  <a:lnTo>
                    <a:pt x="519" y="989"/>
                  </a:lnTo>
                  <a:lnTo>
                    <a:pt x="525" y="1018"/>
                  </a:lnTo>
                  <a:lnTo>
                    <a:pt x="532" y="1046"/>
                  </a:lnTo>
                  <a:lnTo>
                    <a:pt x="535" y="1074"/>
                  </a:lnTo>
                  <a:lnTo>
                    <a:pt x="539" y="1103"/>
                  </a:lnTo>
                  <a:lnTo>
                    <a:pt x="545" y="1162"/>
                  </a:lnTo>
                  <a:lnTo>
                    <a:pt x="548" y="1222"/>
                  </a:lnTo>
                  <a:lnTo>
                    <a:pt x="551" y="1281"/>
                  </a:lnTo>
                  <a:lnTo>
                    <a:pt x="555" y="1341"/>
                  </a:lnTo>
                  <a:lnTo>
                    <a:pt x="559" y="1400"/>
                  </a:lnTo>
                  <a:lnTo>
                    <a:pt x="559" y="1400"/>
                  </a:lnTo>
                  <a:lnTo>
                    <a:pt x="564" y="1449"/>
                  </a:lnTo>
                  <a:lnTo>
                    <a:pt x="572" y="1498"/>
                  </a:lnTo>
                  <a:lnTo>
                    <a:pt x="581" y="1548"/>
                  </a:lnTo>
                  <a:lnTo>
                    <a:pt x="591" y="1598"/>
                  </a:lnTo>
                  <a:lnTo>
                    <a:pt x="603" y="1648"/>
                  </a:lnTo>
                  <a:lnTo>
                    <a:pt x="616" y="1699"/>
                  </a:lnTo>
                  <a:lnTo>
                    <a:pt x="630" y="1749"/>
                  </a:lnTo>
                  <a:lnTo>
                    <a:pt x="647" y="1800"/>
                  </a:lnTo>
                  <a:lnTo>
                    <a:pt x="647" y="1800"/>
                  </a:lnTo>
                  <a:lnTo>
                    <a:pt x="657" y="1827"/>
                  </a:lnTo>
                  <a:lnTo>
                    <a:pt x="665" y="1853"/>
                  </a:lnTo>
                  <a:lnTo>
                    <a:pt x="671" y="1880"/>
                  </a:lnTo>
                  <a:lnTo>
                    <a:pt x="675" y="1906"/>
                  </a:lnTo>
                  <a:lnTo>
                    <a:pt x="679" y="1931"/>
                  </a:lnTo>
                  <a:lnTo>
                    <a:pt x="682" y="1957"/>
                  </a:lnTo>
                  <a:lnTo>
                    <a:pt x="684" y="2006"/>
                  </a:lnTo>
                  <a:lnTo>
                    <a:pt x="687" y="2053"/>
                  </a:lnTo>
                  <a:lnTo>
                    <a:pt x="688" y="2074"/>
                  </a:lnTo>
                  <a:lnTo>
                    <a:pt x="691" y="2094"/>
                  </a:lnTo>
                  <a:lnTo>
                    <a:pt x="694" y="2112"/>
                  </a:lnTo>
                  <a:lnTo>
                    <a:pt x="698" y="2129"/>
                  </a:lnTo>
                  <a:lnTo>
                    <a:pt x="705" y="2145"/>
                  </a:lnTo>
                  <a:lnTo>
                    <a:pt x="714" y="2158"/>
                  </a:lnTo>
                  <a:lnTo>
                    <a:pt x="714" y="2158"/>
                  </a:lnTo>
                  <a:lnTo>
                    <a:pt x="713" y="2181"/>
                  </a:lnTo>
                  <a:lnTo>
                    <a:pt x="709" y="2203"/>
                  </a:lnTo>
                  <a:lnTo>
                    <a:pt x="705" y="2222"/>
                  </a:lnTo>
                  <a:lnTo>
                    <a:pt x="698" y="2242"/>
                  </a:lnTo>
                  <a:lnTo>
                    <a:pt x="692" y="2259"/>
                  </a:lnTo>
                  <a:lnTo>
                    <a:pt x="684" y="2275"/>
                  </a:lnTo>
                  <a:lnTo>
                    <a:pt x="670" y="2308"/>
                  </a:lnTo>
                  <a:lnTo>
                    <a:pt x="663" y="2324"/>
                  </a:lnTo>
                  <a:lnTo>
                    <a:pt x="658" y="2340"/>
                  </a:lnTo>
                  <a:lnTo>
                    <a:pt x="653" y="2355"/>
                  </a:lnTo>
                  <a:lnTo>
                    <a:pt x="652" y="2372"/>
                  </a:lnTo>
                  <a:lnTo>
                    <a:pt x="650" y="2390"/>
                  </a:lnTo>
                  <a:lnTo>
                    <a:pt x="653" y="2408"/>
                  </a:lnTo>
                  <a:lnTo>
                    <a:pt x="657" y="2428"/>
                  </a:lnTo>
                  <a:lnTo>
                    <a:pt x="666" y="2449"/>
                  </a:lnTo>
                  <a:lnTo>
                    <a:pt x="666" y="2449"/>
                  </a:lnTo>
                  <a:lnTo>
                    <a:pt x="685" y="2458"/>
                  </a:lnTo>
                  <a:lnTo>
                    <a:pt x="705" y="2467"/>
                  </a:lnTo>
                  <a:lnTo>
                    <a:pt x="724" y="2474"/>
                  </a:lnTo>
                  <a:lnTo>
                    <a:pt x="745" y="2480"/>
                  </a:lnTo>
                  <a:lnTo>
                    <a:pt x="764" y="2485"/>
                  </a:lnTo>
                  <a:lnTo>
                    <a:pt x="784" y="2489"/>
                  </a:lnTo>
                  <a:lnTo>
                    <a:pt x="804" y="2490"/>
                  </a:lnTo>
                  <a:lnTo>
                    <a:pt x="824" y="2491"/>
                  </a:lnTo>
                  <a:lnTo>
                    <a:pt x="843" y="2491"/>
                  </a:lnTo>
                  <a:lnTo>
                    <a:pt x="862" y="2489"/>
                  </a:lnTo>
                  <a:lnTo>
                    <a:pt x="883" y="2486"/>
                  </a:lnTo>
                  <a:lnTo>
                    <a:pt x="903" y="2482"/>
                  </a:lnTo>
                  <a:lnTo>
                    <a:pt x="922" y="2477"/>
                  </a:lnTo>
                  <a:lnTo>
                    <a:pt x="943" y="2471"/>
                  </a:lnTo>
                  <a:lnTo>
                    <a:pt x="962" y="2464"/>
                  </a:lnTo>
                  <a:lnTo>
                    <a:pt x="981" y="2455"/>
                  </a:lnTo>
                  <a:lnTo>
                    <a:pt x="981" y="2455"/>
                  </a:lnTo>
                  <a:lnTo>
                    <a:pt x="972" y="2434"/>
                  </a:lnTo>
                  <a:lnTo>
                    <a:pt x="965" y="2415"/>
                  </a:lnTo>
                  <a:lnTo>
                    <a:pt x="958" y="2394"/>
                  </a:lnTo>
                  <a:lnTo>
                    <a:pt x="954" y="2375"/>
                  </a:lnTo>
                  <a:lnTo>
                    <a:pt x="953" y="2366"/>
                  </a:lnTo>
                  <a:lnTo>
                    <a:pt x="952" y="2357"/>
                  </a:lnTo>
                  <a:lnTo>
                    <a:pt x="953" y="2348"/>
                  </a:lnTo>
                  <a:lnTo>
                    <a:pt x="954" y="2339"/>
                  </a:lnTo>
                  <a:lnTo>
                    <a:pt x="957" y="2330"/>
                  </a:lnTo>
                  <a:lnTo>
                    <a:pt x="961" y="2321"/>
                  </a:lnTo>
                  <a:lnTo>
                    <a:pt x="966" y="2313"/>
                  </a:lnTo>
                  <a:lnTo>
                    <a:pt x="972" y="2305"/>
                  </a:lnTo>
                  <a:lnTo>
                    <a:pt x="972" y="2305"/>
                  </a:lnTo>
                  <a:lnTo>
                    <a:pt x="980" y="2301"/>
                  </a:lnTo>
                  <a:lnTo>
                    <a:pt x="987" y="2299"/>
                  </a:lnTo>
                  <a:lnTo>
                    <a:pt x="993" y="2295"/>
                  </a:lnTo>
                  <a:lnTo>
                    <a:pt x="998" y="2290"/>
                  </a:lnTo>
                  <a:lnTo>
                    <a:pt x="1003" y="2284"/>
                  </a:lnTo>
                  <a:lnTo>
                    <a:pt x="1007" y="2278"/>
                  </a:lnTo>
                  <a:lnTo>
                    <a:pt x="1010" y="2271"/>
                  </a:lnTo>
                  <a:lnTo>
                    <a:pt x="1012" y="2265"/>
                  </a:lnTo>
                  <a:lnTo>
                    <a:pt x="1015" y="2248"/>
                  </a:lnTo>
                  <a:lnTo>
                    <a:pt x="1016" y="2231"/>
                  </a:lnTo>
                  <a:lnTo>
                    <a:pt x="1014" y="2211"/>
                  </a:lnTo>
                  <a:lnTo>
                    <a:pt x="1010" y="2189"/>
                  </a:lnTo>
                  <a:lnTo>
                    <a:pt x="1010" y="2189"/>
                  </a:lnTo>
                  <a:lnTo>
                    <a:pt x="1010" y="2156"/>
                  </a:lnTo>
                  <a:lnTo>
                    <a:pt x="1007" y="2124"/>
                  </a:lnTo>
                  <a:lnTo>
                    <a:pt x="1003" y="2093"/>
                  </a:lnTo>
                  <a:lnTo>
                    <a:pt x="999" y="2061"/>
                  </a:lnTo>
                  <a:lnTo>
                    <a:pt x="990" y="2000"/>
                  </a:lnTo>
                  <a:lnTo>
                    <a:pt x="979" y="1939"/>
                  </a:lnTo>
                  <a:lnTo>
                    <a:pt x="968" y="1878"/>
                  </a:lnTo>
                  <a:lnTo>
                    <a:pt x="961" y="1819"/>
                  </a:lnTo>
                  <a:lnTo>
                    <a:pt x="957" y="1789"/>
                  </a:lnTo>
                  <a:lnTo>
                    <a:pt x="955" y="1760"/>
                  </a:lnTo>
                  <a:lnTo>
                    <a:pt x="954" y="1730"/>
                  </a:lnTo>
                  <a:lnTo>
                    <a:pt x="955" y="1701"/>
                  </a:lnTo>
                  <a:lnTo>
                    <a:pt x="955" y="1701"/>
                  </a:lnTo>
                  <a:lnTo>
                    <a:pt x="958" y="1634"/>
                  </a:lnTo>
                  <a:lnTo>
                    <a:pt x="962" y="1566"/>
                  </a:lnTo>
                  <a:lnTo>
                    <a:pt x="966" y="1498"/>
                  </a:lnTo>
                  <a:lnTo>
                    <a:pt x="970" y="1431"/>
                  </a:lnTo>
                  <a:lnTo>
                    <a:pt x="971" y="1364"/>
                  </a:lnTo>
                  <a:lnTo>
                    <a:pt x="970" y="1332"/>
                  </a:lnTo>
                  <a:lnTo>
                    <a:pt x="968" y="1298"/>
                  </a:lnTo>
                  <a:lnTo>
                    <a:pt x="967" y="1266"/>
                  </a:lnTo>
                  <a:lnTo>
                    <a:pt x="963" y="1233"/>
                  </a:lnTo>
                  <a:lnTo>
                    <a:pt x="959" y="1201"/>
                  </a:lnTo>
                  <a:lnTo>
                    <a:pt x="953" y="1170"/>
                  </a:lnTo>
                  <a:lnTo>
                    <a:pt x="953" y="1170"/>
                  </a:lnTo>
                  <a:lnTo>
                    <a:pt x="961" y="1142"/>
                  </a:lnTo>
                  <a:lnTo>
                    <a:pt x="968" y="1112"/>
                  </a:lnTo>
                  <a:lnTo>
                    <a:pt x="975" y="1080"/>
                  </a:lnTo>
                  <a:lnTo>
                    <a:pt x="981" y="1046"/>
                  </a:lnTo>
                  <a:lnTo>
                    <a:pt x="987" y="1010"/>
                  </a:lnTo>
                  <a:lnTo>
                    <a:pt x="992" y="974"/>
                  </a:lnTo>
                  <a:lnTo>
                    <a:pt x="994" y="936"/>
                  </a:lnTo>
                  <a:lnTo>
                    <a:pt x="997" y="897"/>
                  </a:lnTo>
                  <a:lnTo>
                    <a:pt x="998" y="857"/>
                  </a:lnTo>
                  <a:lnTo>
                    <a:pt x="998" y="818"/>
                  </a:lnTo>
                  <a:lnTo>
                    <a:pt x="997" y="778"/>
                  </a:lnTo>
                  <a:lnTo>
                    <a:pt x="994" y="740"/>
                  </a:lnTo>
                  <a:lnTo>
                    <a:pt x="990" y="701"/>
                  </a:lnTo>
                  <a:lnTo>
                    <a:pt x="984" y="662"/>
                  </a:lnTo>
                  <a:lnTo>
                    <a:pt x="976" y="625"/>
                  </a:lnTo>
                  <a:lnTo>
                    <a:pt x="967" y="588"/>
                  </a:lnTo>
                  <a:lnTo>
                    <a:pt x="887" y="0"/>
                  </a:lnTo>
                  <a:lnTo>
                    <a:pt x="48" y="0"/>
                  </a:lnTo>
                  <a:lnTo>
                    <a:pt x="12" y="663"/>
                  </a:lnTo>
                  <a:lnTo>
                    <a:pt x="12" y="663"/>
                  </a:lnTo>
                  <a:lnTo>
                    <a:pt x="7" y="683"/>
                  </a:lnTo>
                  <a:lnTo>
                    <a:pt x="3" y="701"/>
                  </a:lnTo>
                  <a:lnTo>
                    <a:pt x="2" y="719"/>
                  </a:lnTo>
                  <a:lnTo>
                    <a:pt x="0" y="738"/>
                  </a:lnTo>
                  <a:lnTo>
                    <a:pt x="0" y="756"/>
                  </a:lnTo>
                  <a:lnTo>
                    <a:pt x="2" y="773"/>
                  </a:lnTo>
                  <a:lnTo>
                    <a:pt x="6" y="809"/>
                  </a:lnTo>
                  <a:lnTo>
                    <a:pt x="12" y="846"/>
                  </a:lnTo>
                  <a:lnTo>
                    <a:pt x="20" y="880"/>
                  </a:lnTo>
                  <a:lnTo>
                    <a:pt x="28" y="915"/>
                  </a:lnTo>
                  <a:lnTo>
                    <a:pt x="34" y="952"/>
                  </a:lnTo>
                  <a:lnTo>
                    <a:pt x="34" y="952"/>
                  </a:lnTo>
                  <a:lnTo>
                    <a:pt x="31" y="976"/>
                  </a:lnTo>
                  <a:lnTo>
                    <a:pt x="30" y="1001"/>
                  </a:lnTo>
                  <a:lnTo>
                    <a:pt x="29" y="1025"/>
                  </a:lnTo>
                  <a:lnTo>
                    <a:pt x="30" y="1050"/>
                  </a:lnTo>
                  <a:lnTo>
                    <a:pt x="33" y="1099"/>
                  </a:lnTo>
                  <a:lnTo>
                    <a:pt x="38" y="1148"/>
                  </a:lnTo>
                  <a:lnTo>
                    <a:pt x="44" y="1197"/>
                  </a:lnTo>
                  <a:lnTo>
                    <a:pt x="52" y="1246"/>
                  </a:lnTo>
                  <a:lnTo>
                    <a:pt x="69" y="1345"/>
                  </a:lnTo>
                  <a:lnTo>
                    <a:pt x="69" y="1345"/>
                  </a:lnTo>
                  <a:lnTo>
                    <a:pt x="62" y="1403"/>
                  </a:lnTo>
                  <a:lnTo>
                    <a:pt x="57" y="1461"/>
                  </a:lnTo>
                  <a:lnTo>
                    <a:pt x="55" y="1518"/>
                  </a:lnTo>
                  <a:lnTo>
                    <a:pt x="53" y="1576"/>
                  </a:lnTo>
                  <a:lnTo>
                    <a:pt x="55" y="1634"/>
                  </a:lnTo>
                  <a:lnTo>
                    <a:pt x="56" y="1691"/>
                  </a:lnTo>
                  <a:lnTo>
                    <a:pt x="62" y="1807"/>
                  </a:lnTo>
                  <a:lnTo>
                    <a:pt x="62" y="1807"/>
                  </a:lnTo>
                  <a:lnTo>
                    <a:pt x="65" y="1838"/>
                  </a:lnTo>
                  <a:lnTo>
                    <a:pt x="66" y="1872"/>
                  </a:lnTo>
                  <a:lnTo>
                    <a:pt x="68" y="1907"/>
                  </a:lnTo>
                  <a:lnTo>
                    <a:pt x="68" y="1942"/>
                  </a:lnTo>
                  <a:lnTo>
                    <a:pt x="66" y="2012"/>
                  </a:lnTo>
                  <a:lnTo>
                    <a:pt x="66" y="2081"/>
                  </a:lnTo>
                  <a:lnTo>
                    <a:pt x="66" y="2116"/>
                  </a:lnTo>
                  <a:lnTo>
                    <a:pt x="69" y="2149"/>
                  </a:lnTo>
                  <a:lnTo>
                    <a:pt x="71" y="2181"/>
                  </a:lnTo>
                  <a:lnTo>
                    <a:pt x="77" y="2211"/>
                  </a:lnTo>
                  <a:lnTo>
                    <a:pt x="84" y="2239"/>
                  </a:lnTo>
                  <a:lnTo>
                    <a:pt x="90" y="2252"/>
                  </a:lnTo>
                  <a:lnTo>
                    <a:pt x="93" y="2265"/>
                  </a:lnTo>
                  <a:lnTo>
                    <a:pt x="100" y="2277"/>
                  </a:lnTo>
                  <a:lnTo>
                    <a:pt x="106" y="2288"/>
                  </a:lnTo>
                  <a:lnTo>
                    <a:pt x="113" y="2299"/>
                  </a:lnTo>
                  <a:lnTo>
                    <a:pt x="122" y="2309"/>
                  </a:lnTo>
                  <a:lnTo>
                    <a:pt x="102" y="2493"/>
                  </a:lnTo>
                  <a:lnTo>
                    <a:pt x="102" y="249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3" name="Line 243"/>
            <p:cNvSpPr>
              <a:spLocks noChangeShapeType="1"/>
            </p:cNvSpPr>
            <p:nvPr/>
          </p:nvSpPr>
          <p:spPr bwMode="auto">
            <a:xfrm>
              <a:off x="5389563" y="50387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4" name="Freeform 244"/>
            <p:cNvSpPr>
              <a:spLocks noEditPoints="1"/>
            </p:cNvSpPr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  <a:gd name="T16" fmla="*/ 0 w 492"/>
                <a:gd name="T17" fmla="*/ 53 h 782"/>
                <a:gd name="T18" fmla="*/ 0 w 492"/>
                <a:gd name="T19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53"/>
                  </a:move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5" name="Freeform 245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6" name="Line 246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7" name="Freeform 247"/>
            <p:cNvSpPr/>
            <p:nvPr/>
          </p:nvSpPr>
          <p:spPr bwMode="auto">
            <a:xfrm>
              <a:off x="5459413" y="3143250"/>
              <a:ext cx="260350" cy="412750"/>
            </a:xfrm>
            <a:custGeom>
              <a:avLst/>
              <a:gdLst>
                <a:gd name="T0" fmla="*/ 0 w 492"/>
                <a:gd name="T1" fmla="*/ 53 h 782"/>
                <a:gd name="T2" fmla="*/ 280 w 492"/>
                <a:gd name="T3" fmla="*/ 78 h 782"/>
                <a:gd name="T4" fmla="*/ 376 w 492"/>
                <a:gd name="T5" fmla="*/ 0 h 782"/>
                <a:gd name="T6" fmla="*/ 478 w 492"/>
                <a:gd name="T7" fmla="*/ 128 h 782"/>
                <a:gd name="T8" fmla="*/ 492 w 492"/>
                <a:gd name="T9" fmla="*/ 767 h 782"/>
                <a:gd name="T10" fmla="*/ 166 w 492"/>
                <a:gd name="T11" fmla="*/ 782 h 782"/>
                <a:gd name="T12" fmla="*/ 0 w 492"/>
                <a:gd name="T13" fmla="*/ 53 h 782"/>
                <a:gd name="T14" fmla="*/ 0 w 492"/>
                <a:gd name="T15" fmla="*/ 5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782">
                  <a:moveTo>
                    <a:pt x="0" y="53"/>
                  </a:moveTo>
                  <a:lnTo>
                    <a:pt x="280" y="78"/>
                  </a:lnTo>
                  <a:lnTo>
                    <a:pt x="376" y="0"/>
                  </a:lnTo>
                  <a:lnTo>
                    <a:pt x="478" y="128"/>
                  </a:lnTo>
                  <a:lnTo>
                    <a:pt x="492" y="767"/>
                  </a:lnTo>
                  <a:lnTo>
                    <a:pt x="166" y="782"/>
                  </a:lnTo>
                  <a:lnTo>
                    <a:pt x="0" y="53"/>
                  </a:lnTo>
                  <a:lnTo>
                    <a:pt x="0" y="5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8" name="Line 248"/>
            <p:cNvSpPr>
              <a:spLocks noChangeShapeType="1"/>
            </p:cNvSpPr>
            <p:nvPr/>
          </p:nvSpPr>
          <p:spPr bwMode="auto">
            <a:xfrm>
              <a:off x="5459413" y="317023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29" name="Freeform 249"/>
            <p:cNvSpPr>
              <a:spLocks noEditPoints="1"/>
            </p:cNvSpPr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  <a:gd name="T92" fmla="*/ 104 w 510"/>
                <a:gd name="T93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  <a:close/>
                  <a:moveTo>
                    <a:pt x="104" y="541"/>
                  </a:moveTo>
                  <a:lnTo>
                    <a:pt x="104" y="5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0" name="Freeform 250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90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60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39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2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90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4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60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39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1" name="Line 251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2" name="Freeform 252"/>
            <p:cNvSpPr/>
            <p:nvPr/>
          </p:nvSpPr>
          <p:spPr bwMode="auto">
            <a:xfrm>
              <a:off x="5432425" y="2819400"/>
              <a:ext cx="269875" cy="385762"/>
            </a:xfrm>
            <a:custGeom>
              <a:avLst/>
              <a:gdLst>
                <a:gd name="T0" fmla="*/ 104 w 510"/>
                <a:gd name="T1" fmla="*/ 541 h 730"/>
                <a:gd name="T2" fmla="*/ 112 w 510"/>
                <a:gd name="T3" fmla="*/ 522 h 730"/>
                <a:gd name="T4" fmla="*/ 113 w 510"/>
                <a:gd name="T5" fmla="*/ 501 h 730"/>
                <a:gd name="T6" fmla="*/ 109 w 510"/>
                <a:gd name="T7" fmla="*/ 482 h 730"/>
                <a:gd name="T8" fmla="*/ 84 w 510"/>
                <a:gd name="T9" fmla="*/ 426 h 730"/>
                <a:gd name="T10" fmla="*/ 80 w 510"/>
                <a:gd name="T11" fmla="*/ 429 h 730"/>
                <a:gd name="T12" fmla="*/ 72 w 510"/>
                <a:gd name="T13" fmla="*/ 430 h 730"/>
                <a:gd name="T14" fmla="*/ 59 w 510"/>
                <a:gd name="T15" fmla="*/ 424 h 730"/>
                <a:gd name="T16" fmla="*/ 50 w 510"/>
                <a:gd name="T17" fmla="*/ 416 h 730"/>
                <a:gd name="T18" fmla="*/ 32 w 510"/>
                <a:gd name="T19" fmla="*/ 389 h 730"/>
                <a:gd name="T20" fmla="*/ 19 w 510"/>
                <a:gd name="T21" fmla="*/ 363 h 730"/>
                <a:gd name="T22" fmla="*/ 1 w 510"/>
                <a:gd name="T23" fmla="*/ 307 h 730"/>
                <a:gd name="T24" fmla="*/ 0 w 510"/>
                <a:gd name="T25" fmla="*/ 293 h 730"/>
                <a:gd name="T26" fmla="*/ 2 w 510"/>
                <a:gd name="T27" fmla="*/ 280 h 730"/>
                <a:gd name="T28" fmla="*/ 7 w 510"/>
                <a:gd name="T29" fmla="*/ 275 h 730"/>
                <a:gd name="T30" fmla="*/ 18 w 510"/>
                <a:gd name="T31" fmla="*/ 271 h 730"/>
                <a:gd name="T32" fmla="*/ 36 w 510"/>
                <a:gd name="T33" fmla="*/ 275 h 730"/>
                <a:gd name="T34" fmla="*/ 62 w 510"/>
                <a:gd name="T35" fmla="*/ 71 h 730"/>
                <a:gd name="T36" fmla="*/ 458 w 510"/>
                <a:gd name="T37" fmla="*/ 106 h 730"/>
                <a:gd name="T38" fmla="*/ 489 w 510"/>
                <a:gd name="T39" fmla="*/ 223 h 730"/>
                <a:gd name="T40" fmla="*/ 496 w 510"/>
                <a:gd name="T41" fmla="*/ 225 h 730"/>
                <a:gd name="T42" fmla="*/ 502 w 510"/>
                <a:gd name="T43" fmla="*/ 230 h 730"/>
                <a:gd name="T44" fmla="*/ 506 w 510"/>
                <a:gd name="T45" fmla="*/ 241 h 730"/>
                <a:gd name="T46" fmla="*/ 509 w 510"/>
                <a:gd name="T47" fmla="*/ 249 h 730"/>
                <a:gd name="T48" fmla="*/ 509 w 510"/>
                <a:gd name="T49" fmla="*/ 285 h 730"/>
                <a:gd name="T50" fmla="*/ 509 w 510"/>
                <a:gd name="T51" fmla="*/ 327 h 730"/>
                <a:gd name="T52" fmla="*/ 506 w 510"/>
                <a:gd name="T53" fmla="*/ 345 h 730"/>
                <a:gd name="T54" fmla="*/ 500 w 510"/>
                <a:gd name="T55" fmla="*/ 359 h 730"/>
                <a:gd name="T56" fmla="*/ 487 w 510"/>
                <a:gd name="T57" fmla="*/ 368 h 730"/>
                <a:gd name="T58" fmla="*/ 469 w 510"/>
                <a:gd name="T59" fmla="*/ 368 h 730"/>
                <a:gd name="T60" fmla="*/ 465 w 510"/>
                <a:gd name="T61" fmla="*/ 374 h 730"/>
                <a:gd name="T62" fmla="*/ 460 w 510"/>
                <a:gd name="T63" fmla="*/ 385 h 730"/>
                <a:gd name="T64" fmla="*/ 456 w 510"/>
                <a:gd name="T65" fmla="*/ 407 h 730"/>
                <a:gd name="T66" fmla="*/ 458 w 510"/>
                <a:gd name="T67" fmla="*/ 424 h 730"/>
                <a:gd name="T68" fmla="*/ 457 w 510"/>
                <a:gd name="T69" fmla="*/ 440 h 730"/>
                <a:gd name="T70" fmla="*/ 449 w 510"/>
                <a:gd name="T71" fmla="*/ 473 h 730"/>
                <a:gd name="T72" fmla="*/ 412 w 510"/>
                <a:gd name="T73" fmla="*/ 625 h 730"/>
                <a:gd name="T74" fmla="*/ 408 w 510"/>
                <a:gd name="T75" fmla="*/ 637 h 730"/>
                <a:gd name="T76" fmla="*/ 393 w 510"/>
                <a:gd name="T77" fmla="*/ 663 h 730"/>
                <a:gd name="T78" fmla="*/ 358 w 510"/>
                <a:gd name="T79" fmla="*/ 703 h 730"/>
                <a:gd name="T80" fmla="*/ 336 w 510"/>
                <a:gd name="T81" fmla="*/ 730 h 730"/>
                <a:gd name="T82" fmla="*/ 235 w 510"/>
                <a:gd name="T83" fmla="*/ 667 h 730"/>
                <a:gd name="T84" fmla="*/ 174 w 510"/>
                <a:gd name="T85" fmla="*/ 620 h 730"/>
                <a:gd name="T86" fmla="*/ 148 w 510"/>
                <a:gd name="T87" fmla="*/ 596 h 730"/>
                <a:gd name="T88" fmla="*/ 125 w 510"/>
                <a:gd name="T89" fmla="*/ 570 h 730"/>
                <a:gd name="T90" fmla="*/ 104 w 510"/>
                <a:gd name="T91" fmla="*/ 54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730">
                  <a:moveTo>
                    <a:pt x="104" y="541"/>
                  </a:moveTo>
                  <a:lnTo>
                    <a:pt x="104" y="541"/>
                  </a:lnTo>
                  <a:lnTo>
                    <a:pt x="109" y="531"/>
                  </a:lnTo>
                  <a:lnTo>
                    <a:pt x="112" y="522"/>
                  </a:lnTo>
                  <a:lnTo>
                    <a:pt x="113" y="512"/>
                  </a:lnTo>
                  <a:lnTo>
                    <a:pt x="113" y="501"/>
                  </a:lnTo>
                  <a:lnTo>
                    <a:pt x="111" y="492"/>
                  </a:lnTo>
                  <a:lnTo>
                    <a:pt x="109" y="482"/>
                  </a:lnTo>
                  <a:lnTo>
                    <a:pt x="103" y="461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0" y="429"/>
                  </a:lnTo>
                  <a:lnTo>
                    <a:pt x="76" y="430"/>
                  </a:lnTo>
                  <a:lnTo>
                    <a:pt x="72" y="430"/>
                  </a:lnTo>
                  <a:lnTo>
                    <a:pt x="68" y="429"/>
                  </a:lnTo>
                  <a:lnTo>
                    <a:pt x="59" y="424"/>
                  </a:lnTo>
                  <a:lnTo>
                    <a:pt x="50" y="416"/>
                  </a:lnTo>
                  <a:lnTo>
                    <a:pt x="50" y="416"/>
                  </a:lnTo>
                  <a:lnTo>
                    <a:pt x="41" y="403"/>
                  </a:lnTo>
                  <a:lnTo>
                    <a:pt x="32" y="389"/>
                  </a:lnTo>
                  <a:lnTo>
                    <a:pt x="25" y="376"/>
                  </a:lnTo>
                  <a:lnTo>
                    <a:pt x="19" y="363"/>
                  </a:lnTo>
                  <a:lnTo>
                    <a:pt x="10" y="334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293"/>
                  </a:lnTo>
                  <a:lnTo>
                    <a:pt x="1" y="284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7" y="275"/>
                  </a:lnTo>
                  <a:lnTo>
                    <a:pt x="10" y="272"/>
                  </a:lnTo>
                  <a:lnTo>
                    <a:pt x="18" y="271"/>
                  </a:lnTo>
                  <a:lnTo>
                    <a:pt x="27" y="272"/>
                  </a:lnTo>
                  <a:lnTo>
                    <a:pt x="36" y="275"/>
                  </a:lnTo>
                  <a:lnTo>
                    <a:pt x="47" y="279"/>
                  </a:lnTo>
                  <a:lnTo>
                    <a:pt x="62" y="71"/>
                  </a:lnTo>
                  <a:lnTo>
                    <a:pt x="257" y="0"/>
                  </a:lnTo>
                  <a:lnTo>
                    <a:pt x="458" y="106"/>
                  </a:lnTo>
                  <a:lnTo>
                    <a:pt x="478" y="248"/>
                  </a:lnTo>
                  <a:lnTo>
                    <a:pt x="489" y="223"/>
                  </a:lnTo>
                  <a:lnTo>
                    <a:pt x="489" y="223"/>
                  </a:lnTo>
                  <a:lnTo>
                    <a:pt x="496" y="225"/>
                  </a:lnTo>
                  <a:lnTo>
                    <a:pt x="500" y="227"/>
                  </a:lnTo>
                  <a:lnTo>
                    <a:pt x="502" y="230"/>
                  </a:lnTo>
                  <a:lnTo>
                    <a:pt x="505" y="234"/>
                  </a:lnTo>
                  <a:lnTo>
                    <a:pt x="506" y="241"/>
                  </a:lnTo>
                  <a:lnTo>
                    <a:pt x="509" y="249"/>
                  </a:lnTo>
                  <a:lnTo>
                    <a:pt x="509" y="249"/>
                  </a:lnTo>
                  <a:lnTo>
                    <a:pt x="508" y="266"/>
                  </a:lnTo>
                  <a:lnTo>
                    <a:pt x="509" y="285"/>
                  </a:lnTo>
                  <a:lnTo>
                    <a:pt x="510" y="306"/>
                  </a:lnTo>
                  <a:lnTo>
                    <a:pt x="509" y="327"/>
                  </a:lnTo>
                  <a:lnTo>
                    <a:pt x="508" y="337"/>
                  </a:lnTo>
                  <a:lnTo>
                    <a:pt x="506" y="345"/>
                  </a:lnTo>
                  <a:lnTo>
                    <a:pt x="504" y="353"/>
                  </a:lnTo>
                  <a:lnTo>
                    <a:pt x="500" y="359"/>
                  </a:lnTo>
                  <a:lnTo>
                    <a:pt x="493" y="364"/>
                  </a:lnTo>
                  <a:lnTo>
                    <a:pt x="487" y="368"/>
                  </a:lnTo>
                  <a:lnTo>
                    <a:pt x="479" y="369"/>
                  </a:lnTo>
                  <a:lnTo>
                    <a:pt x="469" y="368"/>
                  </a:lnTo>
                  <a:lnTo>
                    <a:pt x="469" y="368"/>
                  </a:lnTo>
                  <a:lnTo>
                    <a:pt x="465" y="374"/>
                  </a:lnTo>
                  <a:lnTo>
                    <a:pt x="462" y="377"/>
                  </a:lnTo>
                  <a:lnTo>
                    <a:pt x="460" y="385"/>
                  </a:lnTo>
                  <a:lnTo>
                    <a:pt x="456" y="407"/>
                  </a:lnTo>
                  <a:lnTo>
                    <a:pt x="456" y="407"/>
                  </a:lnTo>
                  <a:lnTo>
                    <a:pt x="458" y="415"/>
                  </a:lnTo>
                  <a:lnTo>
                    <a:pt x="458" y="424"/>
                  </a:lnTo>
                  <a:lnTo>
                    <a:pt x="458" y="431"/>
                  </a:lnTo>
                  <a:lnTo>
                    <a:pt x="457" y="440"/>
                  </a:lnTo>
                  <a:lnTo>
                    <a:pt x="453" y="456"/>
                  </a:lnTo>
                  <a:lnTo>
                    <a:pt x="449" y="473"/>
                  </a:lnTo>
                  <a:lnTo>
                    <a:pt x="407" y="541"/>
                  </a:lnTo>
                  <a:lnTo>
                    <a:pt x="412" y="625"/>
                  </a:lnTo>
                  <a:lnTo>
                    <a:pt x="412" y="625"/>
                  </a:lnTo>
                  <a:lnTo>
                    <a:pt x="408" y="637"/>
                  </a:lnTo>
                  <a:lnTo>
                    <a:pt x="402" y="650"/>
                  </a:lnTo>
                  <a:lnTo>
                    <a:pt x="393" y="663"/>
                  </a:lnTo>
                  <a:lnTo>
                    <a:pt x="382" y="676"/>
                  </a:lnTo>
                  <a:lnTo>
                    <a:pt x="358" y="703"/>
                  </a:lnTo>
                  <a:lnTo>
                    <a:pt x="336" y="730"/>
                  </a:lnTo>
                  <a:lnTo>
                    <a:pt x="336" y="730"/>
                  </a:lnTo>
                  <a:lnTo>
                    <a:pt x="268" y="687"/>
                  </a:lnTo>
                  <a:lnTo>
                    <a:pt x="235" y="667"/>
                  </a:lnTo>
                  <a:lnTo>
                    <a:pt x="204" y="643"/>
                  </a:lnTo>
                  <a:lnTo>
                    <a:pt x="174" y="620"/>
                  </a:lnTo>
                  <a:lnTo>
                    <a:pt x="161" y="608"/>
                  </a:lnTo>
                  <a:lnTo>
                    <a:pt x="148" y="596"/>
                  </a:lnTo>
                  <a:lnTo>
                    <a:pt x="135" y="583"/>
                  </a:lnTo>
                  <a:lnTo>
                    <a:pt x="125" y="570"/>
                  </a:lnTo>
                  <a:lnTo>
                    <a:pt x="115" y="555"/>
                  </a:lnTo>
                  <a:lnTo>
                    <a:pt x="104" y="541"/>
                  </a:lnTo>
                  <a:lnTo>
                    <a:pt x="104" y="54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3" name="Line 253"/>
            <p:cNvSpPr>
              <a:spLocks noChangeShapeType="1"/>
            </p:cNvSpPr>
            <p:nvPr/>
          </p:nvSpPr>
          <p:spPr bwMode="auto">
            <a:xfrm>
              <a:off x="5486400" y="31051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4" name="Freeform 254"/>
            <p:cNvSpPr>
              <a:spLocks noEditPoints="1"/>
            </p:cNvSpPr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  <a:gd name="T114" fmla="*/ 25 w 211"/>
                <a:gd name="T115" fmla="*/ 5 h 825"/>
                <a:gd name="T116" fmla="*/ 25 w 211"/>
                <a:gd name="T117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5" name="Freeform 255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100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2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4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100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2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6" name="Line 256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7" name="Freeform 257"/>
            <p:cNvSpPr/>
            <p:nvPr/>
          </p:nvSpPr>
          <p:spPr bwMode="auto">
            <a:xfrm>
              <a:off x="5573713" y="3176588"/>
              <a:ext cx="111125" cy="436562"/>
            </a:xfrm>
            <a:custGeom>
              <a:avLst/>
              <a:gdLst>
                <a:gd name="T0" fmla="*/ 25 w 211"/>
                <a:gd name="T1" fmla="*/ 5 h 825"/>
                <a:gd name="T2" fmla="*/ 25 w 211"/>
                <a:gd name="T3" fmla="*/ 5 h 825"/>
                <a:gd name="T4" fmla="*/ 34 w 211"/>
                <a:gd name="T5" fmla="*/ 3 h 825"/>
                <a:gd name="T6" fmla="*/ 44 w 211"/>
                <a:gd name="T7" fmla="*/ 0 h 825"/>
                <a:gd name="T8" fmla="*/ 50 w 211"/>
                <a:gd name="T9" fmla="*/ 0 h 825"/>
                <a:gd name="T10" fmla="*/ 57 w 211"/>
                <a:gd name="T11" fmla="*/ 0 h 825"/>
                <a:gd name="T12" fmla="*/ 66 w 211"/>
                <a:gd name="T13" fmla="*/ 1 h 825"/>
                <a:gd name="T14" fmla="*/ 78 w 211"/>
                <a:gd name="T15" fmla="*/ 4 h 825"/>
                <a:gd name="T16" fmla="*/ 78 w 211"/>
                <a:gd name="T17" fmla="*/ 4 h 825"/>
                <a:gd name="T18" fmla="*/ 91 w 211"/>
                <a:gd name="T19" fmla="*/ 17 h 825"/>
                <a:gd name="T20" fmla="*/ 97 w 211"/>
                <a:gd name="T21" fmla="*/ 26 h 825"/>
                <a:gd name="T22" fmla="*/ 105 w 211"/>
                <a:gd name="T23" fmla="*/ 41 h 825"/>
                <a:gd name="T24" fmla="*/ 105 w 211"/>
                <a:gd name="T25" fmla="*/ 41 h 825"/>
                <a:gd name="T26" fmla="*/ 106 w 211"/>
                <a:gd name="T27" fmla="*/ 54 h 825"/>
                <a:gd name="T28" fmla="*/ 105 w 211"/>
                <a:gd name="T29" fmla="*/ 68 h 825"/>
                <a:gd name="T30" fmla="*/ 104 w 211"/>
                <a:gd name="T31" fmla="*/ 76 h 825"/>
                <a:gd name="T32" fmla="*/ 100 w 211"/>
                <a:gd name="T33" fmla="*/ 83 h 825"/>
                <a:gd name="T34" fmla="*/ 96 w 211"/>
                <a:gd name="T35" fmla="*/ 90 h 825"/>
                <a:gd name="T36" fmla="*/ 88 w 211"/>
                <a:gd name="T37" fmla="*/ 98 h 825"/>
                <a:gd name="T38" fmla="*/ 87 w 211"/>
                <a:gd name="T39" fmla="*/ 155 h 825"/>
                <a:gd name="T40" fmla="*/ 87 w 211"/>
                <a:gd name="T41" fmla="*/ 155 h 825"/>
                <a:gd name="T42" fmla="*/ 100 w 211"/>
                <a:gd name="T43" fmla="*/ 193 h 825"/>
                <a:gd name="T44" fmla="*/ 110 w 211"/>
                <a:gd name="T45" fmla="*/ 230 h 825"/>
                <a:gd name="T46" fmla="*/ 121 w 211"/>
                <a:gd name="T47" fmla="*/ 268 h 825"/>
                <a:gd name="T48" fmla="*/ 130 w 211"/>
                <a:gd name="T49" fmla="*/ 305 h 825"/>
                <a:gd name="T50" fmla="*/ 146 w 211"/>
                <a:gd name="T51" fmla="*/ 380 h 825"/>
                <a:gd name="T52" fmla="*/ 159 w 211"/>
                <a:gd name="T53" fmla="*/ 456 h 825"/>
                <a:gd name="T54" fmla="*/ 184 w 211"/>
                <a:gd name="T55" fmla="*/ 609 h 825"/>
                <a:gd name="T56" fmla="*/ 197 w 211"/>
                <a:gd name="T57" fmla="*/ 685 h 825"/>
                <a:gd name="T58" fmla="*/ 211 w 211"/>
                <a:gd name="T59" fmla="*/ 760 h 825"/>
                <a:gd name="T60" fmla="*/ 115 w 211"/>
                <a:gd name="T61" fmla="*/ 825 h 825"/>
                <a:gd name="T62" fmla="*/ 75 w 211"/>
                <a:gd name="T63" fmla="*/ 764 h 825"/>
                <a:gd name="T64" fmla="*/ 75 w 211"/>
                <a:gd name="T65" fmla="*/ 764 h 825"/>
                <a:gd name="T66" fmla="*/ 72 w 211"/>
                <a:gd name="T67" fmla="*/ 727 h 825"/>
                <a:gd name="T68" fmla="*/ 66 w 211"/>
                <a:gd name="T69" fmla="*/ 689 h 825"/>
                <a:gd name="T70" fmla="*/ 55 w 211"/>
                <a:gd name="T71" fmla="*/ 614 h 825"/>
                <a:gd name="T72" fmla="*/ 42 w 211"/>
                <a:gd name="T73" fmla="*/ 539 h 825"/>
                <a:gd name="T74" fmla="*/ 30 w 211"/>
                <a:gd name="T75" fmla="*/ 465 h 825"/>
                <a:gd name="T76" fmla="*/ 24 w 211"/>
                <a:gd name="T77" fmla="*/ 428 h 825"/>
                <a:gd name="T78" fmla="*/ 20 w 211"/>
                <a:gd name="T79" fmla="*/ 390 h 825"/>
                <a:gd name="T80" fmla="*/ 16 w 211"/>
                <a:gd name="T81" fmla="*/ 353 h 825"/>
                <a:gd name="T82" fmla="*/ 13 w 211"/>
                <a:gd name="T83" fmla="*/ 315 h 825"/>
                <a:gd name="T84" fmla="*/ 12 w 211"/>
                <a:gd name="T85" fmla="*/ 278 h 825"/>
                <a:gd name="T86" fmla="*/ 12 w 211"/>
                <a:gd name="T87" fmla="*/ 240 h 825"/>
                <a:gd name="T88" fmla="*/ 15 w 211"/>
                <a:gd name="T89" fmla="*/ 204 h 825"/>
                <a:gd name="T90" fmla="*/ 19 w 211"/>
                <a:gd name="T91" fmla="*/ 167 h 825"/>
                <a:gd name="T92" fmla="*/ 29 w 211"/>
                <a:gd name="T93" fmla="*/ 93 h 825"/>
                <a:gd name="T94" fmla="*/ 29 w 211"/>
                <a:gd name="T95" fmla="*/ 93 h 825"/>
                <a:gd name="T96" fmla="*/ 19 w 211"/>
                <a:gd name="T97" fmla="*/ 85 h 825"/>
                <a:gd name="T98" fmla="*/ 12 w 211"/>
                <a:gd name="T99" fmla="*/ 76 h 825"/>
                <a:gd name="T100" fmla="*/ 7 w 211"/>
                <a:gd name="T101" fmla="*/ 68 h 825"/>
                <a:gd name="T102" fmla="*/ 6 w 211"/>
                <a:gd name="T103" fmla="*/ 61 h 825"/>
                <a:gd name="T104" fmla="*/ 3 w 211"/>
                <a:gd name="T105" fmla="*/ 45 h 825"/>
                <a:gd name="T106" fmla="*/ 2 w 211"/>
                <a:gd name="T107" fmla="*/ 36 h 825"/>
                <a:gd name="T108" fmla="*/ 0 w 211"/>
                <a:gd name="T109" fmla="*/ 28 h 825"/>
                <a:gd name="T110" fmla="*/ 25 w 211"/>
                <a:gd name="T111" fmla="*/ 5 h 825"/>
                <a:gd name="T112" fmla="*/ 25 w 211"/>
                <a:gd name="T113" fmla="*/ 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825">
                  <a:moveTo>
                    <a:pt x="25" y="5"/>
                  </a:moveTo>
                  <a:lnTo>
                    <a:pt x="25" y="5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91" y="17"/>
                  </a:lnTo>
                  <a:lnTo>
                    <a:pt x="97" y="26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54"/>
                  </a:lnTo>
                  <a:lnTo>
                    <a:pt x="105" y="68"/>
                  </a:lnTo>
                  <a:lnTo>
                    <a:pt x="104" y="76"/>
                  </a:lnTo>
                  <a:lnTo>
                    <a:pt x="100" y="83"/>
                  </a:lnTo>
                  <a:lnTo>
                    <a:pt x="96" y="90"/>
                  </a:lnTo>
                  <a:lnTo>
                    <a:pt x="88" y="98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100" y="193"/>
                  </a:lnTo>
                  <a:lnTo>
                    <a:pt x="110" y="230"/>
                  </a:lnTo>
                  <a:lnTo>
                    <a:pt x="121" y="268"/>
                  </a:lnTo>
                  <a:lnTo>
                    <a:pt x="130" y="305"/>
                  </a:lnTo>
                  <a:lnTo>
                    <a:pt x="146" y="380"/>
                  </a:lnTo>
                  <a:lnTo>
                    <a:pt x="159" y="456"/>
                  </a:lnTo>
                  <a:lnTo>
                    <a:pt x="184" y="609"/>
                  </a:lnTo>
                  <a:lnTo>
                    <a:pt x="197" y="685"/>
                  </a:lnTo>
                  <a:lnTo>
                    <a:pt x="211" y="760"/>
                  </a:lnTo>
                  <a:lnTo>
                    <a:pt x="115" y="825"/>
                  </a:lnTo>
                  <a:lnTo>
                    <a:pt x="75" y="764"/>
                  </a:lnTo>
                  <a:lnTo>
                    <a:pt x="75" y="764"/>
                  </a:lnTo>
                  <a:lnTo>
                    <a:pt x="72" y="727"/>
                  </a:lnTo>
                  <a:lnTo>
                    <a:pt x="66" y="689"/>
                  </a:lnTo>
                  <a:lnTo>
                    <a:pt x="55" y="614"/>
                  </a:lnTo>
                  <a:lnTo>
                    <a:pt x="42" y="539"/>
                  </a:lnTo>
                  <a:lnTo>
                    <a:pt x="30" y="465"/>
                  </a:lnTo>
                  <a:lnTo>
                    <a:pt x="24" y="428"/>
                  </a:lnTo>
                  <a:lnTo>
                    <a:pt x="20" y="390"/>
                  </a:lnTo>
                  <a:lnTo>
                    <a:pt x="16" y="353"/>
                  </a:lnTo>
                  <a:lnTo>
                    <a:pt x="13" y="315"/>
                  </a:lnTo>
                  <a:lnTo>
                    <a:pt x="12" y="278"/>
                  </a:lnTo>
                  <a:lnTo>
                    <a:pt x="12" y="240"/>
                  </a:lnTo>
                  <a:lnTo>
                    <a:pt x="15" y="204"/>
                  </a:lnTo>
                  <a:lnTo>
                    <a:pt x="19" y="167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19" y="85"/>
                  </a:lnTo>
                  <a:lnTo>
                    <a:pt x="12" y="76"/>
                  </a:lnTo>
                  <a:lnTo>
                    <a:pt x="7" y="68"/>
                  </a:lnTo>
                  <a:lnTo>
                    <a:pt x="6" y="61"/>
                  </a:lnTo>
                  <a:lnTo>
                    <a:pt x="3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8" name="Line 258"/>
            <p:cNvSpPr>
              <a:spLocks noChangeShapeType="1"/>
            </p:cNvSpPr>
            <p:nvPr/>
          </p:nvSpPr>
          <p:spPr bwMode="auto">
            <a:xfrm>
              <a:off x="5586413" y="317976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39" name="Freeform 259"/>
            <p:cNvSpPr>
              <a:spLocks noEditPoints="1"/>
            </p:cNvSpPr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  <a:gd name="T102" fmla="*/ 0 w 766"/>
                <a:gd name="T103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0" y="84"/>
                  </a:moveTo>
                  <a:lnTo>
                    <a:pt x="0" y="84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0" name="Freeform 260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90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18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2" name="Freeform 262"/>
            <p:cNvSpPr/>
            <p:nvPr/>
          </p:nvSpPr>
          <p:spPr bwMode="auto">
            <a:xfrm>
              <a:off x="5284788" y="3155950"/>
              <a:ext cx="404812" cy="912812"/>
            </a:xfrm>
            <a:custGeom>
              <a:avLst/>
              <a:gdLst>
                <a:gd name="T0" fmla="*/ 0 w 766"/>
                <a:gd name="T1" fmla="*/ 84 h 1725"/>
                <a:gd name="T2" fmla="*/ 76 w 766"/>
                <a:gd name="T3" fmla="*/ 75 h 1725"/>
                <a:gd name="T4" fmla="*/ 155 w 766"/>
                <a:gd name="T5" fmla="*/ 60 h 1725"/>
                <a:gd name="T6" fmla="*/ 241 w 766"/>
                <a:gd name="T7" fmla="*/ 36 h 1725"/>
                <a:gd name="T8" fmla="*/ 337 w 766"/>
                <a:gd name="T9" fmla="*/ 0 h 1725"/>
                <a:gd name="T10" fmla="*/ 665 w 766"/>
                <a:gd name="T11" fmla="*/ 691 h 1725"/>
                <a:gd name="T12" fmla="*/ 685 w 766"/>
                <a:gd name="T13" fmla="*/ 734 h 1725"/>
                <a:gd name="T14" fmla="*/ 711 w 766"/>
                <a:gd name="T15" fmla="*/ 816 h 1725"/>
                <a:gd name="T16" fmla="*/ 736 w 766"/>
                <a:gd name="T17" fmla="*/ 926 h 1725"/>
                <a:gd name="T18" fmla="*/ 757 w 766"/>
                <a:gd name="T19" fmla="*/ 1058 h 1725"/>
                <a:gd name="T20" fmla="*/ 764 w 766"/>
                <a:gd name="T21" fmla="*/ 1129 h 1725"/>
                <a:gd name="T22" fmla="*/ 766 w 766"/>
                <a:gd name="T23" fmla="*/ 1202 h 1725"/>
                <a:gd name="T24" fmla="*/ 765 w 766"/>
                <a:gd name="T25" fmla="*/ 1279 h 1725"/>
                <a:gd name="T26" fmla="*/ 758 w 766"/>
                <a:gd name="T27" fmla="*/ 1354 h 1725"/>
                <a:gd name="T28" fmla="*/ 745 w 766"/>
                <a:gd name="T29" fmla="*/ 1429 h 1725"/>
                <a:gd name="T30" fmla="*/ 726 w 766"/>
                <a:gd name="T31" fmla="*/ 1502 h 1725"/>
                <a:gd name="T32" fmla="*/ 700 w 766"/>
                <a:gd name="T33" fmla="*/ 1573 h 1725"/>
                <a:gd name="T34" fmla="*/ 665 w 766"/>
                <a:gd name="T35" fmla="*/ 1642 h 1725"/>
                <a:gd name="T36" fmla="*/ 660 w 766"/>
                <a:gd name="T37" fmla="*/ 1648 h 1725"/>
                <a:gd name="T38" fmla="*/ 646 w 766"/>
                <a:gd name="T39" fmla="*/ 1663 h 1725"/>
                <a:gd name="T40" fmla="*/ 619 w 766"/>
                <a:gd name="T41" fmla="*/ 1681 h 1725"/>
                <a:gd name="T42" fmla="*/ 571 w 766"/>
                <a:gd name="T43" fmla="*/ 1700 h 1725"/>
                <a:gd name="T44" fmla="*/ 508 w 766"/>
                <a:gd name="T45" fmla="*/ 1714 h 1725"/>
                <a:gd name="T46" fmla="*/ 430 w 766"/>
                <a:gd name="T47" fmla="*/ 1722 h 1725"/>
                <a:gd name="T48" fmla="*/ 338 w 766"/>
                <a:gd name="T49" fmla="*/ 1725 h 1725"/>
                <a:gd name="T50" fmla="*/ 232 w 766"/>
                <a:gd name="T51" fmla="*/ 1722 h 1725"/>
                <a:gd name="T52" fmla="*/ 113 w 766"/>
                <a:gd name="T53" fmla="*/ 1714 h 1725"/>
                <a:gd name="T54" fmla="*/ 48 w 766"/>
                <a:gd name="T55" fmla="*/ 1708 h 1725"/>
                <a:gd name="T56" fmla="*/ 57 w 766"/>
                <a:gd name="T57" fmla="*/ 1579 h 1725"/>
                <a:gd name="T58" fmla="*/ 70 w 766"/>
                <a:gd name="T59" fmla="*/ 1382 h 1725"/>
                <a:gd name="T60" fmla="*/ 81 w 766"/>
                <a:gd name="T61" fmla="*/ 1255 h 1725"/>
                <a:gd name="T62" fmla="*/ 90 w 766"/>
                <a:gd name="T63" fmla="*/ 1195 h 1725"/>
                <a:gd name="T64" fmla="*/ 111 w 766"/>
                <a:gd name="T65" fmla="*/ 1051 h 1725"/>
                <a:gd name="T66" fmla="*/ 117 w 766"/>
                <a:gd name="T67" fmla="*/ 980 h 1725"/>
                <a:gd name="T68" fmla="*/ 119 w 766"/>
                <a:gd name="T69" fmla="*/ 910 h 1725"/>
                <a:gd name="T70" fmla="*/ 115 w 766"/>
                <a:gd name="T71" fmla="*/ 839 h 1725"/>
                <a:gd name="T72" fmla="*/ 103 w 766"/>
                <a:gd name="T73" fmla="*/ 769 h 1725"/>
                <a:gd name="T74" fmla="*/ 82 w 766"/>
                <a:gd name="T75" fmla="*/ 700 h 1725"/>
                <a:gd name="T76" fmla="*/ 53 w 766"/>
                <a:gd name="T77" fmla="*/ 628 h 1725"/>
                <a:gd name="T78" fmla="*/ 64 w 766"/>
                <a:gd name="T79" fmla="*/ 599 h 1725"/>
                <a:gd name="T80" fmla="*/ 82 w 766"/>
                <a:gd name="T81" fmla="*/ 542 h 1725"/>
                <a:gd name="T82" fmla="*/ 94 w 766"/>
                <a:gd name="T83" fmla="*/ 491 h 1725"/>
                <a:gd name="T84" fmla="*/ 103 w 766"/>
                <a:gd name="T85" fmla="*/ 445 h 1725"/>
                <a:gd name="T86" fmla="*/ 106 w 766"/>
                <a:gd name="T87" fmla="*/ 404 h 1725"/>
                <a:gd name="T88" fmla="*/ 106 w 766"/>
                <a:gd name="T89" fmla="*/ 367 h 1725"/>
                <a:gd name="T90" fmla="*/ 102 w 766"/>
                <a:gd name="T91" fmla="*/ 334 h 1725"/>
                <a:gd name="T92" fmla="*/ 92 w 766"/>
                <a:gd name="T93" fmla="*/ 288 h 1725"/>
                <a:gd name="T94" fmla="*/ 70 w 766"/>
                <a:gd name="T95" fmla="*/ 235 h 1725"/>
                <a:gd name="T96" fmla="*/ 45 w 766"/>
                <a:gd name="T97" fmla="*/ 186 h 1725"/>
                <a:gd name="T98" fmla="*/ 20 w 766"/>
                <a:gd name="T99" fmla="*/ 139 h 1725"/>
                <a:gd name="T100" fmla="*/ 0 w 766"/>
                <a:gd name="T101" fmla="*/ 8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1725">
                  <a:moveTo>
                    <a:pt x="0" y="84"/>
                  </a:moveTo>
                  <a:lnTo>
                    <a:pt x="0" y="84"/>
                  </a:lnTo>
                  <a:lnTo>
                    <a:pt x="37" y="80"/>
                  </a:lnTo>
                  <a:lnTo>
                    <a:pt x="76" y="75"/>
                  </a:lnTo>
                  <a:lnTo>
                    <a:pt x="115" y="69"/>
                  </a:lnTo>
                  <a:lnTo>
                    <a:pt x="155" y="60"/>
                  </a:lnTo>
                  <a:lnTo>
                    <a:pt x="197" y="49"/>
                  </a:lnTo>
                  <a:lnTo>
                    <a:pt x="241" y="36"/>
                  </a:lnTo>
                  <a:lnTo>
                    <a:pt x="288" y="21"/>
                  </a:lnTo>
                  <a:lnTo>
                    <a:pt x="337" y="0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74" y="707"/>
                  </a:lnTo>
                  <a:lnTo>
                    <a:pt x="685" y="734"/>
                  </a:lnTo>
                  <a:lnTo>
                    <a:pt x="698" y="771"/>
                  </a:lnTo>
                  <a:lnTo>
                    <a:pt x="711" y="816"/>
                  </a:lnTo>
                  <a:lnTo>
                    <a:pt x="725" y="868"/>
                  </a:lnTo>
                  <a:lnTo>
                    <a:pt x="736" y="926"/>
                  </a:lnTo>
                  <a:lnTo>
                    <a:pt x="748" y="989"/>
                  </a:lnTo>
                  <a:lnTo>
                    <a:pt x="757" y="1058"/>
                  </a:lnTo>
                  <a:lnTo>
                    <a:pt x="761" y="1093"/>
                  </a:lnTo>
                  <a:lnTo>
                    <a:pt x="764" y="1129"/>
                  </a:lnTo>
                  <a:lnTo>
                    <a:pt x="765" y="1166"/>
                  </a:lnTo>
                  <a:lnTo>
                    <a:pt x="766" y="1202"/>
                  </a:lnTo>
                  <a:lnTo>
                    <a:pt x="766" y="1240"/>
                  </a:lnTo>
                  <a:lnTo>
                    <a:pt x="765" y="1279"/>
                  </a:lnTo>
                  <a:lnTo>
                    <a:pt x="762" y="1316"/>
                  </a:lnTo>
                  <a:lnTo>
                    <a:pt x="758" y="1354"/>
                  </a:lnTo>
                  <a:lnTo>
                    <a:pt x="752" y="1391"/>
                  </a:lnTo>
                  <a:lnTo>
                    <a:pt x="745" y="1429"/>
                  </a:lnTo>
                  <a:lnTo>
                    <a:pt x="736" y="1466"/>
                  </a:lnTo>
                  <a:lnTo>
                    <a:pt x="726" y="1502"/>
                  </a:lnTo>
                  <a:lnTo>
                    <a:pt x="714" y="1539"/>
                  </a:lnTo>
                  <a:lnTo>
                    <a:pt x="700" y="1573"/>
                  </a:lnTo>
                  <a:lnTo>
                    <a:pt x="683" y="1608"/>
                  </a:lnTo>
                  <a:lnTo>
                    <a:pt x="665" y="1642"/>
                  </a:lnTo>
                  <a:lnTo>
                    <a:pt x="665" y="1642"/>
                  </a:lnTo>
                  <a:lnTo>
                    <a:pt x="660" y="1648"/>
                  </a:lnTo>
                  <a:lnTo>
                    <a:pt x="654" y="1656"/>
                  </a:lnTo>
                  <a:lnTo>
                    <a:pt x="646" y="1663"/>
                  </a:lnTo>
                  <a:lnTo>
                    <a:pt x="638" y="1669"/>
                  </a:lnTo>
                  <a:lnTo>
                    <a:pt x="619" y="1681"/>
                  </a:lnTo>
                  <a:lnTo>
                    <a:pt x="597" y="1691"/>
                  </a:lnTo>
                  <a:lnTo>
                    <a:pt x="571" y="1700"/>
                  </a:lnTo>
                  <a:lnTo>
                    <a:pt x="541" y="1708"/>
                  </a:lnTo>
                  <a:lnTo>
                    <a:pt x="508" y="1714"/>
                  </a:lnTo>
                  <a:lnTo>
                    <a:pt x="470" y="1718"/>
                  </a:lnTo>
                  <a:lnTo>
                    <a:pt x="430" y="1722"/>
                  </a:lnTo>
                  <a:lnTo>
                    <a:pt x="386" y="1725"/>
                  </a:lnTo>
                  <a:lnTo>
                    <a:pt x="338" y="1725"/>
                  </a:lnTo>
                  <a:lnTo>
                    <a:pt x="288" y="1725"/>
                  </a:lnTo>
                  <a:lnTo>
                    <a:pt x="232" y="1722"/>
                  </a:lnTo>
                  <a:lnTo>
                    <a:pt x="174" y="1720"/>
                  </a:lnTo>
                  <a:lnTo>
                    <a:pt x="113" y="1714"/>
                  </a:lnTo>
                  <a:lnTo>
                    <a:pt x="48" y="1708"/>
                  </a:lnTo>
                  <a:lnTo>
                    <a:pt x="48" y="1708"/>
                  </a:lnTo>
                  <a:lnTo>
                    <a:pt x="53" y="1643"/>
                  </a:lnTo>
                  <a:lnTo>
                    <a:pt x="57" y="1579"/>
                  </a:lnTo>
                  <a:lnTo>
                    <a:pt x="64" y="1447"/>
                  </a:lnTo>
                  <a:lnTo>
                    <a:pt x="70" y="1382"/>
                  </a:lnTo>
                  <a:lnTo>
                    <a:pt x="75" y="1319"/>
                  </a:lnTo>
                  <a:lnTo>
                    <a:pt x="81" y="1255"/>
                  </a:lnTo>
                  <a:lnTo>
                    <a:pt x="90" y="1195"/>
                  </a:lnTo>
                  <a:lnTo>
                    <a:pt x="90" y="1195"/>
                  </a:lnTo>
                  <a:lnTo>
                    <a:pt x="102" y="1122"/>
                  </a:lnTo>
                  <a:lnTo>
                    <a:pt x="111" y="1051"/>
                  </a:lnTo>
                  <a:lnTo>
                    <a:pt x="115" y="1016"/>
                  </a:lnTo>
                  <a:lnTo>
                    <a:pt x="117" y="980"/>
                  </a:lnTo>
                  <a:lnTo>
                    <a:pt x="119" y="945"/>
                  </a:lnTo>
                  <a:lnTo>
                    <a:pt x="119" y="910"/>
                  </a:lnTo>
                  <a:lnTo>
                    <a:pt x="117" y="875"/>
                  </a:lnTo>
                  <a:lnTo>
                    <a:pt x="115" y="839"/>
                  </a:lnTo>
                  <a:lnTo>
                    <a:pt x="110" y="804"/>
                  </a:lnTo>
                  <a:lnTo>
                    <a:pt x="103" y="769"/>
                  </a:lnTo>
                  <a:lnTo>
                    <a:pt x="94" y="734"/>
                  </a:lnTo>
                  <a:lnTo>
                    <a:pt x="82" y="700"/>
                  </a:lnTo>
                  <a:lnTo>
                    <a:pt x="70" y="665"/>
                  </a:lnTo>
                  <a:lnTo>
                    <a:pt x="53" y="628"/>
                  </a:lnTo>
                  <a:lnTo>
                    <a:pt x="53" y="628"/>
                  </a:lnTo>
                  <a:lnTo>
                    <a:pt x="64" y="599"/>
                  </a:lnTo>
                  <a:lnTo>
                    <a:pt x="73" y="569"/>
                  </a:lnTo>
                  <a:lnTo>
                    <a:pt x="82" y="542"/>
                  </a:lnTo>
                  <a:lnTo>
                    <a:pt x="89" y="516"/>
                  </a:lnTo>
                  <a:lnTo>
                    <a:pt x="94" y="491"/>
                  </a:lnTo>
                  <a:lnTo>
                    <a:pt x="99" y="467"/>
                  </a:lnTo>
                  <a:lnTo>
                    <a:pt x="103" y="445"/>
                  </a:lnTo>
                  <a:lnTo>
                    <a:pt x="104" y="424"/>
                  </a:lnTo>
                  <a:lnTo>
                    <a:pt x="106" y="404"/>
                  </a:lnTo>
                  <a:lnTo>
                    <a:pt x="106" y="385"/>
                  </a:lnTo>
                  <a:lnTo>
                    <a:pt x="106" y="367"/>
                  </a:lnTo>
                  <a:lnTo>
                    <a:pt x="104" y="349"/>
                  </a:lnTo>
                  <a:lnTo>
                    <a:pt x="102" y="334"/>
                  </a:lnTo>
                  <a:lnTo>
                    <a:pt x="99" y="318"/>
                  </a:lnTo>
                  <a:lnTo>
                    <a:pt x="92" y="288"/>
                  </a:lnTo>
                  <a:lnTo>
                    <a:pt x="81" y="261"/>
                  </a:lnTo>
                  <a:lnTo>
                    <a:pt x="70" y="235"/>
                  </a:lnTo>
                  <a:lnTo>
                    <a:pt x="58" y="211"/>
                  </a:lnTo>
                  <a:lnTo>
                    <a:pt x="45" y="186"/>
                  </a:lnTo>
                  <a:lnTo>
                    <a:pt x="32" y="163"/>
                  </a:lnTo>
                  <a:lnTo>
                    <a:pt x="20" y="139"/>
                  </a:lnTo>
                  <a:lnTo>
                    <a:pt x="10" y="113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3" name="Line 263"/>
            <p:cNvSpPr>
              <a:spLocks noChangeShapeType="1"/>
            </p:cNvSpPr>
            <p:nvPr/>
          </p:nvSpPr>
          <p:spPr bwMode="auto">
            <a:xfrm>
              <a:off x="5284788" y="32004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4" name="Freeform 264"/>
            <p:cNvSpPr>
              <a:spLocks noEditPoints="1"/>
            </p:cNvSpPr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  <a:gd name="T52" fmla="*/ 34 w 215"/>
                <a:gd name="T53" fmla="*/ 0 h 269"/>
                <a:gd name="T54" fmla="*/ 34 w 215"/>
                <a:gd name="T5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34" y="0"/>
                  </a:move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5" name="Freeform 265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4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4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6" name="Line 266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7" name="Freeform 267"/>
            <p:cNvSpPr/>
            <p:nvPr/>
          </p:nvSpPr>
          <p:spPr bwMode="auto">
            <a:xfrm>
              <a:off x="5470525" y="3100388"/>
              <a:ext cx="114300" cy="142875"/>
            </a:xfrm>
            <a:custGeom>
              <a:avLst/>
              <a:gdLst>
                <a:gd name="T0" fmla="*/ 34 w 215"/>
                <a:gd name="T1" fmla="*/ 0 h 269"/>
                <a:gd name="T2" fmla="*/ 34 w 215"/>
                <a:gd name="T3" fmla="*/ 0 h 269"/>
                <a:gd name="T4" fmla="*/ 27 w 215"/>
                <a:gd name="T5" fmla="*/ 22 h 269"/>
                <a:gd name="T6" fmla="*/ 20 w 215"/>
                <a:gd name="T7" fmla="*/ 47 h 269"/>
                <a:gd name="T8" fmla="*/ 11 w 215"/>
                <a:gd name="T9" fmla="*/ 72 h 269"/>
                <a:gd name="T10" fmla="*/ 0 w 215"/>
                <a:gd name="T11" fmla="*/ 99 h 269"/>
                <a:gd name="T12" fmla="*/ 78 w 215"/>
                <a:gd name="T13" fmla="*/ 269 h 269"/>
                <a:gd name="T14" fmla="*/ 78 w 215"/>
                <a:gd name="T15" fmla="*/ 269 h 269"/>
                <a:gd name="T16" fmla="*/ 86 w 215"/>
                <a:gd name="T17" fmla="*/ 265 h 269"/>
                <a:gd name="T18" fmla="*/ 95 w 215"/>
                <a:gd name="T19" fmla="*/ 260 h 269"/>
                <a:gd name="T20" fmla="*/ 111 w 215"/>
                <a:gd name="T21" fmla="*/ 247 h 269"/>
                <a:gd name="T22" fmla="*/ 128 w 215"/>
                <a:gd name="T23" fmla="*/ 233 h 269"/>
                <a:gd name="T24" fmla="*/ 146 w 215"/>
                <a:gd name="T25" fmla="*/ 216 h 269"/>
                <a:gd name="T26" fmla="*/ 180 w 215"/>
                <a:gd name="T27" fmla="*/ 180 h 269"/>
                <a:gd name="T28" fmla="*/ 215 w 215"/>
                <a:gd name="T29" fmla="*/ 143 h 269"/>
                <a:gd name="T30" fmla="*/ 215 w 215"/>
                <a:gd name="T31" fmla="*/ 143 h 269"/>
                <a:gd name="T32" fmla="*/ 159 w 215"/>
                <a:gd name="T33" fmla="*/ 109 h 269"/>
                <a:gd name="T34" fmla="*/ 133 w 215"/>
                <a:gd name="T35" fmla="*/ 92 h 269"/>
                <a:gd name="T36" fmla="*/ 108 w 215"/>
                <a:gd name="T37" fmla="*/ 74 h 269"/>
                <a:gd name="T38" fmla="*/ 84 w 215"/>
                <a:gd name="T39" fmla="*/ 57 h 269"/>
                <a:gd name="T40" fmla="*/ 65 w 215"/>
                <a:gd name="T41" fmla="*/ 39 h 269"/>
                <a:gd name="T42" fmla="*/ 55 w 215"/>
                <a:gd name="T43" fmla="*/ 30 h 269"/>
                <a:gd name="T44" fmla="*/ 47 w 215"/>
                <a:gd name="T45" fmla="*/ 20 h 269"/>
                <a:gd name="T46" fmla="*/ 40 w 215"/>
                <a:gd name="T47" fmla="*/ 11 h 269"/>
                <a:gd name="T48" fmla="*/ 34 w 215"/>
                <a:gd name="T49" fmla="*/ 0 h 269"/>
                <a:gd name="T50" fmla="*/ 34 w 215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69">
                  <a:moveTo>
                    <a:pt x="34" y="0"/>
                  </a:moveTo>
                  <a:lnTo>
                    <a:pt x="34" y="0"/>
                  </a:lnTo>
                  <a:lnTo>
                    <a:pt x="27" y="22"/>
                  </a:lnTo>
                  <a:lnTo>
                    <a:pt x="20" y="47"/>
                  </a:lnTo>
                  <a:lnTo>
                    <a:pt x="11" y="72"/>
                  </a:lnTo>
                  <a:lnTo>
                    <a:pt x="0" y="9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5"/>
                  </a:lnTo>
                  <a:lnTo>
                    <a:pt x="95" y="260"/>
                  </a:lnTo>
                  <a:lnTo>
                    <a:pt x="111" y="247"/>
                  </a:lnTo>
                  <a:lnTo>
                    <a:pt x="128" y="233"/>
                  </a:lnTo>
                  <a:lnTo>
                    <a:pt x="146" y="216"/>
                  </a:lnTo>
                  <a:lnTo>
                    <a:pt x="180" y="18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159" y="109"/>
                  </a:lnTo>
                  <a:lnTo>
                    <a:pt x="133" y="92"/>
                  </a:lnTo>
                  <a:lnTo>
                    <a:pt x="108" y="74"/>
                  </a:lnTo>
                  <a:lnTo>
                    <a:pt x="84" y="57"/>
                  </a:lnTo>
                  <a:lnTo>
                    <a:pt x="65" y="39"/>
                  </a:lnTo>
                  <a:lnTo>
                    <a:pt x="55" y="30"/>
                  </a:lnTo>
                  <a:lnTo>
                    <a:pt x="47" y="20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8" name="Line 268"/>
            <p:cNvSpPr>
              <a:spLocks noChangeShapeType="1"/>
            </p:cNvSpPr>
            <p:nvPr/>
          </p:nvSpPr>
          <p:spPr bwMode="auto">
            <a:xfrm>
              <a:off x="5487988" y="3100388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49" name="Freeform 269"/>
            <p:cNvSpPr>
              <a:spLocks noEditPoints="1"/>
            </p:cNvSpPr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  <a:gd name="T50" fmla="*/ 144 w 454"/>
                <a:gd name="T51" fmla="*/ 0 h 748"/>
                <a:gd name="T52" fmla="*/ 144 w 454"/>
                <a:gd name="T53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0"/>
                  </a:moveTo>
                  <a:lnTo>
                    <a:pt x="14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0" name="Freeform 270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1" name="Line 271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2" name="Freeform 272"/>
            <p:cNvSpPr/>
            <p:nvPr/>
          </p:nvSpPr>
          <p:spPr bwMode="auto">
            <a:xfrm>
              <a:off x="5400675" y="3130550"/>
              <a:ext cx="239712" cy="396875"/>
            </a:xfrm>
            <a:custGeom>
              <a:avLst/>
              <a:gdLst>
                <a:gd name="T0" fmla="*/ 144 w 454"/>
                <a:gd name="T1" fmla="*/ 0 h 748"/>
                <a:gd name="T2" fmla="*/ 144 w 454"/>
                <a:gd name="T3" fmla="*/ 0 h 748"/>
                <a:gd name="T4" fmla="*/ 128 w 454"/>
                <a:gd name="T5" fmla="*/ 16 h 748"/>
                <a:gd name="T6" fmla="*/ 111 w 454"/>
                <a:gd name="T7" fmla="*/ 30 h 748"/>
                <a:gd name="T8" fmla="*/ 95 w 454"/>
                <a:gd name="T9" fmla="*/ 42 h 748"/>
                <a:gd name="T10" fmla="*/ 76 w 454"/>
                <a:gd name="T11" fmla="*/ 53 h 748"/>
                <a:gd name="T12" fmla="*/ 58 w 454"/>
                <a:gd name="T13" fmla="*/ 62 h 748"/>
                <a:gd name="T14" fmla="*/ 39 w 454"/>
                <a:gd name="T15" fmla="*/ 71 h 748"/>
                <a:gd name="T16" fmla="*/ 0 w 454"/>
                <a:gd name="T17" fmla="*/ 88 h 748"/>
                <a:gd name="T18" fmla="*/ 87 w 454"/>
                <a:gd name="T19" fmla="*/ 123 h 748"/>
                <a:gd name="T20" fmla="*/ 5 w 454"/>
                <a:gd name="T21" fmla="*/ 137 h 748"/>
                <a:gd name="T22" fmla="*/ 5 w 454"/>
                <a:gd name="T23" fmla="*/ 137 h 748"/>
                <a:gd name="T24" fmla="*/ 101 w 454"/>
                <a:gd name="T25" fmla="*/ 290 h 748"/>
                <a:gd name="T26" fmla="*/ 150 w 454"/>
                <a:gd name="T27" fmla="*/ 366 h 748"/>
                <a:gd name="T28" fmla="*/ 202 w 454"/>
                <a:gd name="T29" fmla="*/ 442 h 748"/>
                <a:gd name="T30" fmla="*/ 229 w 454"/>
                <a:gd name="T31" fmla="*/ 481 h 748"/>
                <a:gd name="T32" fmla="*/ 256 w 454"/>
                <a:gd name="T33" fmla="*/ 519 h 748"/>
                <a:gd name="T34" fmla="*/ 286 w 454"/>
                <a:gd name="T35" fmla="*/ 558 h 748"/>
                <a:gd name="T36" fmla="*/ 316 w 454"/>
                <a:gd name="T37" fmla="*/ 595 h 748"/>
                <a:gd name="T38" fmla="*/ 348 w 454"/>
                <a:gd name="T39" fmla="*/ 634 h 748"/>
                <a:gd name="T40" fmla="*/ 381 w 454"/>
                <a:gd name="T41" fmla="*/ 671 h 748"/>
                <a:gd name="T42" fmla="*/ 416 w 454"/>
                <a:gd name="T43" fmla="*/ 710 h 748"/>
                <a:gd name="T44" fmla="*/ 454 w 454"/>
                <a:gd name="T45" fmla="*/ 748 h 748"/>
                <a:gd name="T46" fmla="*/ 144 w 454"/>
                <a:gd name="T47" fmla="*/ 0 h 748"/>
                <a:gd name="T48" fmla="*/ 144 w 454"/>
                <a:gd name="T4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748">
                  <a:moveTo>
                    <a:pt x="144" y="0"/>
                  </a:moveTo>
                  <a:lnTo>
                    <a:pt x="144" y="0"/>
                  </a:lnTo>
                  <a:lnTo>
                    <a:pt x="128" y="16"/>
                  </a:lnTo>
                  <a:lnTo>
                    <a:pt x="111" y="30"/>
                  </a:lnTo>
                  <a:lnTo>
                    <a:pt x="95" y="42"/>
                  </a:lnTo>
                  <a:lnTo>
                    <a:pt x="76" y="53"/>
                  </a:lnTo>
                  <a:lnTo>
                    <a:pt x="58" y="62"/>
                  </a:lnTo>
                  <a:lnTo>
                    <a:pt x="39" y="71"/>
                  </a:lnTo>
                  <a:lnTo>
                    <a:pt x="0" y="88"/>
                  </a:lnTo>
                  <a:lnTo>
                    <a:pt x="87" y="123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101" y="290"/>
                  </a:lnTo>
                  <a:lnTo>
                    <a:pt x="150" y="366"/>
                  </a:lnTo>
                  <a:lnTo>
                    <a:pt x="202" y="442"/>
                  </a:lnTo>
                  <a:lnTo>
                    <a:pt x="229" y="481"/>
                  </a:lnTo>
                  <a:lnTo>
                    <a:pt x="256" y="519"/>
                  </a:lnTo>
                  <a:lnTo>
                    <a:pt x="286" y="558"/>
                  </a:lnTo>
                  <a:lnTo>
                    <a:pt x="316" y="595"/>
                  </a:lnTo>
                  <a:lnTo>
                    <a:pt x="348" y="634"/>
                  </a:lnTo>
                  <a:lnTo>
                    <a:pt x="381" y="671"/>
                  </a:lnTo>
                  <a:lnTo>
                    <a:pt x="416" y="710"/>
                  </a:lnTo>
                  <a:lnTo>
                    <a:pt x="454" y="748"/>
                  </a:lnTo>
                  <a:lnTo>
                    <a:pt x="144" y="0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3" name="Line 273"/>
            <p:cNvSpPr>
              <a:spLocks noChangeShapeType="1"/>
            </p:cNvSpPr>
            <p:nvPr/>
          </p:nvSpPr>
          <p:spPr bwMode="auto">
            <a:xfrm>
              <a:off x="5476875" y="313055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4" name="Freeform 274"/>
            <p:cNvSpPr>
              <a:spLocks noEditPoints="1"/>
            </p:cNvSpPr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  <a:gd name="T100" fmla="*/ 80 w 394"/>
                <a:gd name="T101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5" name="Freeform 275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0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90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6" name="Line 276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7" name="Freeform 277"/>
            <p:cNvSpPr/>
            <p:nvPr/>
          </p:nvSpPr>
          <p:spPr bwMode="auto">
            <a:xfrm>
              <a:off x="5657850" y="3173413"/>
              <a:ext cx="207962" cy="882650"/>
            </a:xfrm>
            <a:custGeom>
              <a:avLst/>
              <a:gdLst>
                <a:gd name="T0" fmla="*/ 80 w 394"/>
                <a:gd name="T1" fmla="*/ 0 h 1668"/>
                <a:gd name="T2" fmla="*/ 104 w 394"/>
                <a:gd name="T3" fmla="*/ 47 h 1668"/>
                <a:gd name="T4" fmla="*/ 122 w 394"/>
                <a:gd name="T5" fmla="*/ 93 h 1668"/>
                <a:gd name="T6" fmla="*/ 137 w 394"/>
                <a:gd name="T7" fmla="*/ 139 h 1668"/>
                <a:gd name="T8" fmla="*/ 147 w 394"/>
                <a:gd name="T9" fmla="*/ 184 h 1668"/>
                <a:gd name="T10" fmla="*/ 155 w 394"/>
                <a:gd name="T11" fmla="*/ 230 h 1668"/>
                <a:gd name="T12" fmla="*/ 158 w 394"/>
                <a:gd name="T13" fmla="*/ 276 h 1668"/>
                <a:gd name="T14" fmla="*/ 158 w 394"/>
                <a:gd name="T15" fmla="*/ 321 h 1668"/>
                <a:gd name="T16" fmla="*/ 154 w 394"/>
                <a:gd name="T17" fmla="*/ 366 h 1668"/>
                <a:gd name="T18" fmla="*/ 146 w 394"/>
                <a:gd name="T19" fmla="*/ 410 h 1668"/>
                <a:gd name="T20" fmla="*/ 136 w 394"/>
                <a:gd name="T21" fmla="*/ 455 h 1668"/>
                <a:gd name="T22" fmla="*/ 122 w 394"/>
                <a:gd name="T23" fmla="*/ 501 h 1668"/>
                <a:gd name="T24" fmla="*/ 104 w 394"/>
                <a:gd name="T25" fmla="*/ 544 h 1668"/>
                <a:gd name="T26" fmla="*/ 58 w 394"/>
                <a:gd name="T27" fmla="*/ 634 h 1668"/>
                <a:gd name="T28" fmla="*/ 0 w 394"/>
                <a:gd name="T29" fmla="*/ 722 h 1668"/>
                <a:gd name="T30" fmla="*/ 9 w 394"/>
                <a:gd name="T31" fmla="*/ 772 h 1668"/>
                <a:gd name="T32" fmla="*/ 34 w 394"/>
                <a:gd name="T33" fmla="*/ 925 h 1668"/>
                <a:gd name="T34" fmla="*/ 62 w 394"/>
                <a:gd name="T35" fmla="*/ 1126 h 1668"/>
                <a:gd name="T36" fmla="*/ 79 w 394"/>
                <a:gd name="T37" fmla="*/ 1228 h 1668"/>
                <a:gd name="T38" fmla="*/ 100 w 394"/>
                <a:gd name="T39" fmla="*/ 1330 h 1668"/>
                <a:gd name="T40" fmla="*/ 127 w 394"/>
                <a:gd name="T41" fmla="*/ 1434 h 1668"/>
                <a:gd name="T42" fmla="*/ 162 w 394"/>
                <a:gd name="T43" fmla="*/ 1540 h 1668"/>
                <a:gd name="T44" fmla="*/ 168 w 394"/>
                <a:gd name="T45" fmla="*/ 1552 h 1668"/>
                <a:gd name="T46" fmla="*/ 185 w 394"/>
                <a:gd name="T47" fmla="*/ 1589 h 1668"/>
                <a:gd name="T48" fmla="*/ 197 w 394"/>
                <a:gd name="T49" fmla="*/ 1614 h 1668"/>
                <a:gd name="T50" fmla="*/ 212 w 394"/>
                <a:gd name="T51" fmla="*/ 1637 h 1668"/>
                <a:gd name="T52" fmla="*/ 235 w 394"/>
                <a:gd name="T53" fmla="*/ 1654 h 1668"/>
                <a:gd name="T54" fmla="*/ 272 w 394"/>
                <a:gd name="T55" fmla="*/ 1665 h 1668"/>
                <a:gd name="T56" fmla="*/ 323 w 394"/>
                <a:gd name="T57" fmla="*/ 1668 h 1668"/>
                <a:gd name="T58" fmla="*/ 394 w 394"/>
                <a:gd name="T59" fmla="*/ 1659 h 1668"/>
                <a:gd name="T60" fmla="*/ 378 w 394"/>
                <a:gd name="T61" fmla="*/ 1499 h 1668"/>
                <a:gd name="T62" fmla="*/ 354 w 394"/>
                <a:gd name="T63" fmla="*/ 1258 h 1668"/>
                <a:gd name="T64" fmla="*/ 335 w 394"/>
                <a:gd name="T65" fmla="*/ 1098 h 1668"/>
                <a:gd name="T66" fmla="*/ 323 w 394"/>
                <a:gd name="T67" fmla="*/ 1018 h 1668"/>
                <a:gd name="T68" fmla="*/ 296 w 394"/>
                <a:gd name="T69" fmla="*/ 962 h 1668"/>
                <a:gd name="T70" fmla="*/ 279 w 394"/>
                <a:gd name="T71" fmla="*/ 906 h 1668"/>
                <a:gd name="T72" fmla="*/ 272 w 394"/>
                <a:gd name="T73" fmla="*/ 851 h 1668"/>
                <a:gd name="T74" fmla="*/ 269 w 394"/>
                <a:gd name="T75" fmla="*/ 794 h 1668"/>
                <a:gd name="T76" fmla="*/ 274 w 394"/>
                <a:gd name="T77" fmla="*/ 683 h 1668"/>
                <a:gd name="T78" fmla="*/ 277 w 394"/>
                <a:gd name="T79" fmla="*/ 599 h 1668"/>
                <a:gd name="T80" fmla="*/ 275 w 394"/>
                <a:gd name="T81" fmla="*/ 572 h 1668"/>
                <a:gd name="T82" fmla="*/ 297 w 394"/>
                <a:gd name="T83" fmla="*/ 464 h 1668"/>
                <a:gd name="T84" fmla="*/ 315 w 394"/>
                <a:gd name="T85" fmla="*/ 357 h 1668"/>
                <a:gd name="T86" fmla="*/ 328 w 394"/>
                <a:gd name="T87" fmla="*/ 250 h 1668"/>
                <a:gd name="T88" fmla="*/ 337 w 394"/>
                <a:gd name="T89" fmla="*/ 142 h 1668"/>
                <a:gd name="T90" fmla="*/ 304 w 394"/>
                <a:gd name="T91" fmla="*/ 126 h 1668"/>
                <a:gd name="T92" fmla="*/ 200 w 394"/>
                <a:gd name="T93" fmla="*/ 75 h 1668"/>
                <a:gd name="T94" fmla="*/ 136 w 394"/>
                <a:gd name="T95" fmla="*/ 40 h 1668"/>
                <a:gd name="T96" fmla="*/ 93 w 394"/>
                <a:gd name="T97" fmla="*/ 11 h 1668"/>
                <a:gd name="T98" fmla="*/ 80 w 394"/>
                <a:gd name="T99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1668">
                  <a:moveTo>
                    <a:pt x="80" y="0"/>
                  </a:moveTo>
                  <a:lnTo>
                    <a:pt x="80" y="0"/>
                  </a:lnTo>
                  <a:lnTo>
                    <a:pt x="92" y="23"/>
                  </a:lnTo>
                  <a:lnTo>
                    <a:pt x="104" y="47"/>
                  </a:lnTo>
                  <a:lnTo>
                    <a:pt x="113" y="70"/>
                  </a:lnTo>
                  <a:lnTo>
                    <a:pt x="122" y="93"/>
                  </a:lnTo>
                  <a:lnTo>
                    <a:pt x="129" y="115"/>
                  </a:lnTo>
                  <a:lnTo>
                    <a:pt x="137" y="139"/>
                  </a:lnTo>
                  <a:lnTo>
                    <a:pt x="142" y="162"/>
                  </a:lnTo>
                  <a:lnTo>
                    <a:pt x="147" y="184"/>
                  </a:lnTo>
                  <a:lnTo>
                    <a:pt x="151" y="207"/>
                  </a:lnTo>
                  <a:lnTo>
                    <a:pt x="155" y="230"/>
                  </a:lnTo>
                  <a:lnTo>
                    <a:pt x="157" y="252"/>
                  </a:lnTo>
                  <a:lnTo>
                    <a:pt x="158" y="276"/>
                  </a:lnTo>
                  <a:lnTo>
                    <a:pt x="159" y="298"/>
                  </a:lnTo>
                  <a:lnTo>
                    <a:pt x="158" y="321"/>
                  </a:lnTo>
                  <a:lnTo>
                    <a:pt x="157" y="343"/>
                  </a:lnTo>
                  <a:lnTo>
                    <a:pt x="154" y="366"/>
                  </a:lnTo>
                  <a:lnTo>
                    <a:pt x="151" y="388"/>
                  </a:lnTo>
                  <a:lnTo>
                    <a:pt x="146" y="410"/>
                  </a:lnTo>
                  <a:lnTo>
                    <a:pt x="141" y="433"/>
                  </a:lnTo>
                  <a:lnTo>
                    <a:pt x="136" y="455"/>
                  </a:lnTo>
                  <a:lnTo>
                    <a:pt x="129" y="477"/>
                  </a:lnTo>
                  <a:lnTo>
                    <a:pt x="122" y="501"/>
                  </a:lnTo>
                  <a:lnTo>
                    <a:pt x="113" y="522"/>
                  </a:lnTo>
                  <a:lnTo>
                    <a:pt x="104" y="544"/>
                  </a:lnTo>
                  <a:lnTo>
                    <a:pt x="83" y="588"/>
                  </a:lnTo>
                  <a:lnTo>
                    <a:pt x="58" y="634"/>
                  </a:lnTo>
                  <a:lnTo>
                    <a:pt x="30" y="678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9" y="772"/>
                  </a:lnTo>
                  <a:lnTo>
                    <a:pt x="18" y="824"/>
                  </a:lnTo>
                  <a:lnTo>
                    <a:pt x="34" y="925"/>
                  </a:lnTo>
                  <a:lnTo>
                    <a:pt x="47" y="1025"/>
                  </a:lnTo>
                  <a:lnTo>
                    <a:pt x="62" y="1126"/>
                  </a:lnTo>
                  <a:lnTo>
                    <a:pt x="70" y="1177"/>
                  </a:lnTo>
                  <a:lnTo>
                    <a:pt x="79" y="1228"/>
                  </a:lnTo>
                  <a:lnTo>
                    <a:pt x="89" y="1279"/>
                  </a:lnTo>
                  <a:lnTo>
                    <a:pt x="100" y="1330"/>
                  </a:lnTo>
                  <a:lnTo>
                    <a:pt x="113" y="1382"/>
                  </a:lnTo>
                  <a:lnTo>
                    <a:pt x="127" y="1434"/>
                  </a:lnTo>
                  <a:lnTo>
                    <a:pt x="142" y="1487"/>
                  </a:lnTo>
                  <a:lnTo>
                    <a:pt x="162" y="1540"/>
                  </a:lnTo>
                  <a:lnTo>
                    <a:pt x="162" y="1540"/>
                  </a:lnTo>
                  <a:lnTo>
                    <a:pt x="168" y="1552"/>
                  </a:lnTo>
                  <a:lnTo>
                    <a:pt x="175" y="1563"/>
                  </a:lnTo>
                  <a:lnTo>
                    <a:pt x="185" y="1589"/>
                  </a:lnTo>
                  <a:lnTo>
                    <a:pt x="190" y="1602"/>
                  </a:lnTo>
                  <a:lnTo>
                    <a:pt x="197" y="1614"/>
                  </a:lnTo>
                  <a:lnTo>
                    <a:pt x="203" y="1625"/>
                  </a:lnTo>
                  <a:lnTo>
                    <a:pt x="212" y="1637"/>
                  </a:lnTo>
                  <a:lnTo>
                    <a:pt x="222" y="1646"/>
                  </a:lnTo>
                  <a:lnTo>
                    <a:pt x="235" y="1654"/>
                  </a:lnTo>
                  <a:lnTo>
                    <a:pt x="251" y="1661"/>
                  </a:lnTo>
                  <a:lnTo>
                    <a:pt x="272" y="1665"/>
                  </a:lnTo>
                  <a:lnTo>
                    <a:pt x="295" y="1668"/>
                  </a:lnTo>
                  <a:lnTo>
                    <a:pt x="323" y="1668"/>
                  </a:lnTo>
                  <a:lnTo>
                    <a:pt x="356" y="1665"/>
                  </a:lnTo>
                  <a:lnTo>
                    <a:pt x="394" y="1659"/>
                  </a:lnTo>
                  <a:lnTo>
                    <a:pt x="394" y="1659"/>
                  </a:lnTo>
                  <a:lnTo>
                    <a:pt x="378" y="1499"/>
                  </a:lnTo>
                  <a:lnTo>
                    <a:pt x="362" y="1338"/>
                  </a:lnTo>
                  <a:lnTo>
                    <a:pt x="354" y="1258"/>
                  </a:lnTo>
                  <a:lnTo>
                    <a:pt x="345" y="1178"/>
                  </a:lnTo>
                  <a:lnTo>
                    <a:pt x="335" y="1098"/>
                  </a:lnTo>
                  <a:lnTo>
                    <a:pt x="323" y="1018"/>
                  </a:lnTo>
                  <a:lnTo>
                    <a:pt x="323" y="1018"/>
                  </a:lnTo>
                  <a:lnTo>
                    <a:pt x="308" y="989"/>
                  </a:lnTo>
                  <a:lnTo>
                    <a:pt x="296" y="962"/>
                  </a:lnTo>
                  <a:lnTo>
                    <a:pt x="287" y="934"/>
                  </a:lnTo>
                  <a:lnTo>
                    <a:pt x="279" y="906"/>
                  </a:lnTo>
                  <a:lnTo>
                    <a:pt x="274" y="878"/>
                  </a:lnTo>
                  <a:lnTo>
                    <a:pt x="272" y="851"/>
                  </a:lnTo>
                  <a:lnTo>
                    <a:pt x="270" y="822"/>
                  </a:lnTo>
                  <a:lnTo>
                    <a:pt x="269" y="794"/>
                  </a:lnTo>
                  <a:lnTo>
                    <a:pt x="270" y="738"/>
                  </a:lnTo>
                  <a:lnTo>
                    <a:pt x="274" y="683"/>
                  </a:lnTo>
                  <a:lnTo>
                    <a:pt x="275" y="627"/>
                  </a:lnTo>
                  <a:lnTo>
                    <a:pt x="277" y="599"/>
                  </a:lnTo>
                  <a:lnTo>
                    <a:pt x="275" y="572"/>
                  </a:lnTo>
                  <a:lnTo>
                    <a:pt x="275" y="572"/>
                  </a:lnTo>
                  <a:lnTo>
                    <a:pt x="287" y="517"/>
                  </a:lnTo>
                  <a:lnTo>
                    <a:pt x="297" y="464"/>
                  </a:lnTo>
                  <a:lnTo>
                    <a:pt x="306" y="410"/>
                  </a:lnTo>
                  <a:lnTo>
                    <a:pt x="315" y="357"/>
                  </a:lnTo>
                  <a:lnTo>
                    <a:pt x="323" y="303"/>
                  </a:lnTo>
                  <a:lnTo>
                    <a:pt x="328" y="250"/>
                  </a:lnTo>
                  <a:lnTo>
                    <a:pt x="334" y="195"/>
                  </a:lnTo>
                  <a:lnTo>
                    <a:pt x="337" y="142"/>
                  </a:lnTo>
                  <a:lnTo>
                    <a:pt x="337" y="142"/>
                  </a:lnTo>
                  <a:lnTo>
                    <a:pt x="304" y="126"/>
                  </a:lnTo>
                  <a:lnTo>
                    <a:pt x="269" y="109"/>
                  </a:lnTo>
                  <a:lnTo>
                    <a:pt x="200" y="75"/>
                  </a:lnTo>
                  <a:lnTo>
                    <a:pt x="167" y="58"/>
                  </a:lnTo>
                  <a:lnTo>
                    <a:pt x="136" y="40"/>
                  </a:lnTo>
                  <a:lnTo>
                    <a:pt x="106" y="21"/>
                  </a:lnTo>
                  <a:lnTo>
                    <a:pt x="93" y="11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8" name="Line 278"/>
            <p:cNvSpPr>
              <a:spLocks noChangeShapeType="1"/>
            </p:cNvSpPr>
            <p:nvPr/>
          </p:nvSpPr>
          <p:spPr bwMode="auto">
            <a:xfrm>
              <a:off x="5699125" y="31734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59" name="Freeform 279"/>
            <p:cNvSpPr>
              <a:spLocks noEditPoints="1"/>
            </p:cNvSpPr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  <a:gd name="T96" fmla="*/ 4 w 242"/>
                <a:gd name="T97" fmla="*/ 0 h 778"/>
                <a:gd name="T98" fmla="*/ 4 w 242"/>
                <a:gd name="T9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0" name="Freeform 280"/>
            <p:cNvSpPr/>
            <p:nvPr/>
          </p:nvSpPr>
          <p:spPr bwMode="auto">
            <a:xfrm>
              <a:off x="5657850" y="3144838"/>
              <a:ext cx="127000" cy="411162"/>
            </a:xfrm>
            <a:custGeom>
              <a:avLst/>
              <a:gdLst>
                <a:gd name="T0" fmla="*/ 4 w 242"/>
                <a:gd name="T1" fmla="*/ 0 h 778"/>
                <a:gd name="T2" fmla="*/ 190 w 242"/>
                <a:gd name="T3" fmla="*/ 120 h 778"/>
                <a:gd name="T4" fmla="*/ 146 w 242"/>
                <a:gd name="T5" fmla="*/ 151 h 778"/>
                <a:gd name="T6" fmla="*/ 242 w 242"/>
                <a:gd name="T7" fmla="*/ 164 h 778"/>
                <a:gd name="T8" fmla="*/ 242 w 242"/>
                <a:gd name="T9" fmla="*/ 164 h 778"/>
                <a:gd name="T10" fmla="*/ 231 w 242"/>
                <a:gd name="T11" fmla="*/ 241 h 778"/>
                <a:gd name="T12" fmla="*/ 221 w 242"/>
                <a:gd name="T13" fmla="*/ 308 h 778"/>
                <a:gd name="T14" fmla="*/ 208 w 242"/>
                <a:gd name="T15" fmla="*/ 366 h 778"/>
                <a:gd name="T16" fmla="*/ 195 w 242"/>
                <a:gd name="T17" fmla="*/ 418 h 778"/>
                <a:gd name="T18" fmla="*/ 180 w 242"/>
                <a:gd name="T19" fmla="*/ 463 h 778"/>
                <a:gd name="T20" fmla="*/ 166 w 242"/>
                <a:gd name="T21" fmla="*/ 502 h 778"/>
                <a:gd name="T22" fmla="*/ 150 w 242"/>
                <a:gd name="T23" fmla="*/ 535 h 778"/>
                <a:gd name="T24" fmla="*/ 133 w 242"/>
                <a:gd name="T25" fmla="*/ 566 h 778"/>
                <a:gd name="T26" fmla="*/ 116 w 242"/>
                <a:gd name="T27" fmla="*/ 594 h 778"/>
                <a:gd name="T28" fmla="*/ 100 w 242"/>
                <a:gd name="T29" fmla="*/ 618 h 778"/>
                <a:gd name="T30" fmla="*/ 66 w 242"/>
                <a:gd name="T31" fmla="*/ 667 h 778"/>
                <a:gd name="T32" fmla="*/ 49 w 242"/>
                <a:gd name="T33" fmla="*/ 692 h 778"/>
                <a:gd name="T34" fmla="*/ 32 w 242"/>
                <a:gd name="T35" fmla="*/ 718 h 778"/>
                <a:gd name="T36" fmla="*/ 16 w 242"/>
                <a:gd name="T37" fmla="*/ 746 h 778"/>
                <a:gd name="T38" fmla="*/ 0 w 242"/>
                <a:gd name="T39" fmla="*/ 778 h 778"/>
                <a:gd name="T40" fmla="*/ 0 w 242"/>
                <a:gd name="T41" fmla="*/ 778 h 778"/>
                <a:gd name="T42" fmla="*/ 4 w 242"/>
                <a:gd name="T43" fmla="*/ 758 h 778"/>
                <a:gd name="T44" fmla="*/ 9 w 242"/>
                <a:gd name="T45" fmla="*/ 736 h 778"/>
                <a:gd name="T46" fmla="*/ 21 w 242"/>
                <a:gd name="T47" fmla="*/ 696 h 778"/>
                <a:gd name="T48" fmla="*/ 34 w 242"/>
                <a:gd name="T49" fmla="*/ 656 h 778"/>
                <a:gd name="T50" fmla="*/ 49 w 242"/>
                <a:gd name="T51" fmla="*/ 617 h 778"/>
                <a:gd name="T52" fmla="*/ 63 w 242"/>
                <a:gd name="T53" fmla="*/ 579 h 778"/>
                <a:gd name="T54" fmla="*/ 78 w 242"/>
                <a:gd name="T55" fmla="*/ 539 h 778"/>
                <a:gd name="T56" fmla="*/ 91 w 242"/>
                <a:gd name="T57" fmla="*/ 499 h 778"/>
                <a:gd name="T58" fmla="*/ 96 w 242"/>
                <a:gd name="T59" fmla="*/ 479 h 778"/>
                <a:gd name="T60" fmla="*/ 101 w 242"/>
                <a:gd name="T61" fmla="*/ 458 h 778"/>
                <a:gd name="T62" fmla="*/ 105 w 242"/>
                <a:gd name="T63" fmla="*/ 436 h 778"/>
                <a:gd name="T64" fmla="*/ 109 w 242"/>
                <a:gd name="T65" fmla="*/ 414 h 778"/>
                <a:gd name="T66" fmla="*/ 111 w 242"/>
                <a:gd name="T67" fmla="*/ 392 h 778"/>
                <a:gd name="T68" fmla="*/ 111 w 242"/>
                <a:gd name="T69" fmla="*/ 367 h 778"/>
                <a:gd name="T70" fmla="*/ 111 w 242"/>
                <a:gd name="T71" fmla="*/ 343 h 778"/>
                <a:gd name="T72" fmla="*/ 110 w 242"/>
                <a:gd name="T73" fmla="*/ 318 h 778"/>
                <a:gd name="T74" fmla="*/ 107 w 242"/>
                <a:gd name="T75" fmla="*/ 291 h 778"/>
                <a:gd name="T76" fmla="*/ 104 w 242"/>
                <a:gd name="T77" fmla="*/ 264 h 778"/>
                <a:gd name="T78" fmla="*/ 98 w 242"/>
                <a:gd name="T79" fmla="*/ 236 h 778"/>
                <a:gd name="T80" fmla="*/ 91 w 242"/>
                <a:gd name="T81" fmla="*/ 207 h 778"/>
                <a:gd name="T82" fmla="*/ 82 w 242"/>
                <a:gd name="T83" fmla="*/ 176 h 778"/>
                <a:gd name="T84" fmla="*/ 70 w 242"/>
                <a:gd name="T85" fmla="*/ 144 h 778"/>
                <a:gd name="T86" fmla="*/ 57 w 242"/>
                <a:gd name="T87" fmla="*/ 110 h 778"/>
                <a:gd name="T88" fmla="*/ 41 w 242"/>
                <a:gd name="T89" fmla="*/ 75 h 778"/>
                <a:gd name="T90" fmla="*/ 25 w 242"/>
                <a:gd name="T91" fmla="*/ 39 h 778"/>
                <a:gd name="T92" fmla="*/ 4 w 242"/>
                <a:gd name="T93" fmla="*/ 0 h 778"/>
                <a:gd name="T94" fmla="*/ 4 w 242"/>
                <a:gd name="T9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8">
                  <a:moveTo>
                    <a:pt x="4" y="0"/>
                  </a:moveTo>
                  <a:lnTo>
                    <a:pt x="190" y="120"/>
                  </a:lnTo>
                  <a:lnTo>
                    <a:pt x="146" y="151"/>
                  </a:lnTo>
                  <a:lnTo>
                    <a:pt x="242" y="164"/>
                  </a:lnTo>
                  <a:lnTo>
                    <a:pt x="242" y="164"/>
                  </a:lnTo>
                  <a:lnTo>
                    <a:pt x="231" y="241"/>
                  </a:lnTo>
                  <a:lnTo>
                    <a:pt x="221" y="308"/>
                  </a:lnTo>
                  <a:lnTo>
                    <a:pt x="208" y="366"/>
                  </a:lnTo>
                  <a:lnTo>
                    <a:pt x="195" y="418"/>
                  </a:lnTo>
                  <a:lnTo>
                    <a:pt x="180" y="463"/>
                  </a:lnTo>
                  <a:lnTo>
                    <a:pt x="166" y="502"/>
                  </a:lnTo>
                  <a:lnTo>
                    <a:pt x="150" y="535"/>
                  </a:lnTo>
                  <a:lnTo>
                    <a:pt x="133" y="566"/>
                  </a:lnTo>
                  <a:lnTo>
                    <a:pt x="116" y="594"/>
                  </a:lnTo>
                  <a:lnTo>
                    <a:pt x="100" y="618"/>
                  </a:lnTo>
                  <a:lnTo>
                    <a:pt x="66" y="667"/>
                  </a:lnTo>
                  <a:lnTo>
                    <a:pt x="49" y="692"/>
                  </a:lnTo>
                  <a:lnTo>
                    <a:pt x="32" y="718"/>
                  </a:lnTo>
                  <a:lnTo>
                    <a:pt x="16" y="746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758"/>
                  </a:lnTo>
                  <a:lnTo>
                    <a:pt x="9" y="736"/>
                  </a:lnTo>
                  <a:lnTo>
                    <a:pt x="21" y="696"/>
                  </a:lnTo>
                  <a:lnTo>
                    <a:pt x="34" y="656"/>
                  </a:lnTo>
                  <a:lnTo>
                    <a:pt x="49" y="617"/>
                  </a:lnTo>
                  <a:lnTo>
                    <a:pt x="63" y="579"/>
                  </a:lnTo>
                  <a:lnTo>
                    <a:pt x="78" y="539"/>
                  </a:lnTo>
                  <a:lnTo>
                    <a:pt x="91" y="499"/>
                  </a:lnTo>
                  <a:lnTo>
                    <a:pt x="96" y="479"/>
                  </a:lnTo>
                  <a:lnTo>
                    <a:pt x="101" y="458"/>
                  </a:lnTo>
                  <a:lnTo>
                    <a:pt x="105" y="436"/>
                  </a:lnTo>
                  <a:lnTo>
                    <a:pt x="109" y="414"/>
                  </a:lnTo>
                  <a:lnTo>
                    <a:pt x="111" y="392"/>
                  </a:lnTo>
                  <a:lnTo>
                    <a:pt x="111" y="367"/>
                  </a:lnTo>
                  <a:lnTo>
                    <a:pt x="111" y="343"/>
                  </a:lnTo>
                  <a:lnTo>
                    <a:pt x="110" y="318"/>
                  </a:lnTo>
                  <a:lnTo>
                    <a:pt x="107" y="291"/>
                  </a:lnTo>
                  <a:lnTo>
                    <a:pt x="104" y="264"/>
                  </a:lnTo>
                  <a:lnTo>
                    <a:pt x="98" y="236"/>
                  </a:lnTo>
                  <a:lnTo>
                    <a:pt x="91" y="207"/>
                  </a:lnTo>
                  <a:lnTo>
                    <a:pt x="82" y="176"/>
                  </a:lnTo>
                  <a:lnTo>
                    <a:pt x="70" y="144"/>
                  </a:lnTo>
                  <a:lnTo>
                    <a:pt x="57" y="110"/>
                  </a:lnTo>
                  <a:lnTo>
                    <a:pt x="41" y="75"/>
                  </a:lnTo>
                  <a:lnTo>
                    <a:pt x="25" y="39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1" name="Line 281"/>
            <p:cNvSpPr>
              <a:spLocks noChangeShapeType="1"/>
            </p:cNvSpPr>
            <p:nvPr/>
          </p:nvSpPr>
          <p:spPr bwMode="auto">
            <a:xfrm>
              <a:off x="5659438" y="314483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2" name="Freeform 282"/>
            <p:cNvSpPr/>
            <p:nvPr/>
          </p:nvSpPr>
          <p:spPr bwMode="auto">
            <a:xfrm>
              <a:off x="5657850" y="3146425"/>
              <a:ext cx="127000" cy="409575"/>
            </a:xfrm>
            <a:custGeom>
              <a:avLst/>
              <a:gdLst>
                <a:gd name="T0" fmla="*/ 4 w 242"/>
                <a:gd name="T1" fmla="*/ 0 h 776"/>
                <a:gd name="T2" fmla="*/ 190 w 242"/>
                <a:gd name="T3" fmla="*/ 118 h 776"/>
                <a:gd name="T4" fmla="*/ 146 w 242"/>
                <a:gd name="T5" fmla="*/ 149 h 776"/>
                <a:gd name="T6" fmla="*/ 242 w 242"/>
                <a:gd name="T7" fmla="*/ 162 h 776"/>
                <a:gd name="T8" fmla="*/ 242 w 242"/>
                <a:gd name="T9" fmla="*/ 162 h 776"/>
                <a:gd name="T10" fmla="*/ 231 w 242"/>
                <a:gd name="T11" fmla="*/ 239 h 776"/>
                <a:gd name="T12" fmla="*/ 221 w 242"/>
                <a:gd name="T13" fmla="*/ 306 h 776"/>
                <a:gd name="T14" fmla="*/ 208 w 242"/>
                <a:gd name="T15" fmla="*/ 364 h 776"/>
                <a:gd name="T16" fmla="*/ 195 w 242"/>
                <a:gd name="T17" fmla="*/ 416 h 776"/>
                <a:gd name="T18" fmla="*/ 180 w 242"/>
                <a:gd name="T19" fmla="*/ 461 h 776"/>
                <a:gd name="T20" fmla="*/ 166 w 242"/>
                <a:gd name="T21" fmla="*/ 500 h 776"/>
                <a:gd name="T22" fmla="*/ 150 w 242"/>
                <a:gd name="T23" fmla="*/ 533 h 776"/>
                <a:gd name="T24" fmla="*/ 133 w 242"/>
                <a:gd name="T25" fmla="*/ 564 h 776"/>
                <a:gd name="T26" fmla="*/ 116 w 242"/>
                <a:gd name="T27" fmla="*/ 592 h 776"/>
                <a:gd name="T28" fmla="*/ 100 w 242"/>
                <a:gd name="T29" fmla="*/ 616 h 776"/>
                <a:gd name="T30" fmla="*/ 66 w 242"/>
                <a:gd name="T31" fmla="*/ 665 h 776"/>
                <a:gd name="T32" fmla="*/ 49 w 242"/>
                <a:gd name="T33" fmla="*/ 690 h 776"/>
                <a:gd name="T34" fmla="*/ 32 w 242"/>
                <a:gd name="T35" fmla="*/ 716 h 776"/>
                <a:gd name="T36" fmla="*/ 16 w 242"/>
                <a:gd name="T37" fmla="*/ 744 h 776"/>
                <a:gd name="T38" fmla="*/ 0 w 242"/>
                <a:gd name="T39" fmla="*/ 776 h 776"/>
                <a:gd name="T40" fmla="*/ 0 w 242"/>
                <a:gd name="T41" fmla="*/ 776 h 776"/>
                <a:gd name="T42" fmla="*/ 4 w 242"/>
                <a:gd name="T43" fmla="*/ 756 h 776"/>
                <a:gd name="T44" fmla="*/ 9 w 242"/>
                <a:gd name="T45" fmla="*/ 734 h 776"/>
                <a:gd name="T46" fmla="*/ 21 w 242"/>
                <a:gd name="T47" fmla="*/ 694 h 776"/>
                <a:gd name="T48" fmla="*/ 34 w 242"/>
                <a:gd name="T49" fmla="*/ 654 h 776"/>
                <a:gd name="T50" fmla="*/ 49 w 242"/>
                <a:gd name="T51" fmla="*/ 615 h 776"/>
                <a:gd name="T52" fmla="*/ 63 w 242"/>
                <a:gd name="T53" fmla="*/ 577 h 776"/>
                <a:gd name="T54" fmla="*/ 78 w 242"/>
                <a:gd name="T55" fmla="*/ 537 h 776"/>
                <a:gd name="T56" fmla="*/ 91 w 242"/>
                <a:gd name="T57" fmla="*/ 497 h 776"/>
                <a:gd name="T58" fmla="*/ 96 w 242"/>
                <a:gd name="T59" fmla="*/ 477 h 776"/>
                <a:gd name="T60" fmla="*/ 101 w 242"/>
                <a:gd name="T61" fmla="*/ 456 h 776"/>
                <a:gd name="T62" fmla="*/ 105 w 242"/>
                <a:gd name="T63" fmla="*/ 434 h 776"/>
                <a:gd name="T64" fmla="*/ 109 w 242"/>
                <a:gd name="T65" fmla="*/ 412 h 776"/>
                <a:gd name="T66" fmla="*/ 111 w 242"/>
                <a:gd name="T67" fmla="*/ 390 h 776"/>
                <a:gd name="T68" fmla="*/ 111 w 242"/>
                <a:gd name="T69" fmla="*/ 365 h 776"/>
                <a:gd name="T70" fmla="*/ 111 w 242"/>
                <a:gd name="T71" fmla="*/ 341 h 776"/>
                <a:gd name="T72" fmla="*/ 110 w 242"/>
                <a:gd name="T73" fmla="*/ 316 h 776"/>
                <a:gd name="T74" fmla="*/ 107 w 242"/>
                <a:gd name="T75" fmla="*/ 290 h 776"/>
                <a:gd name="T76" fmla="*/ 104 w 242"/>
                <a:gd name="T77" fmla="*/ 262 h 776"/>
                <a:gd name="T78" fmla="*/ 98 w 242"/>
                <a:gd name="T79" fmla="*/ 234 h 776"/>
                <a:gd name="T80" fmla="*/ 91 w 242"/>
                <a:gd name="T81" fmla="*/ 205 h 776"/>
                <a:gd name="T82" fmla="*/ 82 w 242"/>
                <a:gd name="T83" fmla="*/ 174 h 776"/>
                <a:gd name="T84" fmla="*/ 70 w 242"/>
                <a:gd name="T85" fmla="*/ 142 h 776"/>
                <a:gd name="T86" fmla="*/ 57 w 242"/>
                <a:gd name="T87" fmla="*/ 108 h 776"/>
                <a:gd name="T88" fmla="*/ 41 w 242"/>
                <a:gd name="T89" fmla="*/ 73 h 776"/>
                <a:gd name="T90" fmla="*/ 25 w 242"/>
                <a:gd name="T91" fmla="*/ 37 h 776"/>
                <a:gd name="T92" fmla="*/ 4 w 242"/>
                <a:gd name="T93" fmla="*/ 0 h 776"/>
                <a:gd name="T94" fmla="*/ 4 w 242"/>
                <a:gd name="T9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776">
                  <a:moveTo>
                    <a:pt x="4" y="0"/>
                  </a:moveTo>
                  <a:lnTo>
                    <a:pt x="190" y="118"/>
                  </a:lnTo>
                  <a:lnTo>
                    <a:pt x="146" y="149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31" y="239"/>
                  </a:lnTo>
                  <a:lnTo>
                    <a:pt x="221" y="306"/>
                  </a:lnTo>
                  <a:lnTo>
                    <a:pt x="208" y="364"/>
                  </a:lnTo>
                  <a:lnTo>
                    <a:pt x="195" y="416"/>
                  </a:lnTo>
                  <a:lnTo>
                    <a:pt x="180" y="461"/>
                  </a:lnTo>
                  <a:lnTo>
                    <a:pt x="166" y="500"/>
                  </a:lnTo>
                  <a:lnTo>
                    <a:pt x="150" y="533"/>
                  </a:lnTo>
                  <a:lnTo>
                    <a:pt x="133" y="564"/>
                  </a:lnTo>
                  <a:lnTo>
                    <a:pt x="116" y="592"/>
                  </a:lnTo>
                  <a:lnTo>
                    <a:pt x="100" y="616"/>
                  </a:lnTo>
                  <a:lnTo>
                    <a:pt x="66" y="665"/>
                  </a:lnTo>
                  <a:lnTo>
                    <a:pt x="49" y="690"/>
                  </a:lnTo>
                  <a:lnTo>
                    <a:pt x="32" y="716"/>
                  </a:lnTo>
                  <a:lnTo>
                    <a:pt x="16" y="744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4" y="756"/>
                  </a:lnTo>
                  <a:lnTo>
                    <a:pt x="9" y="734"/>
                  </a:lnTo>
                  <a:lnTo>
                    <a:pt x="21" y="694"/>
                  </a:lnTo>
                  <a:lnTo>
                    <a:pt x="34" y="654"/>
                  </a:lnTo>
                  <a:lnTo>
                    <a:pt x="49" y="615"/>
                  </a:lnTo>
                  <a:lnTo>
                    <a:pt x="63" y="577"/>
                  </a:lnTo>
                  <a:lnTo>
                    <a:pt x="78" y="537"/>
                  </a:lnTo>
                  <a:lnTo>
                    <a:pt x="91" y="497"/>
                  </a:lnTo>
                  <a:lnTo>
                    <a:pt x="96" y="477"/>
                  </a:lnTo>
                  <a:lnTo>
                    <a:pt x="101" y="456"/>
                  </a:lnTo>
                  <a:lnTo>
                    <a:pt x="105" y="434"/>
                  </a:lnTo>
                  <a:lnTo>
                    <a:pt x="109" y="412"/>
                  </a:lnTo>
                  <a:lnTo>
                    <a:pt x="111" y="390"/>
                  </a:lnTo>
                  <a:lnTo>
                    <a:pt x="111" y="365"/>
                  </a:lnTo>
                  <a:lnTo>
                    <a:pt x="111" y="341"/>
                  </a:lnTo>
                  <a:lnTo>
                    <a:pt x="110" y="316"/>
                  </a:lnTo>
                  <a:lnTo>
                    <a:pt x="107" y="290"/>
                  </a:lnTo>
                  <a:lnTo>
                    <a:pt x="104" y="262"/>
                  </a:lnTo>
                  <a:lnTo>
                    <a:pt x="98" y="234"/>
                  </a:lnTo>
                  <a:lnTo>
                    <a:pt x="91" y="205"/>
                  </a:lnTo>
                  <a:lnTo>
                    <a:pt x="82" y="174"/>
                  </a:lnTo>
                  <a:lnTo>
                    <a:pt x="70" y="142"/>
                  </a:lnTo>
                  <a:lnTo>
                    <a:pt x="57" y="108"/>
                  </a:lnTo>
                  <a:lnTo>
                    <a:pt x="41" y="73"/>
                  </a:lnTo>
                  <a:lnTo>
                    <a:pt x="25" y="37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3" name="Line 283"/>
            <p:cNvSpPr>
              <a:spLocks noChangeShapeType="1"/>
            </p:cNvSpPr>
            <p:nvPr/>
          </p:nvSpPr>
          <p:spPr bwMode="auto">
            <a:xfrm>
              <a:off x="5659438" y="31464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4" name="Freeform 284"/>
            <p:cNvSpPr>
              <a:spLocks noEditPoints="1"/>
            </p:cNvSpPr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  <a:gd name="T72" fmla="*/ 75 w 241"/>
                <a:gd name="T73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75" y="0"/>
                  </a:moveTo>
                  <a:lnTo>
                    <a:pt x="75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5" name="Freeform 285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29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29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6" name="Line 286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7" name="Freeform 287"/>
            <p:cNvSpPr/>
            <p:nvPr/>
          </p:nvSpPr>
          <p:spPr bwMode="auto">
            <a:xfrm>
              <a:off x="5792788" y="3248025"/>
              <a:ext cx="128587" cy="468312"/>
            </a:xfrm>
            <a:custGeom>
              <a:avLst/>
              <a:gdLst>
                <a:gd name="T0" fmla="*/ 75 w 241"/>
                <a:gd name="T1" fmla="*/ 0 h 885"/>
                <a:gd name="T2" fmla="*/ 88 w 241"/>
                <a:gd name="T3" fmla="*/ 12 h 885"/>
                <a:gd name="T4" fmla="*/ 100 w 241"/>
                <a:gd name="T5" fmla="*/ 30 h 885"/>
                <a:gd name="T6" fmla="*/ 109 w 241"/>
                <a:gd name="T7" fmla="*/ 53 h 885"/>
                <a:gd name="T8" fmla="*/ 122 w 241"/>
                <a:gd name="T9" fmla="*/ 114 h 885"/>
                <a:gd name="T10" fmla="*/ 131 w 241"/>
                <a:gd name="T11" fmla="*/ 192 h 885"/>
                <a:gd name="T12" fmla="*/ 141 w 241"/>
                <a:gd name="T13" fmla="*/ 324 h 885"/>
                <a:gd name="T14" fmla="*/ 150 w 241"/>
                <a:gd name="T15" fmla="*/ 417 h 885"/>
                <a:gd name="T16" fmla="*/ 164 w 241"/>
                <a:gd name="T17" fmla="*/ 508 h 885"/>
                <a:gd name="T18" fmla="*/ 185 w 241"/>
                <a:gd name="T19" fmla="*/ 593 h 885"/>
                <a:gd name="T20" fmla="*/ 199 w 241"/>
                <a:gd name="T21" fmla="*/ 611 h 885"/>
                <a:gd name="T22" fmla="*/ 224 w 241"/>
                <a:gd name="T23" fmla="*/ 648 h 885"/>
                <a:gd name="T24" fmla="*/ 234 w 241"/>
                <a:gd name="T25" fmla="*/ 667 h 885"/>
                <a:gd name="T26" fmla="*/ 239 w 241"/>
                <a:gd name="T27" fmla="*/ 689 h 885"/>
                <a:gd name="T28" fmla="*/ 241 w 241"/>
                <a:gd name="T29" fmla="*/ 711 h 885"/>
                <a:gd name="T30" fmla="*/ 237 w 241"/>
                <a:gd name="T31" fmla="*/ 735 h 885"/>
                <a:gd name="T32" fmla="*/ 228 w 241"/>
                <a:gd name="T33" fmla="*/ 761 h 885"/>
                <a:gd name="T34" fmla="*/ 203 w 241"/>
                <a:gd name="T35" fmla="*/ 776 h 885"/>
                <a:gd name="T36" fmla="*/ 140 w 241"/>
                <a:gd name="T37" fmla="*/ 823 h 885"/>
                <a:gd name="T38" fmla="*/ 61 w 241"/>
                <a:gd name="T39" fmla="*/ 885 h 885"/>
                <a:gd name="T40" fmla="*/ 126 w 241"/>
                <a:gd name="T41" fmla="*/ 802 h 885"/>
                <a:gd name="T42" fmla="*/ 142 w 241"/>
                <a:gd name="T43" fmla="*/ 775 h 885"/>
                <a:gd name="T44" fmla="*/ 136 w 241"/>
                <a:gd name="T45" fmla="*/ 755 h 885"/>
                <a:gd name="T46" fmla="*/ 122 w 241"/>
                <a:gd name="T47" fmla="*/ 722 h 885"/>
                <a:gd name="T48" fmla="*/ 108 w 241"/>
                <a:gd name="T49" fmla="*/ 693 h 885"/>
                <a:gd name="T50" fmla="*/ 84 w 241"/>
                <a:gd name="T51" fmla="*/ 660 h 885"/>
                <a:gd name="T52" fmla="*/ 52 w 241"/>
                <a:gd name="T53" fmla="*/ 626 h 885"/>
                <a:gd name="T54" fmla="*/ 18 w 241"/>
                <a:gd name="T55" fmla="*/ 598 h 885"/>
                <a:gd name="T56" fmla="*/ 9 w 241"/>
                <a:gd name="T57" fmla="*/ 565 h 885"/>
                <a:gd name="T58" fmla="*/ 3 w 241"/>
                <a:gd name="T59" fmla="*/ 532 h 885"/>
                <a:gd name="T60" fmla="*/ 0 w 241"/>
                <a:gd name="T61" fmla="*/ 461 h 885"/>
                <a:gd name="T62" fmla="*/ 5 w 241"/>
                <a:gd name="T63" fmla="*/ 387 h 885"/>
                <a:gd name="T64" fmla="*/ 17 w 241"/>
                <a:gd name="T65" fmla="*/ 311 h 885"/>
                <a:gd name="T66" fmla="*/ 49 w 241"/>
                <a:gd name="T67" fmla="*/ 154 h 885"/>
                <a:gd name="T68" fmla="*/ 70 w 241"/>
                <a:gd name="T69" fmla="*/ 38 h 885"/>
                <a:gd name="T70" fmla="*/ 75 w 241"/>
                <a:gd name="T71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1" h="885">
                  <a:moveTo>
                    <a:pt x="75" y="0"/>
                  </a:moveTo>
                  <a:lnTo>
                    <a:pt x="75" y="0"/>
                  </a:lnTo>
                  <a:lnTo>
                    <a:pt x="82" y="6"/>
                  </a:lnTo>
                  <a:lnTo>
                    <a:pt x="88" y="12"/>
                  </a:lnTo>
                  <a:lnTo>
                    <a:pt x="95" y="20"/>
                  </a:lnTo>
                  <a:lnTo>
                    <a:pt x="100" y="30"/>
                  </a:lnTo>
                  <a:lnTo>
                    <a:pt x="104" y="41"/>
                  </a:lnTo>
                  <a:lnTo>
                    <a:pt x="109" y="53"/>
                  </a:lnTo>
                  <a:lnTo>
                    <a:pt x="115" y="82"/>
                  </a:lnTo>
                  <a:lnTo>
                    <a:pt x="122" y="114"/>
                  </a:lnTo>
                  <a:lnTo>
                    <a:pt x="127" y="152"/>
                  </a:lnTo>
                  <a:lnTo>
                    <a:pt x="131" y="192"/>
                  </a:lnTo>
                  <a:lnTo>
                    <a:pt x="135" y="233"/>
                  </a:lnTo>
                  <a:lnTo>
                    <a:pt x="141" y="324"/>
                  </a:lnTo>
                  <a:lnTo>
                    <a:pt x="145" y="370"/>
                  </a:lnTo>
                  <a:lnTo>
                    <a:pt x="150" y="417"/>
                  </a:lnTo>
                  <a:lnTo>
                    <a:pt x="157" y="463"/>
                  </a:lnTo>
                  <a:lnTo>
                    <a:pt x="164" y="508"/>
                  </a:lnTo>
                  <a:lnTo>
                    <a:pt x="174" y="552"/>
                  </a:lnTo>
                  <a:lnTo>
                    <a:pt x="185" y="593"/>
                  </a:lnTo>
                  <a:lnTo>
                    <a:pt x="185" y="593"/>
                  </a:lnTo>
                  <a:lnTo>
                    <a:pt x="199" y="611"/>
                  </a:lnTo>
                  <a:lnTo>
                    <a:pt x="212" y="629"/>
                  </a:lnTo>
                  <a:lnTo>
                    <a:pt x="224" y="648"/>
                  </a:lnTo>
                  <a:lnTo>
                    <a:pt x="229" y="658"/>
                  </a:lnTo>
                  <a:lnTo>
                    <a:pt x="234" y="667"/>
                  </a:lnTo>
                  <a:lnTo>
                    <a:pt x="237" y="678"/>
                  </a:lnTo>
                  <a:lnTo>
                    <a:pt x="239" y="689"/>
                  </a:lnTo>
                  <a:lnTo>
                    <a:pt x="241" y="700"/>
                  </a:lnTo>
                  <a:lnTo>
                    <a:pt x="241" y="711"/>
                  </a:lnTo>
                  <a:lnTo>
                    <a:pt x="239" y="723"/>
                  </a:lnTo>
                  <a:lnTo>
                    <a:pt x="237" y="735"/>
                  </a:lnTo>
                  <a:lnTo>
                    <a:pt x="233" y="748"/>
                  </a:lnTo>
                  <a:lnTo>
                    <a:pt x="228" y="761"/>
                  </a:lnTo>
                  <a:lnTo>
                    <a:pt x="228" y="761"/>
                  </a:lnTo>
                  <a:lnTo>
                    <a:pt x="203" y="776"/>
                  </a:lnTo>
                  <a:lnTo>
                    <a:pt x="181" y="792"/>
                  </a:lnTo>
                  <a:lnTo>
                    <a:pt x="140" y="823"/>
                  </a:lnTo>
                  <a:lnTo>
                    <a:pt x="61" y="885"/>
                  </a:lnTo>
                  <a:lnTo>
                    <a:pt x="61" y="885"/>
                  </a:lnTo>
                  <a:lnTo>
                    <a:pt x="106" y="829"/>
                  </a:lnTo>
                  <a:lnTo>
                    <a:pt x="126" y="802"/>
                  </a:lnTo>
                  <a:lnTo>
                    <a:pt x="135" y="788"/>
                  </a:lnTo>
                  <a:lnTo>
                    <a:pt x="142" y="775"/>
                  </a:lnTo>
                  <a:lnTo>
                    <a:pt x="142" y="775"/>
                  </a:lnTo>
                  <a:lnTo>
                    <a:pt x="136" y="755"/>
                  </a:lnTo>
                  <a:lnTo>
                    <a:pt x="130" y="737"/>
                  </a:lnTo>
                  <a:lnTo>
                    <a:pt x="122" y="722"/>
                  </a:lnTo>
                  <a:lnTo>
                    <a:pt x="115" y="706"/>
                  </a:lnTo>
                  <a:lnTo>
                    <a:pt x="108" y="693"/>
                  </a:lnTo>
                  <a:lnTo>
                    <a:pt x="100" y="682"/>
                  </a:lnTo>
                  <a:lnTo>
                    <a:pt x="84" y="660"/>
                  </a:lnTo>
                  <a:lnTo>
                    <a:pt x="69" y="642"/>
                  </a:lnTo>
                  <a:lnTo>
                    <a:pt x="52" y="626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3" y="581"/>
                  </a:lnTo>
                  <a:lnTo>
                    <a:pt x="9" y="565"/>
                  </a:lnTo>
                  <a:lnTo>
                    <a:pt x="5" y="549"/>
                  </a:lnTo>
                  <a:lnTo>
                    <a:pt x="3" y="532"/>
                  </a:lnTo>
                  <a:lnTo>
                    <a:pt x="0" y="497"/>
                  </a:lnTo>
                  <a:lnTo>
                    <a:pt x="0" y="461"/>
                  </a:lnTo>
                  <a:lnTo>
                    <a:pt x="2" y="424"/>
                  </a:lnTo>
                  <a:lnTo>
                    <a:pt x="5" y="387"/>
                  </a:lnTo>
                  <a:lnTo>
                    <a:pt x="11" y="349"/>
                  </a:lnTo>
                  <a:lnTo>
                    <a:pt x="17" y="311"/>
                  </a:lnTo>
                  <a:lnTo>
                    <a:pt x="33" y="233"/>
                  </a:lnTo>
                  <a:lnTo>
                    <a:pt x="49" y="154"/>
                  </a:lnTo>
                  <a:lnTo>
                    <a:pt x="64" y="77"/>
                  </a:lnTo>
                  <a:lnTo>
                    <a:pt x="70" y="3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8" name="Line 288"/>
            <p:cNvSpPr>
              <a:spLocks noChangeShapeType="1"/>
            </p:cNvSpPr>
            <p:nvPr/>
          </p:nvSpPr>
          <p:spPr bwMode="auto">
            <a:xfrm>
              <a:off x="5832475" y="32480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69" name="Freeform 289"/>
            <p:cNvSpPr>
              <a:spLocks noEditPoints="1"/>
            </p:cNvSpPr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  <a:gd name="T72" fmla="*/ 371 w 476"/>
                <a:gd name="T7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  <a:close/>
                  <a:moveTo>
                    <a:pt x="371" y="0"/>
                  </a:moveTo>
                  <a:lnTo>
                    <a:pt x="37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0" name="Freeform 290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9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3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2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9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1" name="Line 291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2" name="Freeform 292"/>
            <p:cNvSpPr/>
            <p:nvPr/>
          </p:nvSpPr>
          <p:spPr bwMode="auto">
            <a:xfrm>
              <a:off x="5091113" y="3198813"/>
              <a:ext cx="252412" cy="388937"/>
            </a:xfrm>
            <a:custGeom>
              <a:avLst/>
              <a:gdLst>
                <a:gd name="T0" fmla="*/ 371 w 476"/>
                <a:gd name="T1" fmla="*/ 0 h 736"/>
                <a:gd name="T2" fmla="*/ 283 w 476"/>
                <a:gd name="T3" fmla="*/ 43 h 736"/>
                <a:gd name="T4" fmla="*/ 200 w 476"/>
                <a:gd name="T5" fmla="*/ 91 h 736"/>
                <a:gd name="T6" fmla="*/ 121 w 476"/>
                <a:gd name="T7" fmla="*/ 143 h 736"/>
                <a:gd name="T8" fmla="*/ 48 w 476"/>
                <a:gd name="T9" fmla="*/ 199 h 736"/>
                <a:gd name="T10" fmla="*/ 48 w 476"/>
                <a:gd name="T11" fmla="*/ 227 h 736"/>
                <a:gd name="T12" fmla="*/ 47 w 476"/>
                <a:gd name="T13" fmla="*/ 280 h 736"/>
                <a:gd name="T14" fmla="*/ 40 w 476"/>
                <a:gd name="T15" fmla="*/ 357 h 736"/>
                <a:gd name="T16" fmla="*/ 16 w 476"/>
                <a:gd name="T17" fmla="*/ 506 h 736"/>
                <a:gd name="T18" fmla="*/ 0 w 476"/>
                <a:gd name="T19" fmla="*/ 607 h 736"/>
                <a:gd name="T20" fmla="*/ 10 w 476"/>
                <a:gd name="T21" fmla="*/ 632 h 736"/>
                <a:gd name="T22" fmla="*/ 34 w 476"/>
                <a:gd name="T23" fmla="*/ 676 h 736"/>
                <a:gd name="T24" fmla="*/ 59 w 476"/>
                <a:gd name="T25" fmla="*/ 707 h 736"/>
                <a:gd name="T26" fmla="*/ 85 w 476"/>
                <a:gd name="T27" fmla="*/ 727 h 736"/>
                <a:gd name="T28" fmla="*/ 115 w 476"/>
                <a:gd name="T29" fmla="*/ 735 h 736"/>
                <a:gd name="T30" fmla="*/ 146 w 476"/>
                <a:gd name="T31" fmla="*/ 735 h 736"/>
                <a:gd name="T32" fmla="*/ 177 w 476"/>
                <a:gd name="T33" fmla="*/ 726 h 736"/>
                <a:gd name="T34" fmla="*/ 211 w 476"/>
                <a:gd name="T35" fmla="*/ 710 h 736"/>
                <a:gd name="T36" fmla="*/ 229 w 476"/>
                <a:gd name="T37" fmla="*/ 700 h 736"/>
                <a:gd name="T38" fmla="*/ 260 w 476"/>
                <a:gd name="T39" fmla="*/ 687 h 736"/>
                <a:gd name="T40" fmla="*/ 284 w 476"/>
                <a:gd name="T41" fmla="*/ 673 h 736"/>
                <a:gd name="T42" fmla="*/ 306 w 476"/>
                <a:gd name="T43" fmla="*/ 657 h 736"/>
                <a:gd name="T44" fmla="*/ 340 w 476"/>
                <a:gd name="T45" fmla="*/ 620 h 736"/>
                <a:gd name="T46" fmla="*/ 370 w 476"/>
                <a:gd name="T47" fmla="*/ 581 h 736"/>
                <a:gd name="T48" fmla="*/ 419 w 476"/>
                <a:gd name="T49" fmla="*/ 567 h 736"/>
                <a:gd name="T50" fmla="*/ 429 w 476"/>
                <a:gd name="T51" fmla="*/ 548 h 736"/>
                <a:gd name="T52" fmla="*/ 446 w 476"/>
                <a:gd name="T53" fmla="*/ 514 h 736"/>
                <a:gd name="T54" fmla="*/ 458 w 476"/>
                <a:gd name="T55" fmla="*/ 477 h 736"/>
                <a:gd name="T56" fmla="*/ 468 w 476"/>
                <a:gd name="T57" fmla="*/ 442 h 736"/>
                <a:gd name="T58" fmla="*/ 473 w 476"/>
                <a:gd name="T59" fmla="*/ 408 h 736"/>
                <a:gd name="T60" fmla="*/ 476 w 476"/>
                <a:gd name="T61" fmla="*/ 355 h 736"/>
                <a:gd name="T62" fmla="*/ 469 w 476"/>
                <a:gd name="T63" fmla="*/ 283 h 736"/>
                <a:gd name="T64" fmla="*/ 454 w 476"/>
                <a:gd name="T65" fmla="*/ 212 h 736"/>
                <a:gd name="T66" fmla="*/ 430 w 476"/>
                <a:gd name="T67" fmla="*/ 141 h 736"/>
                <a:gd name="T68" fmla="*/ 403 w 476"/>
                <a:gd name="T69" fmla="*/ 71 h 736"/>
                <a:gd name="T70" fmla="*/ 371 w 476"/>
                <a:gd name="T7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736">
                  <a:moveTo>
                    <a:pt x="371" y="0"/>
                  </a:moveTo>
                  <a:lnTo>
                    <a:pt x="371" y="0"/>
                  </a:lnTo>
                  <a:lnTo>
                    <a:pt x="327" y="21"/>
                  </a:lnTo>
                  <a:lnTo>
                    <a:pt x="283" y="43"/>
                  </a:lnTo>
                  <a:lnTo>
                    <a:pt x="240" y="66"/>
                  </a:lnTo>
                  <a:lnTo>
                    <a:pt x="200" y="91"/>
                  </a:lnTo>
                  <a:lnTo>
                    <a:pt x="160" y="117"/>
                  </a:lnTo>
                  <a:lnTo>
                    <a:pt x="121" y="143"/>
                  </a:lnTo>
                  <a:lnTo>
                    <a:pt x="84" y="17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227"/>
                  </a:lnTo>
                  <a:lnTo>
                    <a:pt x="48" y="254"/>
                  </a:lnTo>
                  <a:lnTo>
                    <a:pt x="47" y="280"/>
                  </a:lnTo>
                  <a:lnTo>
                    <a:pt x="45" y="305"/>
                  </a:lnTo>
                  <a:lnTo>
                    <a:pt x="40" y="357"/>
                  </a:lnTo>
                  <a:lnTo>
                    <a:pt x="32" y="406"/>
                  </a:lnTo>
                  <a:lnTo>
                    <a:pt x="16" y="506"/>
                  </a:lnTo>
                  <a:lnTo>
                    <a:pt x="8" y="55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0" y="632"/>
                  </a:lnTo>
                  <a:lnTo>
                    <a:pt x="22" y="656"/>
                  </a:lnTo>
                  <a:lnTo>
                    <a:pt x="34" y="676"/>
                  </a:lnTo>
                  <a:lnTo>
                    <a:pt x="47" y="693"/>
                  </a:lnTo>
                  <a:lnTo>
                    <a:pt x="59" y="707"/>
                  </a:lnTo>
                  <a:lnTo>
                    <a:pt x="72" y="718"/>
                  </a:lnTo>
                  <a:lnTo>
                    <a:pt x="85" y="727"/>
                  </a:lnTo>
                  <a:lnTo>
                    <a:pt x="100" y="732"/>
                  </a:lnTo>
                  <a:lnTo>
                    <a:pt x="115" y="735"/>
                  </a:lnTo>
                  <a:lnTo>
                    <a:pt x="131" y="736"/>
                  </a:lnTo>
                  <a:lnTo>
                    <a:pt x="146" y="735"/>
                  </a:lnTo>
                  <a:lnTo>
                    <a:pt x="162" y="731"/>
                  </a:lnTo>
                  <a:lnTo>
                    <a:pt x="177" y="726"/>
                  </a:lnTo>
                  <a:lnTo>
                    <a:pt x="194" y="719"/>
                  </a:lnTo>
                  <a:lnTo>
                    <a:pt x="211" y="710"/>
                  </a:lnTo>
                  <a:lnTo>
                    <a:pt x="229" y="700"/>
                  </a:lnTo>
                  <a:lnTo>
                    <a:pt x="229" y="700"/>
                  </a:lnTo>
                  <a:lnTo>
                    <a:pt x="244" y="693"/>
                  </a:lnTo>
                  <a:lnTo>
                    <a:pt x="260" y="687"/>
                  </a:lnTo>
                  <a:lnTo>
                    <a:pt x="273" y="680"/>
                  </a:lnTo>
                  <a:lnTo>
                    <a:pt x="284" y="673"/>
                  </a:lnTo>
                  <a:lnTo>
                    <a:pt x="296" y="665"/>
                  </a:lnTo>
                  <a:lnTo>
                    <a:pt x="306" y="657"/>
                  </a:lnTo>
                  <a:lnTo>
                    <a:pt x="324" y="639"/>
                  </a:lnTo>
                  <a:lnTo>
                    <a:pt x="340" y="620"/>
                  </a:lnTo>
                  <a:lnTo>
                    <a:pt x="354" y="600"/>
                  </a:lnTo>
                  <a:lnTo>
                    <a:pt x="370" y="581"/>
                  </a:lnTo>
                  <a:lnTo>
                    <a:pt x="385" y="561"/>
                  </a:lnTo>
                  <a:lnTo>
                    <a:pt x="419" y="567"/>
                  </a:lnTo>
                  <a:lnTo>
                    <a:pt x="419" y="567"/>
                  </a:lnTo>
                  <a:lnTo>
                    <a:pt x="429" y="548"/>
                  </a:lnTo>
                  <a:lnTo>
                    <a:pt x="437" y="530"/>
                  </a:lnTo>
                  <a:lnTo>
                    <a:pt x="446" y="514"/>
                  </a:lnTo>
                  <a:lnTo>
                    <a:pt x="452" y="495"/>
                  </a:lnTo>
                  <a:lnTo>
                    <a:pt x="458" y="477"/>
                  </a:lnTo>
                  <a:lnTo>
                    <a:pt x="463" y="461"/>
                  </a:lnTo>
                  <a:lnTo>
                    <a:pt x="468" y="442"/>
                  </a:lnTo>
                  <a:lnTo>
                    <a:pt x="470" y="424"/>
                  </a:lnTo>
                  <a:lnTo>
                    <a:pt x="473" y="408"/>
                  </a:lnTo>
                  <a:lnTo>
                    <a:pt x="474" y="389"/>
                  </a:lnTo>
                  <a:lnTo>
                    <a:pt x="476" y="355"/>
                  </a:lnTo>
                  <a:lnTo>
                    <a:pt x="474" y="318"/>
                  </a:lnTo>
                  <a:lnTo>
                    <a:pt x="469" y="283"/>
                  </a:lnTo>
                  <a:lnTo>
                    <a:pt x="463" y="249"/>
                  </a:lnTo>
                  <a:lnTo>
                    <a:pt x="454" y="212"/>
                  </a:lnTo>
                  <a:lnTo>
                    <a:pt x="443" y="177"/>
                  </a:lnTo>
                  <a:lnTo>
                    <a:pt x="430" y="141"/>
                  </a:lnTo>
                  <a:lnTo>
                    <a:pt x="417" y="106"/>
                  </a:lnTo>
                  <a:lnTo>
                    <a:pt x="403" y="71"/>
                  </a:lnTo>
                  <a:lnTo>
                    <a:pt x="371" y="0"/>
                  </a:lnTo>
                  <a:lnTo>
                    <a:pt x="37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3" name="Line 293"/>
            <p:cNvSpPr>
              <a:spLocks noChangeShapeType="1"/>
            </p:cNvSpPr>
            <p:nvPr/>
          </p:nvSpPr>
          <p:spPr bwMode="auto">
            <a:xfrm>
              <a:off x="5287963" y="31988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4" name="Freeform 294"/>
            <p:cNvSpPr>
              <a:spLocks noEditPoints="1"/>
            </p:cNvSpPr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  <a:gd name="T114" fmla="*/ 42 w 301"/>
                <a:gd name="T115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  <a:close/>
                  <a:moveTo>
                    <a:pt x="42" y="514"/>
                  </a:moveTo>
                  <a:lnTo>
                    <a:pt x="42" y="5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5" name="Freeform 295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7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6" name="Line 296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7" name="Freeform 297"/>
            <p:cNvSpPr/>
            <p:nvPr/>
          </p:nvSpPr>
          <p:spPr bwMode="auto">
            <a:xfrm>
              <a:off x="5154613" y="2967038"/>
              <a:ext cx="158750" cy="322262"/>
            </a:xfrm>
            <a:custGeom>
              <a:avLst/>
              <a:gdLst>
                <a:gd name="T0" fmla="*/ 42 w 301"/>
                <a:gd name="T1" fmla="*/ 492 h 611"/>
                <a:gd name="T2" fmla="*/ 4 w 301"/>
                <a:gd name="T3" fmla="*/ 362 h 611"/>
                <a:gd name="T4" fmla="*/ 3 w 301"/>
                <a:gd name="T5" fmla="*/ 342 h 611"/>
                <a:gd name="T6" fmla="*/ 0 w 301"/>
                <a:gd name="T7" fmla="*/ 323 h 611"/>
                <a:gd name="T8" fmla="*/ 3 w 301"/>
                <a:gd name="T9" fmla="*/ 314 h 611"/>
                <a:gd name="T10" fmla="*/ 9 w 301"/>
                <a:gd name="T11" fmla="*/ 305 h 611"/>
                <a:gd name="T12" fmla="*/ 21 w 301"/>
                <a:gd name="T13" fmla="*/ 297 h 611"/>
                <a:gd name="T14" fmla="*/ 39 w 301"/>
                <a:gd name="T15" fmla="*/ 289 h 611"/>
                <a:gd name="T16" fmla="*/ 38 w 301"/>
                <a:gd name="T17" fmla="*/ 276 h 611"/>
                <a:gd name="T18" fmla="*/ 39 w 301"/>
                <a:gd name="T19" fmla="*/ 264 h 611"/>
                <a:gd name="T20" fmla="*/ 48 w 301"/>
                <a:gd name="T21" fmla="*/ 252 h 611"/>
                <a:gd name="T22" fmla="*/ 70 w 301"/>
                <a:gd name="T23" fmla="*/ 243 h 611"/>
                <a:gd name="T24" fmla="*/ 70 w 301"/>
                <a:gd name="T25" fmla="*/ 234 h 611"/>
                <a:gd name="T26" fmla="*/ 75 w 301"/>
                <a:gd name="T27" fmla="*/ 223 h 611"/>
                <a:gd name="T28" fmla="*/ 85 w 301"/>
                <a:gd name="T29" fmla="*/ 220 h 611"/>
                <a:gd name="T30" fmla="*/ 109 w 301"/>
                <a:gd name="T31" fmla="*/ 221 h 611"/>
                <a:gd name="T32" fmla="*/ 110 w 301"/>
                <a:gd name="T33" fmla="*/ 211 h 611"/>
                <a:gd name="T34" fmla="*/ 115 w 301"/>
                <a:gd name="T35" fmla="*/ 201 h 611"/>
                <a:gd name="T36" fmla="*/ 127 w 301"/>
                <a:gd name="T37" fmla="*/ 196 h 611"/>
                <a:gd name="T38" fmla="*/ 146 w 301"/>
                <a:gd name="T39" fmla="*/ 196 h 611"/>
                <a:gd name="T40" fmla="*/ 144 w 301"/>
                <a:gd name="T41" fmla="*/ 176 h 611"/>
                <a:gd name="T42" fmla="*/ 141 w 301"/>
                <a:gd name="T43" fmla="*/ 133 h 611"/>
                <a:gd name="T44" fmla="*/ 142 w 301"/>
                <a:gd name="T45" fmla="*/ 70 h 611"/>
                <a:gd name="T46" fmla="*/ 144 w 301"/>
                <a:gd name="T47" fmla="*/ 28 h 611"/>
                <a:gd name="T48" fmla="*/ 149 w 301"/>
                <a:gd name="T49" fmla="*/ 8 h 611"/>
                <a:gd name="T50" fmla="*/ 155 w 301"/>
                <a:gd name="T51" fmla="*/ 0 h 611"/>
                <a:gd name="T52" fmla="*/ 163 w 301"/>
                <a:gd name="T53" fmla="*/ 0 h 611"/>
                <a:gd name="T54" fmla="*/ 176 w 301"/>
                <a:gd name="T55" fmla="*/ 10 h 611"/>
                <a:gd name="T56" fmla="*/ 185 w 301"/>
                <a:gd name="T57" fmla="*/ 19 h 611"/>
                <a:gd name="T58" fmla="*/ 195 w 301"/>
                <a:gd name="T59" fmla="*/ 70 h 611"/>
                <a:gd name="T60" fmla="*/ 212 w 301"/>
                <a:gd name="T61" fmla="*/ 146 h 611"/>
                <a:gd name="T62" fmla="*/ 215 w 301"/>
                <a:gd name="T63" fmla="*/ 201 h 611"/>
                <a:gd name="T64" fmla="*/ 213 w 301"/>
                <a:gd name="T65" fmla="*/ 231 h 611"/>
                <a:gd name="T66" fmla="*/ 232 w 301"/>
                <a:gd name="T67" fmla="*/ 245 h 611"/>
                <a:gd name="T68" fmla="*/ 265 w 301"/>
                <a:gd name="T69" fmla="*/ 271 h 611"/>
                <a:gd name="T70" fmla="*/ 274 w 301"/>
                <a:gd name="T71" fmla="*/ 276 h 611"/>
                <a:gd name="T72" fmla="*/ 288 w 301"/>
                <a:gd name="T73" fmla="*/ 296 h 611"/>
                <a:gd name="T74" fmla="*/ 295 w 301"/>
                <a:gd name="T75" fmla="*/ 320 h 611"/>
                <a:gd name="T76" fmla="*/ 301 w 301"/>
                <a:gd name="T77" fmla="*/ 364 h 611"/>
                <a:gd name="T78" fmla="*/ 296 w 301"/>
                <a:gd name="T79" fmla="*/ 389 h 611"/>
                <a:gd name="T80" fmla="*/ 282 w 301"/>
                <a:gd name="T81" fmla="*/ 430 h 611"/>
                <a:gd name="T82" fmla="*/ 264 w 301"/>
                <a:gd name="T83" fmla="*/ 464 h 611"/>
                <a:gd name="T84" fmla="*/ 243 w 301"/>
                <a:gd name="T85" fmla="*/ 492 h 611"/>
                <a:gd name="T86" fmla="*/ 215 w 301"/>
                <a:gd name="T87" fmla="*/ 563 h 611"/>
                <a:gd name="T88" fmla="*/ 212 w 301"/>
                <a:gd name="T89" fmla="*/ 571 h 611"/>
                <a:gd name="T90" fmla="*/ 203 w 301"/>
                <a:gd name="T91" fmla="*/ 583 h 611"/>
                <a:gd name="T92" fmla="*/ 191 w 301"/>
                <a:gd name="T93" fmla="*/ 593 h 611"/>
                <a:gd name="T94" fmla="*/ 172 w 301"/>
                <a:gd name="T95" fmla="*/ 602 h 611"/>
                <a:gd name="T96" fmla="*/ 141 w 301"/>
                <a:gd name="T97" fmla="*/ 610 h 611"/>
                <a:gd name="T98" fmla="*/ 106 w 301"/>
                <a:gd name="T99" fmla="*/ 611 h 611"/>
                <a:gd name="T100" fmla="*/ 92 w 301"/>
                <a:gd name="T101" fmla="*/ 606 h 611"/>
                <a:gd name="T102" fmla="*/ 71 w 301"/>
                <a:gd name="T103" fmla="*/ 596 h 611"/>
                <a:gd name="T104" fmla="*/ 58 w 301"/>
                <a:gd name="T105" fmla="*/ 584 h 611"/>
                <a:gd name="T106" fmla="*/ 51 w 301"/>
                <a:gd name="T107" fmla="*/ 571 h 611"/>
                <a:gd name="T108" fmla="*/ 45 w 301"/>
                <a:gd name="T109" fmla="*/ 553 h 611"/>
                <a:gd name="T110" fmla="*/ 44 w 301"/>
                <a:gd name="T111" fmla="*/ 527 h 611"/>
                <a:gd name="T112" fmla="*/ 42 w 301"/>
                <a:gd name="T113" fmla="*/ 5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611">
                  <a:moveTo>
                    <a:pt x="42" y="514"/>
                  </a:moveTo>
                  <a:lnTo>
                    <a:pt x="42" y="49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0" y="333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9" y="305"/>
                  </a:lnTo>
                  <a:lnTo>
                    <a:pt x="14" y="301"/>
                  </a:lnTo>
                  <a:lnTo>
                    <a:pt x="21" y="297"/>
                  </a:lnTo>
                  <a:lnTo>
                    <a:pt x="29" y="293"/>
                  </a:lnTo>
                  <a:lnTo>
                    <a:pt x="39" y="289"/>
                  </a:lnTo>
                  <a:lnTo>
                    <a:pt x="39" y="289"/>
                  </a:lnTo>
                  <a:lnTo>
                    <a:pt x="38" y="276"/>
                  </a:lnTo>
                  <a:lnTo>
                    <a:pt x="38" y="270"/>
                  </a:lnTo>
                  <a:lnTo>
                    <a:pt x="39" y="264"/>
                  </a:lnTo>
                  <a:lnTo>
                    <a:pt x="43" y="258"/>
                  </a:lnTo>
                  <a:lnTo>
                    <a:pt x="48" y="252"/>
                  </a:lnTo>
                  <a:lnTo>
                    <a:pt x="57" y="247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34"/>
                  </a:lnTo>
                  <a:lnTo>
                    <a:pt x="73" y="227"/>
                  </a:lnTo>
                  <a:lnTo>
                    <a:pt x="75" y="223"/>
                  </a:lnTo>
                  <a:lnTo>
                    <a:pt x="80" y="221"/>
                  </a:lnTo>
                  <a:lnTo>
                    <a:pt x="85" y="220"/>
                  </a:lnTo>
                  <a:lnTo>
                    <a:pt x="93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0" y="211"/>
                  </a:lnTo>
                  <a:lnTo>
                    <a:pt x="113" y="205"/>
                  </a:lnTo>
                  <a:lnTo>
                    <a:pt x="115" y="201"/>
                  </a:lnTo>
                  <a:lnTo>
                    <a:pt x="120" y="199"/>
                  </a:lnTo>
                  <a:lnTo>
                    <a:pt x="127" y="196"/>
                  </a:lnTo>
                  <a:lnTo>
                    <a:pt x="135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76"/>
                  </a:lnTo>
                  <a:lnTo>
                    <a:pt x="141" y="154"/>
                  </a:lnTo>
                  <a:lnTo>
                    <a:pt x="141" y="133"/>
                  </a:lnTo>
                  <a:lnTo>
                    <a:pt x="141" y="112"/>
                  </a:lnTo>
                  <a:lnTo>
                    <a:pt x="142" y="70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6" y="17"/>
                  </a:lnTo>
                  <a:lnTo>
                    <a:pt x="149" y="8"/>
                  </a:lnTo>
                  <a:lnTo>
                    <a:pt x="153" y="2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9" y="45"/>
                  </a:lnTo>
                  <a:lnTo>
                    <a:pt x="195" y="70"/>
                  </a:lnTo>
                  <a:lnTo>
                    <a:pt x="207" y="120"/>
                  </a:lnTo>
                  <a:lnTo>
                    <a:pt x="212" y="146"/>
                  </a:lnTo>
                  <a:lnTo>
                    <a:pt x="215" y="172"/>
                  </a:lnTo>
                  <a:lnTo>
                    <a:pt x="215" y="201"/>
                  </a:lnTo>
                  <a:lnTo>
                    <a:pt x="215" y="216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32" y="245"/>
                  </a:lnTo>
                  <a:lnTo>
                    <a:pt x="265" y="271"/>
                  </a:lnTo>
                  <a:lnTo>
                    <a:pt x="265" y="271"/>
                  </a:lnTo>
                  <a:lnTo>
                    <a:pt x="270" y="274"/>
                  </a:lnTo>
                  <a:lnTo>
                    <a:pt x="274" y="276"/>
                  </a:lnTo>
                  <a:lnTo>
                    <a:pt x="282" y="286"/>
                  </a:lnTo>
                  <a:lnTo>
                    <a:pt x="288" y="296"/>
                  </a:lnTo>
                  <a:lnTo>
                    <a:pt x="292" y="307"/>
                  </a:lnTo>
                  <a:lnTo>
                    <a:pt x="295" y="320"/>
                  </a:lnTo>
                  <a:lnTo>
                    <a:pt x="297" y="335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96" y="389"/>
                  </a:lnTo>
                  <a:lnTo>
                    <a:pt x="290" y="411"/>
                  </a:lnTo>
                  <a:lnTo>
                    <a:pt x="282" y="430"/>
                  </a:lnTo>
                  <a:lnTo>
                    <a:pt x="273" y="448"/>
                  </a:lnTo>
                  <a:lnTo>
                    <a:pt x="264" y="464"/>
                  </a:lnTo>
                  <a:lnTo>
                    <a:pt x="254" y="479"/>
                  </a:lnTo>
                  <a:lnTo>
                    <a:pt x="243" y="492"/>
                  </a:lnTo>
                  <a:lnTo>
                    <a:pt x="232" y="505"/>
                  </a:lnTo>
                  <a:lnTo>
                    <a:pt x="215" y="563"/>
                  </a:lnTo>
                  <a:lnTo>
                    <a:pt x="215" y="563"/>
                  </a:lnTo>
                  <a:lnTo>
                    <a:pt x="212" y="571"/>
                  </a:lnTo>
                  <a:lnTo>
                    <a:pt x="207" y="578"/>
                  </a:lnTo>
                  <a:lnTo>
                    <a:pt x="203" y="583"/>
                  </a:lnTo>
                  <a:lnTo>
                    <a:pt x="198" y="588"/>
                  </a:lnTo>
                  <a:lnTo>
                    <a:pt x="191" y="593"/>
                  </a:lnTo>
                  <a:lnTo>
                    <a:pt x="186" y="597"/>
                  </a:lnTo>
                  <a:lnTo>
                    <a:pt x="172" y="602"/>
                  </a:lnTo>
                  <a:lnTo>
                    <a:pt x="157" y="607"/>
                  </a:lnTo>
                  <a:lnTo>
                    <a:pt x="141" y="610"/>
                  </a:lnTo>
                  <a:lnTo>
                    <a:pt x="124" y="611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92" y="606"/>
                  </a:lnTo>
                  <a:lnTo>
                    <a:pt x="80" y="601"/>
                  </a:lnTo>
                  <a:lnTo>
                    <a:pt x="71" y="596"/>
                  </a:lnTo>
                  <a:lnTo>
                    <a:pt x="64" y="589"/>
                  </a:lnTo>
                  <a:lnTo>
                    <a:pt x="58" y="584"/>
                  </a:lnTo>
                  <a:lnTo>
                    <a:pt x="53" y="578"/>
                  </a:lnTo>
                  <a:lnTo>
                    <a:pt x="51" y="571"/>
                  </a:lnTo>
                  <a:lnTo>
                    <a:pt x="48" y="565"/>
                  </a:lnTo>
                  <a:lnTo>
                    <a:pt x="45" y="553"/>
                  </a:lnTo>
                  <a:lnTo>
                    <a:pt x="45" y="540"/>
                  </a:lnTo>
                  <a:lnTo>
                    <a:pt x="44" y="527"/>
                  </a:lnTo>
                  <a:lnTo>
                    <a:pt x="42" y="514"/>
                  </a:lnTo>
                  <a:lnTo>
                    <a:pt x="42" y="514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8" name="Line 298"/>
            <p:cNvSpPr>
              <a:spLocks noChangeShapeType="1"/>
            </p:cNvSpPr>
            <p:nvPr/>
          </p:nvSpPr>
          <p:spPr bwMode="auto">
            <a:xfrm>
              <a:off x="5176838" y="32385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79" name="Freeform 299"/>
            <p:cNvSpPr>
              <a:spLocks noEditPoints="1"/>
            </p:cNvSpPr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  <a:gd name="T114" fmla="*/ 62 w 267"/>
                <a:gd name="T115" fmla="*/ 0 h 282"/>
                <a:gd name="T116" fmla="*/ 62 w 267"/>
                <a:gd name="T1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2" y="0"/>
                  </a:move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0" name="Freeform 300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1" name="Line 301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2" name="Freeform 302"/>
            <p:cNvSpPr/>
            <p:nvPr/>
          </p:nvSpPr>
          <p:spPr bwMode="auto">
            <a:xfrm>
              <a:off x="5140325" y="3222625"/>
              <a:ext cx="141287" cy="149225"/>
            </a:xfrm>
            <a:custGeom>
              <a:avLst/>
              <a:gdLst>
                <a:gd name="T0" fmla="*/ 62 w 267"/>
                <a:gd name="T1" fmla="*/ 0 h 282"/>
                <a:gd name="T2" fmla="*/ 11 w 267"/>
                <a:gd name="T3" fmla="*/ 133 h 282"/>
                <a:gd name="T4" fmla="*/ 11 w 267"/>
                <a:gd name="T5" fmla="*/ 133 h 282"/>
                <a:gd name="T6" fmla="*/ 6 w 267"/>
                <a:gd name="T7" fmla="*/ 157 h 282"/>
                <a:gd name="T8" fmla="*/ 3 w 267"/>
                <a:gd name="T9" fmla="*/ 170 h 282"/>
                <a:gd name="T10" fmla="*/ 2 w 267"/>
                <a:gd name="T11" fmla="*/ 181 h 282"/>
                <a:gd name="T12" fmla="*/ 0 w 267"/>
                <a:gd name="T13" fmla="*/ 196 h 282"/>
                <a:gd name="T14" fmla="*/ 2 w 267"/>
                <a:gd name="T15" fmla="*/ 210 h 282"/>
                <a:gd name="T16" fmla="*/ 3 w 267"/>
                <a:gd name="T17" fmla="*/ 224 h 282"/>
                <a:gd name="T18" fmla="*/ 6 w 267"/>
                <a:gd name="T19" fmla="*/ 239 h 282"/>
                <a:gd name="T20" fmla="*/ 6 w 267"/>
                <a:gd name="T21" fmla="*/ 239 h 282"/>
                <a:gd name="T22" fmla="*/ 33 w 267"/>
                <a:gd name="T23" fmla="*/ 254 h 282"/>
                <a:gd name="T24" fmla="*/ 59 w 267"/>
                <a:gd name="T25" fmla="*/ 267 h 282"/>
                <a:gd name="T26" fmla="*/ 71 w 267"/>
                <a:gd name="T27" fmla="*/ 272 h 282"/>
                <a:gd name="T28" fmla="*/ 84 w 267"/>
                <a:gd name="T29" fmla="*/ 276 h 282"/>
                <a:gd name="T30" fmla="*/ 97 w 267"/>
                <a:gd name="T31" fmla="*/ 278 h 282"/>
                <a:gd name="T32" fmla="*/ 110 w 267"/>
                <a:gd name="T33" fmla="*/ 281 h 282"/>
                <a:gd name="T34" fmla="*/ 123 w 267"/>
                <a:gd name="T35" fmla="*/ 282 h 282"/>
                <a:gd name="T36" fmla="*/ 137 w 267"/>
                <a:gd name="T37" fmla="*/ 281 h 282"/>
                <a:gd name="T38" fmla="*/ 150 w 267"/>
                <a:gd name="T39" fmla="*/ 278 h 282"/>
                <a:gd name="T40" fmla="*/ 163 w 267"/>
                <a:gd name="T41" fmla="*/ 274 h 282"/>
                <a:gd name="T42" fmla="*/ 176 w 267"/>
                <a:gd name="T43" fmla="*/ 269 h 282"/>
                <a:gd name="T44" fmla="*/ 189 w 267"/>
                <a:gd name="T45" fmla="*/ 261 h 282"/>
                <a:gd name="T46" fmla="*/ 202 w 267"/>
                <a:gd name="T47" fmla="*/ 251 h 282"/>
                <a:gd name="T48" fmla="*/ 215 w 267"/>
                <a:gd name="T49" fmla="*/ 239 h 282"/>
                <a:gd name="T50" fmla="*/ 215 w 267"/>
                <a:gd name="T51" fmla="*/ 239 h 282"/>
                <a:gd name="T52" fmla="*/ 215 w 267"/>
                <a:gd name="T53" fmla="*/ 227 h 282"/>
                <a:gd name="T54" fmla="*/ 215 w 267"/>
                <a:gd name="T55" fmla="*/ 212 h 282"/>
                <a:gd name="T56" fmla="*/ 216 w 267"/>
                <a:gd name="T57" fmla="*/ 199 h 282"/>
                <a:gd name="T58" fmla="*/ 219 w 267"/>
                <a:gd name="T59" fmla="*/ 186 h 282"/>
                <a:gd name="T60" fmla="*/ 225 w 267"/>
                <a:gd name="T61" fmla="*/ 159 h 282"/>
                <a:gd name="T62" fmla="*/ 233 w 267"/>
                <a:gd name="T63" fmla="*/ 132 h 282"/>
                <a:gd name="T64" fmla="*/ 252 w 267"/>
                <a:gd name="T65" fmla="*/ 79 h 282"/>
                <a:gd name="T66" fmla="*/ 260 w 267"/>
                <a:gd name="T67" fmla="*/ 52 h 282"/>
                <a:gd name="T68" fmla="*/ 267 w 267"/>
                <a:gd name="T69" fmla="*/ 25 h 282"/>
                <a:gd name="T70" fmla="*/ 267 w 267"/>
                <a:gd name="T71" fmla="*/ 25 h 282"/>
                <a:gd name="T72" fmla="*/ 243 w 267"/>
                <a:gd name="T73" fmla="*/ 56 h 282"/>
                <a:gd name="T74" fmla="*/ 232 w 267"/>
                <a:gd name="T75" fmla="*/ 70 h 282"/>
                <a:gd name="T76" fmla="*/ 224 w 267"/>
                <a:gd name="T77" fmla="*/ 77 h 282"/>
                <a:gd name="T78" fmla="*/ 216 w 267"/>
                <a:gd name="T79" fmla="*/ 83 h 282"/>
                <a:gd name="T80" fmla="*/ 208 w 267"/>
                <a:gd name="T81" fmla="*/ 90 h 282"/>
                <a:gd name="T82" fmla="*/ 199 w 267"/>
                <a:gd name="T83" fmla="*/ 95 h 282"/>
                <a:gd name="T84" fmla="*/ 189 w 267"/>
                <a:gd name="T85" fmla="*/ 100 h 282"/>
                <a:gd name="T86" fmla="*/ 177 w 267"/>
                <a:gd name="T87" fmla="*/ 104 h 282"/>
                <a:gd name="T88" fmla="*/ 164 w 267"/>
                <a:gd name="T89" fmla="*/ 106 h 282"/>
                <a:gd name="T90" fmla="*/ 149 w 267"/>
                <a:gd name="T91" fmla="*/ 109 h 282"/>
                <a:gd name="T92" fmla="*/ 133 w 267"/>
                <a:gd name="T93" fmla="*/ 110 h 282"/>
                <a:gd name="T94" fmla="*/ 115 w 267"/>
                <a:gd name="T95" fmla="*/ 111 h 282"/>
                <a:gd name="T96" fmla="*/ 115 w 267"/>
                <a:gd name="T97" fmla="*/ 111 h 282"/>
                <a:gd name="T98" fmla="*/ 100 w 267"/>
                <a:gd name="T99" fmla="*/ 97 h 282"/>
                <a:gd name="T100" fmla="*/ 88 w 267"/>
                <a:gd name="T101" fmla="*/ 83 h 282"/>
                <a:gd name="T102" fmla="*/ 79 w 267"/>
                <a:gd name="T103" fmla="*/ 70 h 282"/>
                <a:gd name="T104" fmla="*/ 74 w 267"/>
                <a:gd name="T105" fmla="*/ 56 h 282"/>
                <a:gd name="T106" fmla="*/ 70 w 267"/>
                <a:gd name="T107" fmla="*/ 42 h 282"/>
                <a:gd name="T108" fmla="*/ 66 w 267"/>
                <a:gd name="T109" fmla="*/ 29 h 282"/>
                <a:gd name="T110" fmla="*/ 62 w 267"/>
                <a:gd name="T111" fmla="*/ 0 h 282"/>
                <a:gd name="T112" fmla="*/ 62 w 267"/>
                <a:gd name="T1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282">
                  <a:moveTo>
                    <a:pt x="62" y="0"/>
                  </a:moveTo>
                  <a:lnTo>
                    <a:pt x="11" y="133"/>
                  </a:lnTo>
                  <a:lnTo>
                    <a:pt x="11" y="133"/>
                  </a:lnTo>
                  <a:lnTo>
                    <a:pt x="6" y="157"/>
                  </a:lnTo>
                  <a:lnTo>
                    <a:pt x="3" y="170"/>
                  </a:lnTo>
                  <a:lnTo>
                    <a:pt x="2" y="181"/>
                  </a:lnTo>
                  <a:lnTo>
                    <a:pt x="0" y="196"/>
                  </a:lnTo>
                  <a:lnTo>
                    <a:pt x="2" y="210"/>
                  </a:lnTo>
                  <a:lnTo>
                    <a:pt x="3" y="224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33" y="254"/>
                  </a:lnTo>
                  <a:lnTo>
                    <a:pt x="59" y="267"/>
                  </a:lnTo>
                  <a:lnTo>
                    <a:pt x="71" y="272"/>
                  </a:lnTo>
                  <a:lnTo>
                    <a:pt x="84" y="276"/>
                  </a:lnTo>
                  <a:lnTo>
                    <a:pt x="97" y="278"/>
                  </a:lnTo>
                  <a:lnTo>
                    <a:pt x="110" y="281"/>
                  </a:lnTo>
                  <a:lnTo>
                    <a:pt x="123" y="282"/>
                  </a:lnTo>
                  <a:lnTo>
                    <a:pt x="137" y="281"/>
                  </a:lnTo>
                  <a:lnTo>
                    <a:pt x="150" y="278"/>
                  </a:lnTo>
                  <a:lnTo>
                    <a:pt x="163" y="274"/>
                  </a:lnTo>
                  <a:lnTo>
                    <a:pt x="176" y="269"/>
                  </a:lnTo>
                  <a:lnTo>
                    <a:pt x="189" y="261"/>
                  </a:lnTo>
                  <a:lnTo>
                    <a:pt x="202" y="25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27"/>
                  </a:lnTo>
                  <a:lnTo>
                    <a:pt x="215" y="212"/>
                  </a:lnTo>
                  <a:lnTo>
                    <a:pt x="216" y="199"/>
                  </a:lnTo>
                  <a:lnTo>
                    <a:pt x="219" y="186"/>
                  </a:lnTo>
                  <a:lnTo>
                    <a:pt x="225" y="159"/>
                  </a:lnTo>
                  <a:lnTo>
                    <a:pt x="233" y="132"/>
                  </a:lnTo>
                  <a:lnTo>
                    <a:pt x="252" y="79"/>
                  </a:lnTo>
                  <a:lnTo>
                    <a:pt x="260" y="52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43" y="56"/>
                  </a:lnTo>
                  <a:lnTo>
                    <a:pt x="232" y="70"/>
                  </a:lnTo>
                  <a:lnTo>
                    <a:pt x="224" y="77"/>
                  </a:lnTo>
                  <a:lnTo>
                    <a:pt x="216" y="83"/>
                  </a:lnTo>
                  <a:lnTo>
                    <a:pt x="208" y="90"/>
                  </a:lnTo>
                  <a:lnTo>
                    <a:pt x="199" y="95"/>
                  </a:lnTo>
                  <a:lnTo>
                    <a:pt x="189" y="100"/>
                  </a:lnTo>
                  <a:lnTo>
                    <a:pt x="177" y="104"/>
                  </a:lnTo>
                  <a:lnTo>
                    <a:pt x="164" y="106"/>
                  </a:lnTo>
                  <a:lnTo>
                    <a:pt x="149" y="109"/>
                  </a:lnTo>
                  <a:lnTo>
                    <a:pt x="133" y="110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0" y="97"/>
                  </a:lnTo>
                  <a:lnTo>
                    <a:pt x="88" y="83"/>
                  </a:lnTo>
                  <a:lnTo>
                    <a:pt x="79" y="70"/>
                  </a:lnTo>
                  <a:lnTo>
                    <a:pt x="74" y="56"/>
                  </a:lnTo>
                  <a:lnTo>
                    <a:pt x="70" y="42"/>
                  </a:lnTo>
                  <a:lnTo>
                    <a:pt x="66" y="29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3" name="Line 303"/>
            <p:cNvSpPr>
              <a:spLocks noChangeShapeType="1"/>
            </p:cNvSpPr>
            <p:nvPr/>
          </p:nvSpPr>
          <p:spPr bwMode="auto">
            <a:xfrm>
              <a:off x="5173663" y="3222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4" name="Freeform 304"/>
            <p:cNvSpPr>
              <a:spLocks noEditPoints="1"/>
            </p:cNvSpPr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  <a:gd name="T66" fmla="*/ 0 w 151"/>
                <a:gd name="T67" fmla="*/ 71 h 131"/>
                <a:gd name="T68" fmla="*/ 0 w 151"/>
                <a:gd name="T69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  <a:close/>
                  <a:moveTo>
                    <a:pt x="0" y="71"/>
                  </a:move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5" name="Freeform 305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5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5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6" name="Line 306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7" name="Freeform 307"/>
            <p:cNvSpPr/>
            <p:nvPr/>
          </p:nvSpPr>
          <p:spPr bwMode="auto">
            <a:xfrm>
              <a:off x="5788025" y="3641725"/>
              <a:ext cx="80962" cy="69850"/>
            </a:xfrm>
            <a:custGeom>
              <a:avLst/>
              <a:gdLst>
                <a:gd name="T0" fmla="*/ 0 w 151"/>
                <a:gd name="T1" fmla="*/ 71 h 131"/>
                <a:gd name="T2" fmla="*/ 0 w 151"/>
                <a:gd name="T3" fmla="*/ 71 h 131"/>
                <a:gd name="T4" fmla="*/ 3 w 151"/>
                <a:gd name="T5" fmla="*/ 75 h 131"/>
                <a:gd name="T6" fmla="*/ 5 w 151"/>
                <a:gd name="T7" fmla="*/ 79 h 131"/>
                <a:gd name="T8" fmla="*/ 7 w 151"/>
                <a:gd name="T9" fmla="*/ 85 h 131"/>
                <a:gd name="T10" fmla="*/ 8 w 151"/>
                <a:gd name="T11" fmla="*/ 93 h 131"/>
                <a:gd name="T12" fmla="*/ 11 w 151"/>
                <a:gd name="T13" fmla="*/ 101 h 131"/>
                <a:gd name="T14" fmla="*/ 12 w 151"/>
                <a:gd name="T15" fmla="*/ 105 h 131"/>
                <a:gd name="T16" fmla="*/ 16 w 151"/>
                <a:gd name="T17" fmla="*/ 109 h 131"/>
                <a:gd name="T18" fmla="*/ 20 w 151"/>
                <a:gd name="T19" fmla="*/ 113 h 131"/>
                <a:gd name="T20" fmla="*/ 26 w 151"/>
                <a:gd name="T21" fmla="*/ 116 h 131"/>
                <a:gd name="T22" fmla="*/ 34 w 151"/>
                <a:gd name="T23" fmla="*/ 119 h 131"/>
                <a:gd name="T24" fmla="*/ 44 w 151"/>
                <a:gd name="T25" fmla="*/ 123 h 131"/>
                <a:gd name="T26" fmla="*/ 70 w 151"/>
                <a:gd name="T27" fmla="*/ 131 h 131"/>
                <a:gd name="T28" fmla="*/ 70 w 151"/>
                <a:gd name="T29" fmla="*/ 131 h 131"/>
                <a:gd name="T30" fmla="*/ 89 w 151"/>
                <a:gd name="T31" fmla="*/ 116 h 131"/>
                <a:gd name="T32" fmla="*/ 106 w 151"/>
                <a:gd name="T33" fmla="*/ 102 h 131"/>
                <a:gd name="T34" fmla="*/ 119 w 151"/>
                <a:gd name="T35" fmla="*/ 87 h 131"/>
                <a:gd name="T36" fmla="*/ 130 w 151"/>
                <a:gd name="T37" fmla="*/ 70 h 131"/>
                <a:gd name="T38" fmla="*/ 137 w 151"/>
                <a:gd name="T39" fmla="*/ 53 h 131"/>
                <a:gd name="T40" fmla="*/ 144 w 151"/>
                <a:gd name="T41" fmla="*/ 36 h 131"/>
                <a:gd name="T42" fmla="*/ 148 w 151"/>
                <a:gd name="T43" fmla="*/ 18 h 131"/>
                <a:gd name="T44" fmla="*/ 151 w 151"/>
                <a:gd name="T45" fmla="*/ 0 h 131"/>
                <a:gd name="T46" fmla="*/ 151 w 151"/>
                <a:gd name="T47" fmla="*/ 0 h 131"/>
                <a:gd name="T48" fmla="*/ 133 w 151"/>
                <a:gd name="T49" fmla="*/ 13 h 131"/>
                <a:gd name="T50" fmla="*/ 115 w 151"/>
                <a:gd name="T51" fmla="*/ 26 h 131"/>
                <a:gd name="T52" fmla="*/ 97 w 151"/>
                <a:gd name="T53" fmla="*/ 36 h 131"/>
                <a:gd name="T54" fmla="*/ 78 w 151"/>
                <a:gd name="T55" fmla="*/ 47 h 131"/>
                <a:gd name="T56" fmla="*/ 60 w 151"/>
                <a:gd name="T57" fmla="*/ 56 h 131"/>
                <a:gd name="T58" fmla="*/ 40 w 151"/>
                <a:gd name="T59" fmla="*/ 62 h 131"/>
                <a:gd name="T60" fmla="*/ 21 w 151"/>
                <a:gd name="T61" fmla="*/ 67 h 131"/>
                <a:gd name="T62" fmla="*/ 0 w 151"/>
                <a:gd name="T63" fmla="*/ 71 h 131"/>
                <a:gd name="T64" fmla="*/ 0 w 151"/>
                <a:gd name="T65" fmla="*/ 7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1">
                  <a:moveTo>
                    <a:pt x="0" y="71"/>
                  </a:moveTo>
                  <a:lnTo>
                    <a:pt x="0" y="71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7" y="85"/>
                  </a:lnTo>
                  <a:lnTo>
                    <a:pt x="8" y="93"/>
                  </a:lnTo>
                  <a:lnTo>
                    <a:pt x="11" y="101"/>
                  </a:lnTo>
                  <a:lnTo>
                    <a:pt x="12" y="105"/>
                  </a:lnTo>
                  <a:lnTo>
                    <a:pt x="16" y="109"/>
                  </a:lnTo>
                  <a:lnTo>
                    <a:pt x="20" y="113"/>
                  </a:lnTo>
                  <a:lnTo>
                    <a:pt x="26" y="116"/>
                  </a:lnTo>
                  <a:lnTo>
                    <a:pt x="34" y="119"/>
                  </a:lnTo>
                  <a:lnTo>
                    <a:pt x="44" y="123"/>
                  </a:lnTo>
                  <a:lnTo>
                    <a:pt x="70" y="131"/>
                  </a:lnTo>
                  <a:lnTo>
                    <a:pt x="70" y="131"/>
                  </a:lnTo>
                  <a:lnTo>
                    <a:pt x="89" y="116"/>
                  </a:lnTo>
                  <a:lnTo>
                    <a:pt x="106" y="102"/>
                  </a:lnTo>
                  <a:lnTo>
                    <a:pt x="119" y="87"/>
                  </a:lnTo>
                  <a:lnTo>
                    <a:pt x="130" y="70"/>
                  </a:lnTo>
                  <a:lnTo>
                    <a:pt x="137" y="53"/>
                  </a:lnTo>
                  <a:lnTo>
                    <a:pt x="144" y="36"/>
                  </a:lnTo>
                  <a:lnTo>
                    <a:pt x="148" y="18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3" y="13"/>
                  </a:lnTo>
                  <a:lnTo>
                    <a:pt x="115" y="26"/>
                  </a:lnTo>
                  <a:lnTo>
                    <a:pt x="97" y="36"/>
                  </a:lnTo>
                  <a:lnTo>
                    <a:pt x="78" y="47"/>
                  </a:lnTo>
                  <a:lnTo>
                    <a:pt x="60" y="56"/>
                  </a:lnTo>
                  <a:lnTo>
                    <a:pt x="40" y="62"/>
                  </a:lnTo>
                  <a:lnTo>
                    <a:pt x="21" y="67"/>
                  </a:lnTo>
                  <a:lnTo>
                    <a:pt x="0" y="71"/>
                  </a:lnTo>
                  <a:lnTo>
                    <a:pt x="0" y="71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8" name="Line 308"/>
            <p:cNvSpPr>
              <a:spLocks noChangeShapeType="1"/>
            </p:cNvSpPr>
            <p:nvPr/>
          </p:nvSpPr>
          <p:spPr bwMode="auto">
            <a:xfrm>
              <a:off x="5788025" y="36798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89" name="Freeform 309"/>
            <p:cNvSpPr>
              <a:spLocks noEditPoints="1"/>
            </p:cNvSpPr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  <a:gd name="T122" fmla="*/ 248 w 340"/>
                <a:gd name="T123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  <a:close/>
                  <a:moveTo>
                    <a:pt x="248" y="35"/>
                  </a:moveTo>
                  <a:lnTo>
                    <a:pt x="248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0" name="Freeform 310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5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6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49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8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8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5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1" name="Line 311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2" name="Freeform 312"/>
            <p:cNvSpPr/>
            <p:nvPr/>
          </p:nvSpPr>
          <p:spPr bwMode="auto">
            <a:xfrm>
              <a:off x="5694363" y="3527425"/>
              <a:ext cx="179387" cy="152400"/>
            </a:xfrm>
            <a:custGeom>
              <a:avLst/>
              <a:gdLst>
                <a:gd name="T0" fmla="*/ 248 w 340"/>
                <a:gd name="T1" fmla="*/ 35 h 286"/>
                <a:gd name="T2" fmla="*/ 251 w 340"/>
                <a:gd name="T3" fmla="*/ 20 h 286"/>
                <a:gd name="T4" fmla="*/ 248 w 340"/>
                <a:gd name="T5" fmla="*/ 13 h 286"/>
                <a:gd name="T6" fmla="*/ 240 w 340"/>
                <a:gd name="T7" fmla="*/ 8 h 286"/>
                <a:gd name="T8" fmla="*/ 226 w 340"/>
                <a:gd name="T9" fmla="*/ 4 h 286"/>
                <a:gd name="T10" fmla="*/ 212 w 340"/>
                <a:gd name="T11" fmla="*/ 0 h 286"/>
                <a:gd name="T12" fmla="*/ 194 w 340"/>
                <a:gd name="T13" fmla="*/ 4 h 286"/>
                <a:gd name="T14" fmla="*/ 161 w 340"/>
                <a:gd name="T15" fmla="*/ 14 h 286"/>
                <a:gd name="T16" fmla="*/ 133 w 340"/>
                <a:gd name="T17" fmla="*/ 29 h 286"/>
                <a:gd name="T18" fmla="*/ 110 w 340"/>
                <a:gd name="T19" fmla="*/ 47 h 286"/>
                <a:gd name="T20" fmla="*/ 21 w 340"/>
                <a:gd name="T21" fmla="*/ 115 h 286"/>
                <a:gd name="T22" fmla="*/ 14 w 340"/>
                <a:gd name="T23" fmla="*/ 119 h 286"/>
                <a:gd name="T24" fmla="*/ 5 w 340"/>
                <a:gd name="T25" fmla="*/ 128 h 286"/>
                <a:gd name="T26" fmla="*/ 1 w 340"/>
                <a:gd name="T27" fmla="*/ 137 h 286"/>
                <a:gd name="T28" fmla="*/ 1 w 340"/>
                <a:gd name="T29" fmla="*/ 145 h 286"/>
                <a:gd name="T30" fmla="*/ 4 w 340"/>
                <a:gd name="T31" fmla="*/ 151 h 286"/>
                <a:gd name="T32" fmla="*/ 12 w 340"/>
                <a:gd name="T33" fmla="*/ 157 h 286"/>
                <a:gd name="T34" fmla="*/ 22 w 340"/>
                <a:gd name="T35" fmla="*/ 158 h 286"/>
                <a:gd name="T36" fmla="*/ 34 w 340"/>
                <a:gd name="T37" fmla="*/ 155 h 286"/>
                <a:gd name="T38" fmla="*/ 79 w 340"/>
                <a:gd name="T39" fmla="*/ 146 h 286"/>
                <a:gd name="T40" fmla="*/ 70 w 340"/>
                <a:gd name="T41" fmla="*/ 151 h 286"/>
                <a:gd name="T42" fmla="*/ 57 w 340"/>
                <a:gd name="T43" fmla="*/ 164 h 286"/>
                <a:gd name="T44" fmla="*/ 52 w 340"/>
                <a:gd name="T45" fmla="*/ 175 h 286"/>
                <a:gd name="T46" fmla="*/ 53 w 340"/>
                <a:gd name="T47" fmla="*/ 184 h 286"/>
                <a:gd name="T48" fmla="*/ 58 w 340"/>
                <a:gd name="T49" fmla="*/ 191 h 286"/>
                <a:gd name="T50" fmla="*/ 67 w 340"/>
                <a:gd name="T51" fmla="*/ 197 h 286"/>
                <a:gd name="T52" fmla="*/ 77 w 340"/>
                <a:gd name="T53" fmla="*/ 199 h 286"/>
                <a:gd name="T54" fmla="*/ 88 w 340"/>
                <a:gd name="T55" fmla="*/ 198 h 286"/>
                <a:gd name="T56" fmla="*/ 93 w 340"/>
                <a:gd name="T57" fmla="*/ 197 h 286"/>
                <a:gd name="T58" fmla="*/ 75 w 340"/>
                <a:gd name="T59" fmla="*/ 216 h 286"/>
                <a:gd name="T60" fmla="*/ 68 w 340"/>
                <a:gd name="T61" fmla="*/ 229 h 286"/>
                <a:gd name="T62" fmla="*/ 70 w 340"/>
                <a:gd name="T63" fmla="*/ 237 h 286"/>
                <a:gd name="T64" fmla="*/ 76 w 340"/>
                <a:gd name="T65" fmla="*/ 243 h 286"/>
                <a:gd name="T66" fmla="*/ 87 w 340"/>
                <a:gd name="T67" fmla="*/ 248 h 286"/>
                <a:gd name="T68" fmla="*/ 115 w 340"/>
                <a:gd name="T69" fmla="*/ 254 h 286"/>
                <a:gd name="T70" fmla="*/ 143 w 340"/>
                <a:gd name="T71" fmla="*/ 250 h 286"/>
                <a:gd name="T72" fmla="*/ 139 w 340"/>
                <a:gd name="T73" fmla="*/ 269 h 286"/>
                <a:gd name="T74" fmla="*/ 143 w 340"/>
                <a:gd name="T75" fmla="*/ 279 h 286"/>
                <a:gd name="T76" fmla="*/ 158 w 340"/>
                <a:gd name="T77" fmla="*/ 285 h 286"/>
                <a:gd name="T78" fmla="*/ 169 w 340"/>
                <a:gd name="T79" fmla="*/ 285 h 286"/>
                <a:gd name="T80" fmla="*/ 198 w 340"/>
                <a:gd name="T81" fmla="*/ 285 h 286"/>
                <a:gd name="T82" fmla="*/ 224 w 340"/>
                <a:gd name="T83" fmla="*/ 278 h 286"/>
                <a:gd name="T84" fmla="*/ 245 w 340"/>
                <a:gd name="T85" fmla="*/ 266 h 286"/>
                <a:gd name="T86" fmla="*/ 267 w 340"/>
                <a:gd name="T87" fmla="*/ 252 h 286"/>
                <a:gd name="T88" fmla="*/ 284 w 340"/>
                <a:gd name="T89" fmla="*/ 248 h 286"/>
                <a:gd name="T90" fmla="*/ 301 w 340"/>
                <a:gd name="T91" fmla="*/ 241 h 286"/>
                <a:gd name="T92" fmla="*/ 336 w 340"/>
                <a:gd name="T93" fmla="*/ 216 h 286"/>
                <a:gd name="T94" fmla="*/ 339 w 340"/>
                <a:gd name="T95" fmla="*/ 206 h 286"/>
                <a:gd name="T96" fmla="*/ 339 w 340"/>
                <a:gd name="T97" fmla="*/ 184 h 286"/>
                <a:gd name="T98" fmla="*/ 331 w 340"/>
                <a:gd name="T99" fmla="*/ 162 h 286"/>
                <a:gd name="T100" fmla="*/ 322 w 340"/>
                <a:gd name="T101" fmla="*/ 148 h 286"/>
                <a:gd name="T102" fmla="*/ 315 w 340"/>
                <a:gd name="T103" fmla="*/ 145 h 286"/>
                <a:gd name="T104" fmla="*/ 313 w 340"/>
                <a:gd name="T105" fmla="*/ 127 h 286"/>
                <a:gd name="T106" fmla="*/ 308 w 340"/>
                <a:gd name="T107" fmla="*/ 114 h 286"/>
                <a:gd name="T108" fmla="*/ 297 w 340"/>
                <a:gd name="T109" fmla="*/ 102 h 286"/>
                <a:gd name="T110" fmla="*/ 288 w 340"/>
                <a:gd name="T111" fmla="*/ 98 h 286"/>
                <a:gd name="T112" fmla="*/ 286 w 340"/>
                <a:gd name="T113" fmla="*/ 82 h 286"/>
                <a:gd name="T114" fmla="*/ 283 w 340"/>
                <a:gd name="T115" fmla="*/ 65 h 286"/>
                <a:gd name="T116" fmla="*/ 278 w 340"/>
                <a:gd name="T117" fmla="*/ 52 h 286"/>
                <a:gd name="T118" fmla="*/ 269 w 340"/>
                <a:gd name="T119" fmla="*/ 44 h 286"/>
                <a:gd name="T120" fmla="*/ 248 w 340"/>
                <a:gd name="T121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" h="286">
                  <a:moveTo>
                    <a:pt x="248" y="35"/>
                  </a:moveTo>
                  <a:lnTo>
                    <a:pt x="248" y="35"/>
                  </a:lnTo>
                  <a:lnTo>
                    <a:pt x="251" y="23"/>
                  </a:lnTo>
                  <a:lnTo>
                    <a:pt x="251" y="20"/>
                  </a:lnTo>
                  <a:lnTo>
                    <a:pt x="251" y="16"/>
                  </a:lnTo>
                  <a:lnTo>
                    <a:pt x="248" y="13"/>
                  </a:lnTo>
                  <a:lnTo>
                    <a:pt x="247" y="10"/>
                  </a:lnTo>
                  <a:lnTo>
                    <a:pt x="240" y="8"/>
                  </a:lnTo>
                  <a:lnTo>
                    <a:pt x="234" y="5"/>
                  </a:lnTo>
                  <a:lnTo>
                    <a:pt x="226" y="4"/>
                  </a:lnTo>
                  <a:lnTo>
                    <a:pt x="218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4" y="4"/>
                  </a:lnTo>
                  <a:lnTo>
                    <a:pt x="177" y="8"/>
                  </a:lnTo>
                  <a:lnTo>
                    <a:pt x="161" y="14"/>
                  </a:lnTo>
                  <a:lnTo>
                    <a:pt x="146" y="21"/>
                  </a:lnTo>
                  <a:lnTo>
                    <a:pt x="133" y="29"/>
                  </a:lnTo>
                  <a:lnTo>
                    <a:pt x="121" y="36"/>
                  </a:lnTo>
                  <a:lnTo>
                    <a:pt x="110" y="47"/>
                  </a:lnTo>
                  <a:lnTo>
                    <a:pt x="101" y="57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14" y="119"/>
                  </a:lnTo>
                  <a:lnTo>
                    <a:pt x="9" y="123"/>
                  </a:lnTo>
                  <a:lnTo>
                    <a:pt x="5" y="128"/>
                  </a:lnTo>
                  <a:lnTo>
                    <a:pt x="3" y="132"/>
                  </a:lnTo>
                  <a:lnTo>
                    <a:pt x="1" y="137"/>
                  </a:lnTo>
                  <a:lnTo>
                    <a:pt x="0" y="141"/>
                  </a:lnTo>
                  <a:lnTo>
                    <a:pt x="1" y="145"/>
                  </a:lnTo>
                  <a:lnTo>
                    <a:pt x="3" y="149"/>
                  </a:lnTo>
                  <a:lnTo>
                    <a:pt x="4" y="151"/>
                  </a:lnTo>
                  <a:lnTo>
                    <a:pt x="8" y="154"/>
                  </a:lnTo>
                  <a:lnTo>
                    <a:pt x="12" y="157"/>
                  </a:lnTo>
                  <a:lnTo>
                    <a:pt x="17" y="158"/>
                  </a:lnTo>
                  <a:lnTo>
                    <a:pt x="22" y="158"/>
                  </a:lnTo>
                  <a:lnTo>
                    <a:pt x="27" y="157"/>
                  </a:lnTo>
                  <a:lnTo>
                    <a:pt x="34" y="155"/>
                  </a:lnTo>
                  <a:lnTo>
                    <a:pt x="41" y="153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0" y="151"/>
                  </a:lnTo>
                  <a:lnTo>
                    <a:pt x="62" y="158"/>
                  </a:lnTo>
                  <a:lnTo>
                    <a:pt x="57" y="164"/>
                  </a:lnTo>
                  <a:lnTo>
                    <a:pt x="54" y="170"/>
                  </a:lnTo>
                  <a:lnTo>
                    <a:pt x="52" y="175"/>
                  </a:lnTo>
                  <a:lnTo>
                    <a:pt x="52" y="180"/>
                  </a:lnTo>
                  <a:lnTo>
                    <a:pt x="53" y="184"/>
                  </a:lnTo>
                  <a:lnTo>
                    <a:pt x="55" y="189"/>
                  </a:lnTo>
                  <a:lnTo>
                    <a:pt x="58" y="191"/>
                  </a:lnTo>
                  <a:lnTo>
                    <a:pt x="62" y="194"/>
                  </a:lnTo>
                  <a:lnTo>
                    <a:pt x="67" y="197"/>
                  </a:lnTo>
                  <a:lnTo>
                    <a:pt x="72" y="198"/>
                  </a:lnTo>
                  <a:lnTo>
                    <a:pt x="77" y="199"/>
                  </a:lnTo>
                  <a:lnTo>
                    <a:pt x="83" y="199"/>
                  </a:lnTo>
                  <a:lnTo>
                    <a:pt x="88" y="198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83" y="207"/>
                  </a:lnTo>
                  <a:lnTo>
                    <a:pt x="75" y="216"/>
                  </a:lnTo>
                  <a:lnTo>
                    <a:pt x="70" y="225"/>
                  </a:lnTo>
                  <a:lnTo>
                    <a:pt x="68" y="229"/>
                  </a:lnTo>
                  <a:lnTo>
                    <a:pt x="68" y="233"/>
                  </a:lnTo>
                  <a:lnTo>
                    <a:pt x="70" y="237"/>
                  </a:lnTo>
                  <a:lnTo>
                    <a:pt x="72" y="241"/>
                  </a:lnTo>
                  <a:lnTo>
                    <a:pt x="76" y="243"/>
                  </a:lnTo>
                  <a:lnTo>
                    <a:pt x="80" y="246"/>
                  </a:lnTo>
                  <a:lnTo>
                    <a:pt x="87" y="248"/>
                  </a:lnTo>
                  <a:lnTo>
                    <a:pt x="94" y="251"/>
                  </a:lnTo>
                  <a:lnTo>
                    <a:pt x="115" y="254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9" y="264"/>
                  </a:lnTo>
                  <a:lnTo>
                    <a:pt x="139" y="269"/>
                  </a:lnTo>
                  <a:lnTo>
                    <a:pt x="141" y="276"/>
                  </a:lnTo>
                  <a:lnTo>
                    <a:pt x="143" y="279"/>
                  </a:lnTo>
                  <a:lnTo>
                    <a:pt x="149" y="283"/>
                  </a:lnTo>
                  <a:lnTo>
                    <a:pt x="158" y="285"/>
                  </a:lnTo>
                  <a:lnTo>
                    <a:pt x="169" y="285"/>
                  </a:lnTo>
                  <a:lnTo>
                    <a:pt x="169" y="285"/>
                  </a:lnTo>
                  <a:lnTo>
                    <a:pt x="185" y="286"/>
                  </a:lnTo>
                  <a:lnTo>
                    <a:pt x="198" y="285"/>
                  </a:lnTo>
                  <a:lnTo>
                    <a:pt x="211" y="282"/>
                  </a:lnTo>
                  <a:lnTo>
                    <a:pt x="224" y="278"/>
                  </a:lnTo>
                  <a:lnTo>
                    <a:pt x="235" y="272"/>
                  </a:lnTo>
                  <a:lnTo>
                    <a:pt x="245" y="266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75" y="251"/>
                  </a:lnTo>
                  <a:lnTo>
                    <a:pt x="284" y="248"/>
                  </a:lnTo>
                  <a:lnTo>
                    <a:pt x="293" y="244"/>
                  </a:lnTo>
                  <a:lnTo>
                    <a:pt x="301" y="241"/>
                  </a:lnTo>
                  <a:lnTo>
                    <a:pt x="319" y="229"/>
                  </a:lnTo>
                  <a:lnTo>
                    <a:pt x="336" y="216"/>
                  </a:lnTo>
                  <a:lnTo>
                    <a:pt x="336" y="216"/>
                  </a:lnTo>
                  <a:lnTo>
                    <a:pt x="339" y="206"/>
                  </a:lnTo>
                  <a:lnTo>
                    <a:pt x="340" y="194"/>
                  </a:lnTo>
                  <a:lnTo>
                    <a:pt x="339" y="184"/>
                  </a:lnTo>
                  <a:lnTo>
                    <a:pt x="336" y="172"/>
                  </a:lnTo>
                  <a:lnTo>
                    <a:pt x="331" y="162"/>
                  </a:lnTo>
                  <a:lnTo>
                    <a:pt x="327" y="154"/>
                  </a:lnTo>
                  <a:lnTo>
                    <a:pt x="322" y="148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4" y="133"/>
                  </a:lnTo>
                  <a:lnTo>
                    <a:pt x="313" y="127"/>
                  </a:lnTo>
                  <a:lnTo>
                    <a:pt x="311" y="120"/>
                  </a:lnTo>
                  <a:lnTo>
                    <a:pt x="308" y="114"/>
                  </a:lnTo>
                  <a:lnTo>
                    <a:pt x="304" y="107"/>
                  </a:lnTo>
                  <a:lnTo>
                    <a:pt x="297" y="102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7" y="91"/>
                  </a:lnTo>
                  <a:lnTo>
                    <a:pt x="286" y="82"/>
                  </a:lnTo>
                  <a:lnTo>
                    <a:pt x="286" y="73"/>
                  </a:lnTo>
                  <a:lnTo>
                    <a:pt x="283" y="65"/>
                  </a:lnTo>
                  <a:lnTo>
                    <a:pt x="280" y="56"/>
                  </a:lnTo>
                  <a:lnTo>
                    <a:pt x="278" y="52"/>
                  </a:lnTo>
                  <a:lnTo>
                    <a:pt x="274" y="48"/>
                  </a:lnTo>
                  <a:lnTo>
                    <a:pt x="269" y="44"/>
                  </a:lnTo>
                  <a:lnTo>
                    <a:pt x="264" y="42"/>
                  </a:lnTo>
                  <a:lnTo>
                    <a:pt x="248" y="35"/>
                  </a:lnTo>
                  <a:lnTo>
                    <a:pt x="248" y="35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3" name="Line 313"/>
            <p:cNvSpPr>
              <a:spLocks noChangeShapeType="1"/>
            </p:cNvSpPr>
            <p:nvPr/>
          </p:nvSpPr>
          <p:spPr bwMode="auto">
            <a:xfrm>
              <a:off x="5826125" y="354647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4" name="Freeform 314"/>
            <p:cNvSpPr>
              <a:spLocks noEditPoints="1"/>
            </p:cNvSpPr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  <a:gd name="T52" fmla="*/ 70 w 114"/>
                <a:gd name="T53" fmla="*/ 0 h 247"/>
                <a:gd name="T54" fmla="*/ 70 w 114"/>
                <a:gd name="T5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70" y="0"/>
                  </a:move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5" name="Freeform 315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6" name="Line 316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7" name="Freeform 317"/>
            <p:cNvSpPr/>
            <p:nvPr/>
          </p:nvSpPr>
          <p:spPr bwMode="auto">
            <a:xfrm>
              <a:off x="5614988" y="3124200"/>
              <a:ext cx="60325" cy="130175"/>
            </a:xfrm>
            <a:custGeom>
              <a:avLst/>
              <a:gdLst>
                <a:gd name="T0" fmla="*/ 70 w 114"/>
                <a:gd name="T1" fmla="*/ 0 h 247"/>
                <a:gd name="T2" fmla="*/ 70 w 114"/>
                <a:gd name="T3" fmla="*/ 0 h 247"/>
                <a:gd name="T4" fmla="*/ 63 w 114"/>
                <a:gd name="T5" fmla="*/ 18 h 247"/>
                <a:gd name="T6" fmla="*/ 56 w 114"/>
                <a:gd name="T7" fmla="*/ 34 h 247"/>
                <a:gd name="T8" fmla="*/ 48 w 114"/>
                <a:gd name="T9" fmla="*/ 48 h 247"/>
                <a:gd name="T10" fmla="*/ 39 w 114"/>
                <a:gd name="T11" fmla="*/ 60 h 247"/>
                <a:gd name="T12" fmla="*/ 19 w 114"/>
                <a:gd name="T13" fmla="*/ 80 h 247"/>
                <a:gd name="T14" fmla="*/ 9 w 114"/>
                <a:gd name="T15" fmla="*/ 91 h 247"/>
                <a:gd name="T16" fmla="*/ 0 w 114"/>
                <a:gd name="T17" fmla="*/ 102 h 247"/>
                <a:gd name="T18" fmla="*/ 0 w 114"/>
                <a:gd name="T19" fmla="*/ 102 h 247"/>
                <a:gd name="T20" fmla="*/ 12 w 114"/>
                <a:gd name="T21" fmla="*/ 122 h 247"/>
                <a:gd name="T22" fmla="*/ 23 w 114"/>
                <a:gd name="T23" fmla="*/ 140 h 247"/>
                <a:gd name="T24" fmla="*/ 36 w 114"/>
                <a:gd name="T25" fmla="*/ 159 h 247"/>
                <a:gd name="T26" fmla="*/ 50 w 114"/>
                <a:gd name="T27" fmla="*/ 177 h 247"/>
                <a:gd name="T28" fmla="*/ 65 w 114"/>
                <a:gd name="T29" fmla="*/ 195 h 247"/>
                <a:gd name="T30" fmla="*/ 80 w 114"/>
                <a:gd name="T31" fmla="*/ 212 h 247"/>
                <a:gd name="T32" fmla="*/ 114 w 114"/>
                <a:gd name="T33" fmla="*/ 247 h 247"/>
                <a:gd name="T34" fmla="*/ 114 w 114"/>
                <a:gd name="T35" fmla="*/ 247 h 247"/>
                <a:gd name="T36" fmla="*/ 114 w 114"/>
                <a:gd name="T37" fmla="*/ 221 h 247"/>
                <a:gd name="T38" fmla="*/ 111 w 114"/>
                <a:gd name="T39" fmla="*/ 195 h 247"/>
                <a:gd name="T40" fmla="*/ 109 w 114"/>
                <a:gd name="T41" fmla="*/ 169 h 247"/>
                <a:gd name="T42" fmla="*/ 105 w 114"/>
                <a:gd name="T43" fmla="*/ 142 h 247"/>
                <a:gd name="T44" fmla="*/ 96 w 114"/>
                <a:gd name="T45" fmla="*/ 91 h 247"/>
                <a:gd name="T46" fmla="*/ 87 w 114"/>
                <a:gd name="T47" fmla="*/ 39 h 247"/>
                <a:gd name="T48" fmla="*/ 70 w 114"/>
                <a:gd name="T49" fmla="*/ 0 h 247"/>
                <a:gd name="T50" fmla="*/ 70 w 114"/>
                <a:gd name="T5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247">
                  <a:moveTo>
                    <a:pt x="70" y="0"/>
                  </a:moveTo>
                  <a:lnTo>
                    <a:pt x="70" y="0"/>
                  </a:lnTo>
                  <a:lnTo>
                    <a:pt x="63" y="18"/>
                  </a:lnTo>
                  <a:lnTo>
                    <a:pt x="56" y="34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19" y="80"/>
                  </a:lnTo>
                  <a:lnTo>
                    <a:pt x="9" y="9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122"/>
                  </a:lnTo>
                  <a:lnTo>
                    <a:pt x="23" y="140"/>
                  </a:lnTo>
                  <a:lnTo>
                    <a:pt x="36" y="159"/>
                  </a:lnTo>
                  <a:lnTo>
                    <a:pt x="50" y="177"/>
                  </a:lnTo>
                  <a:lnTo>
                    <a:pt x="65" y="195"/>
                  </a:lnTo>
                  <a:lnTo>
                    <a:pt x="80" y="212"/>
                  </a:lnTo>
                  <a:lnTo>
                    <a:pt x="114" y="247"/>
                  </a:lnTo>
                  <a:lnTo>
                    <a:pt x="114" y="247"/>
                  </a:lnTo>
                  <a:lnTo>
                    <a:pt x="114" y="221"/>
                  </a:lnTo>
                  <a:lnTo>
                    <a:pt x="111" y="195"/>
                  </a:lnTo>
                  <a:lnTo>
                    <a:pt x="109" y="169"/>
                  </a:lnTo>
                  <a:lnTo>
                    <a:pt x="105" y="142"/>
                  </a:lnTo>
                  <a:lnTo>
                    <a:pt x="96" y="91"/>
                  </a:lnTo>
                  <a:lnTo>
                    <a:pt x="87" y="39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8" name="Line 318"/>
            <p:cNvSpPr>
              <a:spLocks noChangeShapeType="1"/>
            </p:cNvSpPr>
            <p:nvPr/>
          </p:nvSpPr>
          <p:spPr bwMode="auto">
            <a:xfrm>
              <a:off x="5651500" y="3124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99" name="Freeform 319"/>
            <p:cNvSpPr>
              <a:spLocks noEditPoints="1"/>
            </p:cNvSpPr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  <a:gd name="T88" fmla="*/ 64 w 509"/>
                <a:gd name="T8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  <a:close/>
                  <a:moveTo>
                    <a:pt x="64" y="394"/>
                  </a:moveTo>
                  <a:lnTo>
                    <a:pt x="64" y="3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0" name="Freeform 320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69 w 509"/>
                <a:gd name="T1" fmla="*/ 393 h 394"/>
                <a:gd name="T2" fmla="*/ 82 w 509"/>
                <a:gd name="T3" fmla="*/ 388 h 394"/>
                <a:gd name="T4" fmla="*/ 80 w 509"/>
                <a:gd name="T5" fmla="*/ 352 h 394"/>
                <a:gd name="T6" fmla="*/ 71 w 509"/>
                <a:gd name="T7" fmla="*/ 284 h 394"/>
                <a:gd name="T8" fmla="*/ 75 w 509"/>
                <a:gd name="T9" fmla="*/ 251 h 394"/>
                <a:gd name="T10" fmla="*/ 108 w 509"/>
                <a:gd name="T11" fmla="*/ 191 h 394"/>
                <a:gd name="T12" fmla="*/ 121 w 509"/>
                <a:gd name="T13" fmla="*/ 147 h 394"/>
                <a:gd name="T14" fmla="*/ 143 w 509"/>
                <a:gd name="T15" fmla="*/ 141 h 394"/>
                <a:gd name="T16" fmla="*/ 182 w 509"/>
                <a:gd name="T17" fmla="*/ 118 h 394"/>
                <a:gd name="T18" fmla="*/ 234 w 509"/>
                <a:gd name="T19" fmla="*/ 125 h 394"/>
                <a:gd name="T20" fmla="*/ 289 w 509"/>
                <a:gd name="T21" fmla="*/ 127 h 394"/>
                <a:gd name="T22" fmla="*/ 330 w 509"/>
                <a:gd name="T23" fmla="*/ 122 h 394"/>
                <a:gd name="T24" fmla="*/ 373 w 509"/>
                <a:gd name="T25" fmla="*/ 165 h 394"/>
                <a:gd name="T26" fmla="*/ 416 w 509"/>
                <a:gd name="T27" fmla="*/ 194 h 394"/>
                <a:gd name="T28" fmla="*/ 439 w 509"/>
                <a:gd name="T29" fmla="*/ 216 h 394"/>
                <a:gd name="T30" fmla="*/ 456 w 509"/>
                <a:gd name="T31" fmla="*/ 270 h 394"/>
                <a:gd name="T32" fmla="*/ 461 w 509"/>
                <a:gd name="T33" fmla="*/ 319 h 394"/>
                <a:gd name="T34" fmla="*/ 466 w 509"/>
                <a:gd name="T35" fmla="*/ 371 h 394"/>
                <a:gd name="T36" fmla="*/ 478 w 509"/>
                <a:gd name="T37" fmla="*/ 366 h 394"/>
                <a:gd name="T38" fmla="*/ 480 w 509"/>
                <a:gd name="T39" fmla="*/ 327 h 394"/>
                <a:gd name="T40" fmla="*/ 502 w 509"/>
                <a:gd name="T41" fmla="*/ 278 h 394"/>
                <a:gd name="T42" fmla="*/ 506 w 509"/>
                <a:gd name="T43" fmla="*/ 242 h 394"/>
                <a:gd name="T44" fmla="*/ 509 w 509"/>
                <a:gd name="T45" fmla="*/ 189 h 394"/>
                <a:gd name="T46" fmla="*/ 498 w 509"/>
                <a:gd name="T47" fmla="*/ 145 h 394"/>
                <a:gd name="T48" fmla="*/ 487 w 509"/>
                <a:gd name="T49" fmla="*/ 120 h 394"/>
                <a:gd name="T50" fmla="*/ 458 w 509"/>
                <a:gd name="T51" fmla="*/ 80 h 394"/>
                <a:gd name="T52" fmla="*/ 420 w 509"/>
                <a:gd name="T53" fmla="*/ 49 h 394"/>
                <a:gd name="T54" fmla="*/ 399 w 509"/>
                <a:gd name="T55" fmla="*/ 34 h 394"/>
                <a:gd name="T56" fmla="*/ 361 w 509"/>
                <a:gd name="T57" fmla="*/ 13 h 394"/>
                <a:gd name="T58" fmla="*/ 311 w 509"/>
                <a:gd name="T59" fmla="*/ 3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69" y="393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7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4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6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1" name="Line 321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2" name="Freeform 322"/>
            <p:cNvSpPr/>
            <p:nvPr/>
          </p:nvSpPr>
          <p:spPr bwMode="auto">
            <a:xfrm>
              <a:off x="5427663" y="2789238"/>
              <a:ext cx="268287" cy="207962"/>
            </a:xfrm>
            <a:custGeom>
              <a:avLst/>
              <a:gdLst>
                <a:gd name="T0" fmla="*/ 75 w 509"/>
                <a:gd name="T1" fmla="*/ 393 h 394"/>
                <a:gd name="T2" fmla="*/ 84 w 509"/>
                <a:gd name="T3" fmla="*/ 385 h 394"/>
                <a:gd name="T4" fmla="*/ 75 w 509"/>
                <a:gd name="T5" fmla="*/ 318 h 394"/>
                <a:gd name="T6" fmla="*/ 72 w 509"/>
                <a:gd name="T7" fmla="*/ 268 h 394"/>
                <a:gd name="T8" fmla="*/ 87 w 509"/>
                <a:gd name="T9" fmla="*/ 226 h 394"/>
                <a:gd name="T10" fmla="*/ 113 w 509"/>
                <a:gd name="T11" fmla="*/ 178 h 394"/>
                <a:gd name="T12" fmla="*/ 121 w 509"/>
                <a:gd name="T13" fmla="*/ 147 h 394"/>
                <a:gd name="T14" fmla="*/ 157 w 509"/>
                <a:gd name="T15" fmla="*/ 133 h 394"/>
                <a:gd name="T16" fmla="*/ 182 w 509"/>
                <a:gd name="T17" fmla="*/ 118 h 394"/>
                <a:gd name="T18" fmla="*/ 252 w 509"/>
                <a:gd name="T19" fmla="*/ 127 h 394"/>
                <a:gd name="T20" fmla="*/ 308 w 509"/>
                <a:gd name="T21" fmla="*/ 124 h 394"/>
                <a:gd name="T22" fmla="*/ 351 w 509"/>
                <a:gd name="T23" fmla="*/ 143 h 394"/>
                <a:gd name="T24" fmla="*/ 386 w 509"/>
                <a:gd name="T25" fmla="*/ 176 h 394"/>
                <a:gd name="T26" fmla="*/ 436 w 509"/>
                <a:gd name="T27" fmla="*/ 202 h 394"/>
                <a:gd name="T28" fmla="*/ 444 w 509"/>
                <a:gd name="T29" fmla="*/ 229 h 394"/>
                <a:gd name="T30" fmla="*/ 460 w 509"/>
                <a:gd name="T31" fmla="*/ 286 h 394"/>
                <a:gd name="T32" fmla="*/ 461 w 509"/>
                <a:gd name="T33" fmla="*/ 371 h 394"/>
                <a:gd name="T34" fmla="*/ 470 w 509"/>
                <a:gd name="T35" fmla="*/ 371 h 394"/>
                <a:gd name="T36" fmla="*/ 478 w 509"/>
                <a:gd name="T37" fmla="*/ 366 h 394"/>
                <a:gd name="T38" fmla="*/ 484 w 509"/>
                <a:gd name="T39" fmla="*/ 313 h 394"/>
                <a:gd name="T40" fmla="*/ 502 w 509"/>
                <a:gd name="T41" fmla="*/ 278 h 394"/>
                <a:gd name="T42" fmla="*/ 508 w 509"/>
                <a:gd name="T43" fmla="*/ 225 h 394"/>
                <a:gd name="T44" fmla="*/ 506 w 509"/>
                <a:gd name="T45" fmla="*/ 171 h 394"/>
                <a:gd name="T46" fmla="*/ 493 w 509"/>
                <a:gd name="T47" fmla="*/ 136 h 394"/>
                <a:gd name="T48" fmla="*/ 479 w 509"/>
                <a:gd name="T49" fmla="*/ 106 h 394"/>
                <a:gd name="T50" fmla="*/ 447 w 509"/>
                <a:gd name="T51" fmla="*/ 69 h 394"/>
                <a:gd name="T52" fmla="*/ 405 w 509"/>
                <a:gd name="T53" fmla="*/ 40 h 394"/>
                <a:gd name="T54" fmla="*/ 391 w 509"/>
                <a:gd name="T55" fmla="*/ 28 h 394"/>
                <a:gd name="T56" fmla="*/ 346 w 509"/>
                <a:gd name="T57" fmla="*/ 9 h 394"/>
                <a:gd name="T58" fmla="*/ 274 w 509"/>
                <a:gd name="T59" fmla="*/ 0 h 394"/>
                <a:gd name="T60" fmla="*/ 235 w 509"/>
                <a:gd name="T61" fmla="*/ 1 h 394"/>
                <a:gd name="T62" fmla="*/ 178 w 509"/>
                <a:gd name="T63" fmla="*/ 9 h 394"/>
                <a:gd name="T64" fmla="*/ 128 w 509"/>
                <a:gd name="T65" fmla="*/ 28 h 394"/>
                <a:gd name="T66" fmla="*/ 95 w 509"/>
                <a:gd name="T67" fmla="*/ 40 h 394"/>
                <a:gd name="T68" fmla="*/ 50 w 509"/>
                <a:gd name="T69" fmla="*/ 59 h 394"/>
                <a:gd name="T70" fmla="*/ 33 w 509"/>
                <a:gd name="T71" fmla="*/ 76 h 394"/>
                <a:gd name="T72" fmla="*/ 22 w 509"/>
                <a:gd name="T73" fmla="*/ 103 h 394"/>
                <a:gd name="T74" fmla="*/ 20 w 509"/>
                <a:gd name="T75" fmla="*/ 141 h 394"/>
                <a:gd name="T76" fmla="*/ 5 w 509"/>
                <a:gd name="T77" fmla="*/ 194 h 394"/>
                <a:gd name="T78" fmla="*/ 1 w 509"/>
                <a:gd name="T79" fmla="*/ 220 h 394"/>
                <a:gd name="T80" fmla="*/ 0 w 509"/>
                <a:gd name="T81" fmla="*/ 275 h 394"/>
                <a:gd name="T82" fmla="*/ 7 w 509"/>
                <a:gd name="T83" fmla="*/ 318 h 394"/>
                <a:gd name="T84" fmla="*/ 59 w 509"/>
                <a:gd name="T85" fmla="*/ 335 h 394"/>
                <a:gd name="T86" fmla="*/ 64 w 509"/>
                <a:gd name="T87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9" h="394">
                  <a:moveTo>
                    <a:pt x="64" y="394"/>
                  </a:moveTo>
                  <a:lnTo>
                    <a:pt x="64" y="394"/>
                  </a:lnTo>
                  <a:lnTo>
                    <a:pt x="75" y="393"/>
                  </a:lnTo>
                  <a:lnTo>
                    <a:pt x="80" y="390"/>
                  </a:lnTo>
                  <a:lnTo>
                    <a:pt x="82" y="388"/>
                  </a:lnTo>
                  <a:lnTo>
                    <a:pt x="84" y="385"/>
                  </a:lnTo>
                  <a:lnTo>
                    <a:pt x="84" y="385"/>
                  </a:lnTo>
                  <a:lnTo>
                    <a:pt x="80" y="352"/>
                  </a:lnTo>
                  <a:lnTo>
                    <a:pt x="75" y="318"/>
                  </a:lnTo>
                  <a:lnTo>
                    <a:pt x="72" y="301"/>
                  </a:lnTo>
                  <a:lnTo>
                    <a:pt x="71" y="284"/>
                  </a:lnTo>
                  <a:lnTo>
                    <a:pt x="72" y="268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7" y="226"/>
                  </a:lnTo>
                  <a:lnTo>
                    <a:pt x="102" y="204"/>
                  </a:lnTo>
                  <a:lnTo>
                    <a:pt x="108" y="191"/>
                  </a:lnTo>
                  <a:lnTo>
                    <a:pt x="113" y="178"/>
                  </a:lnTo>
                  <a:lnTo>
                    <a:pt x="118" y="164"/>
                  </a:lnTo>
                  <a:lnTo>
                    <a:pt x="121" y="147"/>
                  </a:lnTo>
                  <a:lnTo>
                    <a:pt x="121" y="147"/>
                  </a:lnTo>
                  <a:lnTo>
                    <a:pt x="133" y="145"/>
                  </a:lnTo>
                  <a:lnTo>
                    <a:pt x="143" y="141"/>
                  </a:lnTo>
                  <a:lnTo>
                    <a:pt x="157" y="133"/>
                  </a:lnTo>
                  <a:lnTo>
                    <a:pt x="170" y="125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215" y="123"/>
                  </a:lnTo>
                  <a:lnTo>
                    <a:pt x="234" y="125"/>
                  </a:lnTo>
                  <a:lnTo>
                    <a:pt x="252" y="127"/>
                  </a:lnTo>
                  <a:lnTo>
                    <a:pt x="270" y="128"/>
                  </a:lnTo>
                  <a:lnTo>
                    <a:pt x="289" y="127"/>
                  </a:lnTo>
                  <a:lnTo>
                    <a:pt x="308" y="124"/>
                  </a:lnTo>
                  <a:lnTo>
                    <a:pt x="330" y="122"/>
                  </a:lnTo>
                  <a:lnTo>
                    <a:pt x="330" y="122"/>
                  </a:lnTo>
                  <a:lnTo>
                    <a:pt x="351" y="143"/>
                  </a:lnTo>
                  <a:lnTo>
                    <a:pt x="361" y="154"/>
                  </a:lnTo>
                  <a:lnTo>
                    <a:pt x="373" y="165"/>
                  </a:lnTo>
                  <a:lnTo>
                    <a:pt x="386" y="176"/>
                  </a:lnTo>
                  <a:lnTo>
                    <a:pt x="400" y="185"/>
                  </a:lnTo>
                  <a:lnTo>
                    <a:pt x="416" y="194"/>
                  </a:lnTo>
                  <a:lnTo>
                    <a:pt x="436" y="202"/>
                  </a:lnTo>
                  <a:lnTo>
                    <a:pt x="436" y="202"/>
                  </a:lnTo>
                  <a:lnTo>
                    <a:pt x="439" y="216"/>
                  </a:lnTo>
                  <a:lnTo>
                    <a:pt x="444" y="229"/>
                  </a:lnTo>
                  <a:lnTo>
                    <a:pt x="452" y="256"/>
                  </a:lnTo>
                  <a:lnTo>
                    <a:pt x="456" y="270"/>
                  </a:lnTo>
                  <a:lnTo>
                    <a:pt x="460" y="286"/>
                  </a:lnTo>
                  <a:lnTo>
                    <a:pt x="461" y="301"/>
                  </a:lnTo>
                  <a:lnTo>
                    <a:pt x="461" y="319"/>
                  </a:lnTo>
                  <a:lnTo>
                    <a:pt x="461" y="371"/>
                  </a:lnTo>
                  <a:lnTo>
                    <a:pt x="461" y="371"/>
                  </a:lnTo>
                  <a:lnTo>
                    <a:pt x="466" y="371"/>
                  </a:lnTo>
                  <a:lnTo>
                    <a:pt x="470" y="371"/>
                  </a:lnTo>
                  <a:lnTo>
                    <a:pt x="473" y="370"/>
                  </a:lnTo>
                  <a:lnTo>
                    <a:pt x="478" y="366"/>
                  </a:lnTo>
                  <a:lnTo>
                    <a:pt x="478" y="366"/>
                  </a:lnTo>
                  <a:lnTo>
                    <a:pt x="478" y="345"/>
                  </a:lnTo>
                  <a:lnTo>
                    <a:pt x="480" y="327"/>
                  </a:lnTo>
                  <a:lnTo>
                    <a:pt x="484" y="313"/>
                  </a:lnTo>
                  <a:lnTo>
                    <a:pt x="489" y="299"/>
                  </a:lnTo>
                  <a:lnTo>
                    <a:pt x="502" y="278"/>
                  </a:lnTo>
                  <a:lnTo>
                    <a:pt x="502" y="278"/>
                  </a:lnTo>
                  <a:lnTo>
                    <a:pt x="504" y="260"/>
                  </a:lnTo>
                  <a:lnTo>
                    <a:pt x="506" y="242"/>
                  </a:lnTo>
                  <a:lnTo>
                    <a:pt x="508" y="225"/>
                  </a:lnTo>
                  <a:lnTo>
                    <a:pt x="509" y="207"/>
                  </a:lnTo>
                  <a:lnTo>
                    <a:pt x="509" y="189"/>
                  </a:lnTo>
                  <a:lnTo>
                    <a:pt x="506" y="171"/>
                  </a:lnTo>
                  <a:lnTo>
                    <a:pt x="502" y="153"/>
                  </a:lnTo>
                  <a:lnTo>
                    <a:pt x="498" y="145"/>
                  </a:lnTo>
                  <a:lnTo>
                    <a:pt x="493" y="136"/>
                  </a:lnTo>
                  <a:lnTo>
                    <a:pt x="493" y="136"/>
                  </a:lnTo>
                  <a:lnTo>
                    <a:pt x="487" y="120"/>
                  </a:lnTo>
                  <a:lnTo>
                    <a:pt x="479" y="106"/>
                  </a:lnTo>
                  <a:lnTo>
                    <a:pt x="470" y="92"/>
                  </a:lnTo>
                  <a:lnTo>
                    <a:pt x="458" y="80"/>
                  </a:lnTo>
                  <a:lnTo>
                    <a:pt x="447" y="69"/>
                  </a:lnTo>
                  <a:lnTo>
                    <a:pt x="434" y="58"/>
                  </a:lnTo>
                  <a:lnTo>
                    <a:pt x="420" y="49"/>
                  </a:lnTo>
                  <a:lnTo>
                    <a:pt x="405" y="40"/>
                  </a:lnTo>
                  <a:lnTo>
                    <a:pt x="405" y="40"/>
                  </a:lnTo>
                  <a:lnTo>
                    <a:pt x="399" y="34"/>
                  </a:lnTo>
                  <a:lnTo>
                    <a:pt x="391" y="28"/>
                  </a:lnTo>
                  <a:lnTo>
                    <a:pt x="377" y="19"/>
                  </a:lnTo>
                  <a:lnTo>
                    <a:pt x="361" y="13"/>
                  </a:lnTo>
                  <a:lnTo>
                    <a:pt x="346" y="9"/>
                  </a:lnTo>
                  <a:lnTo>
                    <a:pt x="328" y="5"/>
                  </a:lnTo>
                  <a:lnTo>
                    <a:pt x="311" y="3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4" y="0"/>
                  </a:lnTo>
                  <a:lnTo>
                    <a:pt x="235" y="1"/>
                  </a:lnTo>
                  <a:lnTo>
                    <a:pt x="215" y="3"/>
                  </a:lnTo>
                  <a:lnTo>
                    <a:pt x="196" y="5"/>
                  </a:lnTo>
                  <a:lnTo>
                    <a:pt x="178" y="9"/>
                  </a:lnTo>
                  <a:lnTo>
                    <a:pt x="161" y="14"/>
                  </a:lnTo>
                  <a:lnTo>
                    <a:pt x="144" y="21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12" y="35"/>
                  </a:lnTo>
                  <a:lnTo>
                    <a:pt x="95" y="40"/>
                  </a:lnTo>
                  <a:lnTo>
                    <a:pt x="80" y="45"/>
                  </a:lnTo>
                  <a:lnTo>
                    <a:pt x="64" y="52"/>
                  </a:lnTo>
                  <a:lnTo>
                    <a:pt x="50" y="59"/>
                  </a:lnTo>
                  <a:lnTo>
                    <a:pt x="45" y="63"/>
                  </a:lnTo>
                  <a:lnTo>
                    <a:pt x="38" y="70"/>
                  </a:lnTo>
                  <a:lnTo>
                    <a:pt x="33" y="76"/>
                  </a:lnTo>
                  <a:lnTo>
                    <a:pt x="29" y="84"/>
                  </a:lnTo>
                  <a:lnTo>
                    <a:pt x="25" y="9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23"/>
                  </a:lnTo>
                  <a:lnTo>
                    <a:pt x="20" y="141"/>
                  </a:lnTo>
                  <a:lnTo>
                    <a:pt x="16" y="155"/>
                  </a:lnTo>
                  <a:lnTo>
                    <a:pt x="13" y="169"/>
                  </a:lnTo>
                  <a:lnTo>
                    <a:pt x="5" y="194"/>
                  </a:lnTo>
                  <a:lnTo>
                    <a:pt x="2" y="206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90"/>
                  </a:lnTo>
                  <a:lnTo>
                    <a:pt x="3" y="304"/>
                  </a:lnTo>
                  <a:lnTo>
                    <a:pt x="7" y="318"/>
                  </a:lnTo>
                  <a:lnTo>
                    <a:pt x="13" y="332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63" y="362"/>
                  </a:lnTo>
                  <a:lnTo>
                    <a:pt x="64" y="376"/>
                  </a:lnTo>
                  <a:lnTo>
                    <a:pt x="64" y="394"/>
                  </a:lnTo>
                  <a:lnTo>
                    <a:pt x="64" y="394"/>
                  </a:lnTo>
                </a:path>
              </a:pathLst>
            </a:custGeom>
            <a:solidFill>
              <a:srgbClr val="222D47"/>
            </a:solidFill>
            <a:ln w="0">
              <a:solidFill>
                <a:srgbClr val="222D4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3" name="Line 323"/>
            <p:cNvSpPr>
              <a:spLocks noChangeShapeType="1"/>
            </p:cNvSpPr>
            <p:nvPr/>
          </p:nvSpPr>
          <p:spPr bwMode="auto">
            <a:xfrm>
              <a:off x="5461000" y="2997200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4" name="Freeform 324"/>
            <p:cNvSpPr>
              <a:spLocks noEditPoints="1"/>
            </p:cNvSpPr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  <a:gd name="T52" fmla="*/ 51 w 330"/>
                <a:gd name="T53" fmla="*/ 0 h 137"/>
                <a:gd name="T54" fmla="*/ 51 w 330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5" name="Freeform 325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6" name="Line 326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7" name="Freeform 327"/>
            <p:cNvSpPr/>
            <p:nvPr/>
          </p:nvSpPr>
          <p:spPr bwMode="auto">
            <a:xfrm>
              <a:off x="5335588" y="3730625"/>
              <a:ext cx="174625" cy="71437"/>
            </a:xfrm>
            <a:custGeom>
              <a:avLst/>
              <a:gdLst>
                <a:gd name="T0" fmla="*/ 51 w 330"/>
                <a:gd name="T1" fmla="*/ 0 h 137"/>
                <a:gd name="T2" fmla="*/ 51 w 330"/>
                <a:gd name="T3" fmla="*/ 0 h 137"/>
                <a:gd name="T4" fmla="*/ 34 w 330"/>
                <a:gd name="T5" fmla="*/ 33 h 137"/>
                <a:gd name="T6" fmla="*/ 18 w 330"/>
                <a:gd name="T7" fmla="*/ 65 h 137"/>
                <a:gd name="T8" fmla="*/ 13 w 330"/>
                <a:gd name="T9" fmla="*/ 82 h 137"/>
                <a:gd name="T10" fmla="*/ 8 w 330"/>
                <a:gd name="T11" fmla="*/ 99 h 137"/>
                <a:gd name="T12" fmla="*/ 3 w 330"/>
                <a:gd name="T13" fmla="*/ 115 h 137"/>
                <a:gd name="T14" fmla="*/ 0 w 330"/>
                <a:gd name="T15" fmla="*/ 131 h 137"/>
                <a:gd name="T16" fmla="*/ 0 w 330"/>
                <a:gd name="T17" fmla="*/ 131 h 137"/>
                <a:gd name="T18" fmla="*/ 34 w 330"/>
                <a:gd name="T19" fmla="*/ 135 h 137"/>
                <a:gd name="T20" fmla="*/ 70 w 330"/>
                <a:gd name="T21" fmla="*/ 137 h 137"/>
                <a:gd name="T22" fmla="*/ 106 w 330"/>
                <a:gd name="T23" fmla="*/ 137 h 137"/>
                <a:gd name="T24" fmla="*/ 144 w 330"/>
                <a:gd name="T25" fmla="*/ 135 h 137"/>
                <a:gd name="T26" fmla="*/ 181 w 330"/>
                <a:gd name="T27" fmla="*/ 133 h 137"/>
                <a:gd name="T28" fmla="*/ 220 w 330"/>
                <a:gd name="T29" fmla="*/ 130 h 137"/>
                <a:gd name="T30" fmla="*/ 299 w 330"/>
                <a:gd name="T31" fmla="*/ 122 h 137"/>
                <a:gd name="T32" fmla="*/ 299 w 330"/>
                <a:gd name="T33" fmla="*/ 122 h 137"/>
                <a:gd name="T34" fmla="*/ 309 w 330"/>
                <a:gd name="T35" fmla="*/ 107 h 137"/>
                <a:gd name="T36" fmla="*/ 317 w 330"/>
                <a:gd name="T37" fmla="*/ 93 h 137"/>
                <a:gd name="T38" fmla="*/ 321 w 330"/>
                <a:gd name="T39" fmla="*/ 78 h 137"/>
                <a:gd name="T40" fmla="*/ 324 w 330"/>
                <a:gd name="T41" fmla="*/ 64 h 137"/>
                <a:gd name="T42" fmla="*/ 326 w 330"/>
                <a:gd name="T43" fmla="*/ 34 h 137"/>
                <a:gd name="T44" fmla="*/ 327 w 330"/>
                <a:gd name="T45" fmla="*/ 20 h 137"/>
                <a:gd name="T46" fmla="*/ 330 w 330"/>
                <a:gd name="T47" fmla="*/ 6 h 137"/>
                <a:gd name="T48" fmla="*/ 51 w 330"/>
                <a:gd name="T49" fmla="*/ 0 h 137"/>
                <a:gd name="T50" fmla="*/ 51 w 330"/>
                <a:gd name="T5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137">
                  <a:moveTo>
                    <a:pt x="51" y="0"/>
                  </a:moveTo>
                  <a:lnTo>
                    <a:pt x="51" y="0"/>
                  </a:lnTo>
                  <a:lnTo>
                    <a:pt x="34" y="33"/>
                  </a:lnTo>
                  <a:lnTo>
                    <a:pt x="18" y="65"/>
                  </a:lnTo>
                  <a:lnTo>
                    <a:pt x="13" y="82"/>
                  </a:lnTo>
                  <a:lnTo>
                    <a:pt x="8" y="99"/>
                  </a:lnTo>
                  <a:lnTo>
                    <a:pt x="3" y="11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34" y="135"/>
                  </a:lnTo>
                  <a:lnTo>
                    <a:pt x="70" y="137"/>
                  </a:lnTo>
                  <a:lnTo>
                    <a:pt x="106" y="137"/>
                  </a:lnTo>
                  <a:lnTo>
                    <a:pt x="144" y="135"/>
                  </a:lnTo>
                  <a:lnTo>
                    <a:pt x="181" y="133"/>
                  </a:lnTo>
                  <a:lnTo>
                    <a:pt x="220" y="130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309" y="107"/>
                  </a:lnTo>
                  <a:lnTo>
                    <a:pt x="317" y="93"/>
                  </a:lnTo>
                  <a:lnTo>
                    <a:pt x="321" y="78"/>
                  </a:lnTo>
                  <a:lnTo>
                    <a:pt x="324" y="64"/>
                  </a:lnTo>
                  <a:lnTo>
                    <a:pt x="326" y="34"/>
                  </a:lnTo>
                  <a:lnTo>
                    <a:pt x="327" y="20"/>
                  </a:lnTo>
                  <a:lnTo>
                    <a:pt x="330" y="6"/>
                  </a:lnTo>
                  <a:lnTo>
                    <a:pt x="51" y="0"/>
                  </a:lnTo>
                  <a:lnTo>
                    <a:pt x="51" y="0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8" name="Line 328"/>
            <p:cNvSpPr>
              <a:spLocks noChangeShapeType="1"/>
            </p:cNvSpPr>
            <p:nvPr/>
          </p:nvSpPr>
          <p:spPr bwMode="auto">
            <a:xfrm>
              <a:off x="5362575" y="3730625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09" name="Freeform 329"/>
            <p:cNvSpPr>
              <a:spLocks noEditPoints="1"/>
            </p:cNvSpPr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  <a:gd name="T46" fmla="*/ 0 w 77"/>
                <a:gd name="T47" fmla="*/ 3 h 122"/>
                <a:gd name="T48" fmla="*/ 0 w 77"/>
                <a:gd name="T4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222D47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0" name="Freeform 330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1" name="Line 331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2" name="Freeform 332"/>
            <p:cNvSpPr/>
            <p:nvPr/>
          </p:nvSpPr>
          <p:spPr bwMode="auto">
            <a:xfrm>
              <a:off x="5807075" y="3730625"/>
              <a:ext cx="39687" cy="63500"/>
            </a:xfrm>
            <a:custGeom>
              <a:avLst/>
              <a:gdLst>
                <a:gd name="T0" fmla="*/ 0 w 77"/>
                <a:gd name="T1" fmla="*/ 3 h 122"/>
                <a:gd name="T2" fmla="*/ 0 w 77"/>
                <a:gd name="T3" fmla="*/ 3 h 122"/>
                <a:gd name="T4" fmla="*/ 2 w 77"/>
                <a:gd name="T5" fmla="*/ 18 h 122"/>
                <a:gd name="T6" fmla="*/ 5 w 77"/>
                <a:gd name="T7" fmla="*/ 33 h 122"/>
                <a:gd name="T8" fmla="*/ 6 w 77"/>
                <a:gd name="T9" fmla="*/ 47 h 122"/>
                <a:gd name="T10" fmla="*/ 9 w 77"/>
                <a:gd name="T11" fmla="*/ 63 h 122"/>
                <a:gd name="T12" fmla="*/ 12 w 77"/>
                <a:gd name="T13" fmla="*/ 77 h 122"/>
                <a:gd name="T14" fmla="*/ 18 w 77"/>
                <a:gd name="T15" fmla="*/ 93 h 122"/>
                <a:gd name="T16" fmla="*/ 22 w 77"/>
                <a:gd name="T17" fmla="*/ 99 h 122"/>
                <a:gd name="T18" fmla="*/ 27 w 77"/>
                <a:gd name="T19" fmla="*/ 107 h 122"/>
                <a:gd name="T20" fmla="*/ 33 w 77"/>
                <a:gd name="T21" fmla="*/ 115 h 122"/>
                <a:gd name="T22" fmla="*/ 40 w 77"/>
                <a:gd name="T23" fmla="*/ 122 h 122"/>
                <a:gd name="T24" fmla="*/ 77 w 77"/>
                <a:gd name="T25" fmla="*/ 118 h 122"/>
                <a:gd name="T26" fmla="*/ 77 w 77"/>
                <a:gd name="T27" fmla="*/ 118 h 122"/>
                <a:gd name="T28" fmla="*/ 72 w 77"/>
                <a:gd name="T29" fmla="*/ 85 h 122"/>
                <a:gd name="T30" fmla="*/ 70 w 77"/>
                <a:gd name="T31" fmla="*/ 69 h 122"/>
                <a:gd name="T32" fmla="*/ 66 w 77"/>
                <a:gd name="T33" fmla="*/ 54 h 122"/>
                <a:gd name="T34" fmla="*/ 61 w 77"/>
                <a:gd name="T35" fmla="*/ 38 h 122"/>
                <a:gd name="T36" fmla="*/ 55 w 77"/>
                <a:gd name="T37" fmla="*/ 25 h 122"/>
                <a:gd name="T38" fmla="*/ 48 w 77"/>
                <a:gd name="T39" fmla="*/ 12 h 122"/>
                <a:gd name="T40" fmla="*/ 40 w 77"/>
                <a:gd name="T41" fmla="*/ 0 h 122"/>
                <a:gd name="T42" fmla="*/ 0 w 77"/>
                <a:gd name="T43" fmla="*/ 3 h 122"/>
                <a:gd name="T44" fmla="*/ 0 w 77"/>
                <a:gd name="T45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22">
                  <a:moveTo>
                    <a:pt x="0" y="3"/>
                  </a:moveTo>
                  <a:lnTo>
                    <a:pt x="0" y="3"/>
                  </a:lnTo>
                  <a:lnTo>
                    <a:pt x="2" y="18"/>
                  </a:lnTo>
                  <a:lnTo>
                    <a:pt x="5" y="33"/>
                  </a:lnTo>
                  <a:lnTo>
                    <a:pt x="6" y="47"/>
                  </a:lnTo>
                  <a:lnTo>
                    <a:pt x="9" y="63"/>
                  </a:lnTo>
                  <a:lnTo>
                    <a:pt x="12" y="77"/>
                  </a:lnTo>
                  <a:lnTo>
                    <a:pt x="18" y="93"/>
                  </a:lnTo>
                  <a:lnTo>
                    <a:pt x="22" y="99"/>
                  </a:lnTo>
                  <a:lnTo>
                    <a:pt x="27" y="107"/>
                  </a:lnTo>
                  <a:lnTo>
                    <a:pt x="33" y="115"/>
                  </a:lnTo>
                  <a:lnTo>
                    <a:pt x="40" y="122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2" y="85"/>
                  </a:lnTo>
                  <a:lnTo>
                    <a:pt x="70" y="69"/>
                  </a:lnTo>
                  <a:lnTo>
                    <a:pt x="66" y="54"/>
                  </a:lnTo>
                  <a:lnTo>
                    <a:pt x="61" y="38"/>
                  </a:lnTo>
                  <a:lnTo>
                    <a:pt x="55" y="25"/>
                  </a:lnTo>
                  <a:lnTo>
                    <a:pt x="48" y="12"/>
                  </a:lnTo>
                  <a:lnTo>
                    <a:pt x="4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  <p:sp>
          <p:nvSpPr>
            <p:cNvPr id="113" name="Line 333"/>
            <p:cNvSpPr>
              <a:spLocks noChangeShapeType="1"/>
            </p:cNvSpPr>
            <p:nvPr/>
          </p:nvSpPr>
          <p:spPr bwMode="auto">
            <a:xfrm>
              <a:off x="5807075" y="3732213"/>
              <a:ext cx="0" cy="0"/>
            </a:xfrm>
            <a:prstGeom prst="line">
              <a:avLst/>
            </a:prstGeom>
            <a:noFill/>
            <a:ln w="0">
              <a:solidFill>
                <a:srgbClr val="222D4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600"/>
            </a:p>
          </p:txBody>
        </p:sp>
      </p:grp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511687" y="1695660"/>
            <a:ext cx="4012641" cy="213995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altLang="ko-KR" sz="1400" b="1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利用泰微课配套习题，有的放矢，针对训练</a:t>
            </a:r>
            <a:endParaRPr lang="en-US" altLang="ko-KR" sz="1400" b="1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4" name="직선 연결선 123"/>
          <p:cNvCxnSpPr/>
          <p:nvPr/>
        </p:nvCxnSpPr>
        <p:spPr>
          <a:xfrm>
            <a:off x="3511687" y="1510246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3511687" y="4510422"/>
            <a:ext cx="4012641" cy="0"/>
          </a:xfrm>
          <a:prstGeom prst="line">
            <a:avLst/>
          </a:prstGeom>
          <a:ln w="57150"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3511687" y="2079666"/>
            <a:ext cx="4012641" cy="0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3759337" y="2509403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、习题的正对性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59337" y="3089793"/>
            <a:ext cx="4012641" cy="267970"/>
          </a:xfrm>
          <a:prstGeom prst="rect">
            <a:avLst/>
          </a:prstGeom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lnSpc>
                <a:spcPct val="110000"/>
              </a:lnSpc>
              <a:defRPr/>
            </a:pPr>
            <a:r>
              <a:rPr kumimoji="1"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1" lang="zh-CN" altLang="en-US" sz="1600" smtClean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、习题的层次性</a:t>
            </a:r>
            <a:endParaRPr kumimoji="1" lang="zh-CN" altLang="en-US" sz="1600" dirty="0" smtClean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演示</Application>
  <PresentationFormat>全屏显示(16:9)</PresentationFormat>
  <Paragraphs>57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Tahoma</vt:lpstr>
      <vt:lpstr>Gulim</vt:lpstr>
      <vt:lpstr>Microsoft Sans Serif</vt:lpstr>
      <vt:lpstr>Yoon 윤고딕 550_TT</vt:lpstr>
      <vt:lpstr>微软雅黑</vt:lpstr>
      <vt:lpstr>Malgun Gothic</vt:lpstr>
      <vt:lpstr>Calibri</vt:lpstr>
      <vt:lpstr>Arial</vt:lpstr>
      <vt:lpstr>BatangChe</vt:lpstr>
      <vt:lpstr>黑体</vt:lpstr>
      <vt:lpstr>新宋体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category>第一PPT模板网-WWW.1PPT.COM</cp:category>
  <cp:lastModifiedBy>lueley</cp:lastModifiedBy>
  <cp:revision>73</cp:revision>
  <dcterms:created xsi:type="dcterms:W3CDTF">2014-02-18T09:33:00Z</dcterms:created>
  <dcterms:modified xsi:type="dcterms:W3CDTF">2017-03-16T08:27:50Z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