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3"/>
  </p:sldMasterIdLst>
  <p:sldIdLst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emf"/><Relationship Id="rId3" Type="http://schemas.microsoft.com/office/2007/relationships/media" Target="file:///E:\&#33832;&#20811;&#26031;.mp3" TargetMode="External"/><Relationship Id="rId2" Type="http://schemas.openxmlformats.org/officeDocument/2006/relationships/audio" Target="file:///E:\&#33832;&#20811;&#26031;.mp3" TargetMode="Externa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microsoft.com/office/2007/relationships/media" Target="file:///E:\&#33832;&#20811;&#26031;%20-%20&#33545;&#33673;&#33457;.mp3" TargetMode="External"/><Relationship Id="rId3" Type="http://schemas.openxmlformats.org/officeDocument/2006/relationships/audio" Target="file:///E:\&#33832;&#20811;&#26031;%20-%20&#33545;&#33673;&#33457;.mp3" TargetMode="External"/><Relationship Id="rId2" Type="http://schemas.openxmlformats.org/officeDocument/2006/relationships/image" Target="../media/image17.jpeg"/><Relationship Id="rId1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5.xml"/><Relationship Id="rId1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slide" Target="slide12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sy_201102061453140200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" y="104775"/>
            <a:ext cx="12024360" cy="7029450"/>
          </a:xfrm>
          <a:prstGeom prst="rect">
            <a:avLst/>
          </a:prstGeom>
        </p:spPr>
      </p:pic>
      <p:pic>
        <p:nvPicPr>
          <p:cNvPr id="5" name="萨克斯.mp3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05720" y="535940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403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2YN1Q5O0-3G5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32555" y="1825625"/>
            <a:ext cx="4325620" cy="4351655"/>
          </a:xfrm>
          <a:prstGeom prst="rect">
            <a:avLst/>
          </a:prstGeom>
        </p:spPr>
      </p:pic>
      <p:pic>
        <p:nvPicPr>
          <p:cNvPr id="5" name="图片 4" descr="10465288_153233236157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03960" y="158750"/>
            <a:ext cx="10058400" cy="775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sy_76215565621">
            <a:hlinkClick r:id="rId1" action="ppaction://hlinksldjump"/>
          </p:cNvPr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5" y="136525"/>
            <a:ext cx="12080875" cy="6513195"/>
          </a:xfrm>
          <a:prstGeom prst="rect">
            <a:avLst/>
          </a:prstGeom>
        </p:spPr>
      </p:pic>
      <p:pic>
        <p:nvPicPr>
          <p:cNvPr id="3" name="萨克斯 - 茉莉花.mp3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05720" y="5496560"/>
            <a:ext cx="619125" cy="6191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7570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41JSM63P10-23H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3810" y="-114300"/>
            <a:ext cx="12691745" cy="7025005"/>
          </a:xfrm>
          <a:prstGeom prst="rect">
            <a:avLst/>
          </a:prstGeom>
        </p:spPr>
      </p:pic>
      <p:sp>
        <p:nvSpPr>
          <p:cNvPr id="5" name="动作按钮: 后退或前一项 4">
            <a:hlinkClick r:id="rId2" action="ppaction://hlinksldjump"/>
          </p:cNvPr>
          <p:cNvSpPr/>
          <p:nvPr/>
        </p:nvSpPr>
        <p:spPr>
          <a:xfrm>
            <a:off x="11139170" y="6468745"/>
            <a:ext cx="8382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200906031006403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920000">
            <a:off x="770890" y="1752600"/>
            <a:ext cx="6823710" cy="3280410"/>
          </a:xfrm>
          <a:prstGeom prst="rect">
            <a:avLst/>
          </a:prstGeom>
        </p:spPr>
      </p:pic>
      <p:pic>
        <p:nvPicPr>
          <p:cNvPr id="6" name="图片 5" descr="a99e366d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48300" y="-601980"/>
            <a:ext cx="6217285" cy="6217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200906031006403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860000">
            <a:off x="5842635" y="3402330"/>
            <a:ext cx="5238115" cy="28568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455" y="-140970"/>
            <a:ext cx="10515600" cy="1325563"/>
          </a:xfrm>
        </p:spPr>
        <p:txBody>
          <a:bodyPr/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2921000" y="739775"/>
            <a:ext cx="6366510" cy="15544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96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烟斗萨克斯</a:t>
            </a:r>
            <a:endParaRPr lang="zh-CN" altLang="en-US" sz="960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" name="图片 9" descr="a99e366d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-12626" t="19535" r="-973" b="19796"/>
          <a:stretch>
            <a:fillRect/>
          </a:stretch>
        </p:blipFill>
        <p:spPr>
          <a:xfrm>
            <a:off x="-156210" y="3910330"/>
            <a:ext cx="5260975" cy="2810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" name="图片 2" descr="2012050313135306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195" y="-68580"/>
            <a:ext cx="12220575" cy="69075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u=4125284705,2367899079&amp;fm=21&amp;gp=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25675" y="3029585"/>
            <a:ext cx="2771775" cy="2095500"/>
          </a:xfrm>
          <a:prstGeom prst="rect">
            <a:avLst/>
          </a:prstGeom>
        </p:spPr>
      </p:pic>
      <p:pic>
        <p:nvPicPr>
          <p:cNvPr id="5" name="图片 4" descr="201405181140592274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/>
          <a:srcRect l="30385" t="47995"/>
          <a:stretch>
            <a:fillRect/>
          </a:stretch>
        </p:blipFill>
        <p:spPr>
          <a:xfrm>
            <a:off x="635" y="-19050"/>
            <a:ext cx="12192000" cy="6887210"/>
          </a:xfrm>
          <a:prstGeom prst="rect">
            <a:avLst/>
          </a:prstGeom>
        </p:spPr>
      </p:pic>
      <p:pic>
        <p:nvPicPr>
          <p:cNvPr id="7" name="图片 6" descr="a99e366d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-12626" t="19535" r="-973" b="19796"/>
          <a:stretch>
            <a:fillRect/>
          </a:stretch>
        </p:blipFill>
        <p:spPr>
          <a:xfrm rot="20340000">
            <a:off x="2036445" y="2021840"/>
            <a:ext cx="4394200" cy="2346960"/>
          </a:xfrm>
          <a:prstGeom prst="rect">
            <a:avLst/>
          </a:prstGeom>
        </p:spPr>
      </p:pic>
      <p:sp>
        <p:nvSpPr>
          <p:cNvPr id="8" name="动作按钮: 自定义 7">
            <a:hlinkClick r:id="rId4" action="ppaction://hlinksldjump"/>
          </p:cNvPr>
          <p:cNvSpPr/>
          <p:nvPr/>
        </p:nvSpPr>
        <p:spPr>
          <a:xfrm>
            <a:off x="10942320" y="5902960"/>
            <a:ext cx="1051560" cy="6705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20140512141612847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10" y="-31115"/>
            <a:ext cx="12243435" cy="68916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pre_500_6a3be7cd9025fca27d88c642a83ab8b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765" y="12065"/>
            <a:ext cx="12126595" cy="67900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pre_500_2a2b657106a259ac0f1232ff5fb9b12b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765" y="57785"/>
            <a:ext cx="12096115" cy="67443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201405181141372990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6990" y="17145"/>
            <a:ext cx="12095480" cy="67741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WPS 演示</Application>
  <PresentationFormat>宽屏</PresentationFormat>
  <Paragraphs>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2016-05-18T15:28:00Z</dcterms:created>
  <dcterms:modified xsi:type="dcterms:W3CDTF">2016-05-19T14:53:12Z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