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6"/>
  </p:notesMasterIdLst>
  <p:handoutMasterIdLst>
    <p:handoutMasterId r:id="rId20"/>
  </p:handoutMasterIdLst>
  <p:sldIdLst>
    <p:sldId id="271" r:id="rId4"/>
    <p:sldId id="274" r:id="rId5"/>
    <p:sldId id="259" r:id="rId7"/>
    <p:sldId id="258" r:id="rId8"/>
    <p:sldId id="260" r:id="rId9"/>
    <p:sldId id="261" r:id="rId10"/>
    <p:sldId id="268" r:id="rId11"/>
    <p:sldId id="262" r:id="rId12"/>
    <p:sldId id="269" r:id="rId13"/>
    <p:sldId id="263" r:id="rId14"/>
    <p:sldId id="264" r:id="rId15"/>
    <p:sldId id="265" r:id="rId16"/>
    <p:sldId id="266" r:id="rId17"/>
    <p:sldId id="270" r:id="rId18"/>
    <p:sldId id="267" r:id="rId19"/>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0" userDrawn="1">
          <p15:clr>
            <a:srgbClr val="A4A3A4"/>
          </p15:clr>
        </p15:guide>
        <p15:guide id="2" pos="387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80"/>
        <p:guide pos="3875"/>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5" Type="http://schemas.openxmlformats.org/officeDocument/2006/relationships/tags" Target="../tags/tag24.xml"/><Relationship Id="rId24" Type="http://schemas.openxmlformats.org/officeDocument/2006/relationships/tags" Target="../tags/tag23.xml"/><Relationship Id="rId23" Type="http://schemas.openxmlformats.org/officeDocument/2006/relationships/tags" Target="../tags/tag22.xml"/><Relationship Id="rId22" Type="http://schemas.openxmlformats.org/officeDocument/2006/relationships/tags" Target="../tags/tag21.xml"/><Relationship Id="rId21" Type="http://schemas.openxmlformats.org/officeDocument/2006/relationships/tags" Target="../tags/tag20.xml"/><Relationship Id="rId20" Type="http://schemas.openxmlformats.org/officeDocument/2006/relationships/tags" Target="../tags/tag19.xml"/><Relationship Id="rId2" Type="http://schemas.openxmlformats.org/officeDocument/2006/relationships/tags" Target="../tags/tag1.xml"/><Relationship Id="rId19" Type="http://schemas.openxmlformats.org/officeDocument/2006/relationships/tags" Target="../tags/tag18.xml"/><Relationship Id="rId18" Type="http://schemas.openxmlformats.org/officeDocument/2006/relationships/tags" Target="../tags/tag17.xml"/><Relationship Id="rId17" Type="http://schemas.openxmlformats.org/officeDocument/2006/relationships/tags" Target="../tags/tag16.xml"/><Relationship Id="rId16" Type="http://schemas.openxmlformats.org/officeDocument/2006/relationships/tags" Target="../tags/tag15.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2" Type="http://schemas.openxmlformats.org/officeDocument/2006/relationships/tags" Target="../tags/tag35.xml"/><Relationship Id="rId11" Type="http://schemas.openxmlformats.org/officeDocument/2006/relationships/tags" Target="../tags/tag34.xml"/><Relationship Id="rId10" Type="http://schemas.openxmlformats.org/officeDocument/2006/relationships/tags" Target="../tags/tag33.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42.xml"/><Relationship Id="rId7" Type="http://schemas.openxmlformats.org/officeDocument/2006/relationships/tags" Target="../tags/tag41.xml"/><Relationship Id="rId6" Type="http://schemas.openxmlformats.org/officeDocument/2006/relationships/tags" Target="../tags/tag40.xml"/><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50.xml"/><Relationship Id="rId8" Type="http://schemas.openxmlformats.org/officeDocument/2006/relationships/tags" Target="../tags/tag49.xml"/><Relationship Id="rId7" Type="http://schemas.openxmlformats.org/officeDocument/2006/relationships/tags" Target="../tags/tag48.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3" Type="http://schemas.openxmlformats.org/officeDocument/2006/relationships/tags" Target="../tags/tag54.xml"/><Relationship Id="rId12" Type="http://schemas.openxmlformats.org/officeDocument/2006/relationships/tags" Target="../tags/tag53.xml"/><Relationship Id="rId11" Type="http://schemas.openxmlformats.org/officeDocument/2006/relationships/tags" Target="../tags/tag52.xml"/><Relationship Id="rId10" Type="http://schemas.openxmlformats.org/officeDocument/2006/relationships/tags" Target="../tags/tag51.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62.xml"/><Relationship Id="rId8" Type="http://schemas.openxmlformats.org/officeDocument/2006/relationships/tags" Target="../tags/tag61.xml"/><Relationship Id="rId7" Type="http://schemas.openxmlformats.org/officeDocument/2006/relationships/tags" Target="../tags/tag60.xml"/><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5" Type="http://schemas.openxmlformats.org/officeDocument/2006/relationships/tags" Target="../tags/tag68.xml"/><Relationship Id="rId14" Type="http://schemas.openxmlformats.org/officeDocument/2006/relationships/tags" Target="../tags/tag67.xml"/><Relationship Id="rId13" Type="http://schemas.openxmlformats.org/officeDocument/2006/relationships/tags" Target="../tags/tag66.xml"/><Relationship Id="rId12" Type="http://schemas.openxmlformats.org/officeDocument/2006/relationships/tags" Target="../tags/tag65.xml"/><Relationship Id="rId11" Type="http://schemas.openxmlformats.org/officeDocument/2006/relationships/tags" Target="../tags/tag64.xml"/><Relationship Id="rId10" Type="http://schemas.openxmlformats.org/officeDocument/2006/relationships/tags" Target="../tags/tag6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76.xml"/><Relationship Id="rId8" Type="http://schemas.openxmlformats.org/officeDocument/2006/relationships/tags" Target="../tags/tag75.xml"/><Relationship Id="rId7" Type="http://schemas.openxmlformats.org/officeDocument/2006/relationships/tags" Target="../tags/tag74.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 Id="rId3" Type="http://schemas.openxmlformats.org/officeDocument/2006/relationships/tags" Target="../tags/tag70.xml"/><Relationship Id="rId2" Type="http://schemas.openxmlformats.org/officeDocument/2006/relationships/tags" Target="../tags/tag69.xml"/><Relationship Id="rId12" Type="http://schemas.openxmlformats.org/officeDocument/2006/relationships/tags" Target="../tags/tag79.xml"/><Relationship Id="rId11" Type="http://schemas.openxmlformats.org/officeDocument/2006/relationships/tags" Target="../tags/tag78.xml"/><Relationship Id="rId10" Type="http://schemas.openxmlformats.org/officeDocument/2006/relationships/tags" Target="../tags/tag77.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4" Type="http://schemas.openxmlformats.org/officeDocument/2006/relationships/tags" Target="../tags/tag82.xml"/><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90.xml"/><Relationship Id="rId8" Type="http://schemas.openxmlformats.org/officeDocument/2006/relationships/tags" Target="../tags/tag89.xml"/><Relationship Id="rId7" Type="http://schemas.openxmlformats.org/officeDocument/2006/relationships/tags" Target="../tags/tag88.xml"/><Relationship Id="rId6" Type="http://schemas.openxmlformats.org/officeDocument/2006/relationships/tags" Target="../tags/tag87.xml"/><Relationship Id="rId5" Type="http://schemas.openxmlformats.org/officeDocument/2006/relationships/tags" Target="../tags/tag86.xml"/><Relationship Id="rId4" Type="http://schemas.openxmlformats.org/officeDocument/2006/relationships/tags" Target="../tags/tag85.xml"/><Relationship Id="rId3" Type="http://schemas.openxmlformats.org/officeDocument/2006/relationships/tags" Target="../tags/tag84.xml"/><Relationship Id="rId2" Type="http://schemas.openxmlformats.org/officeDocument/2006/relationships/tags" Target="../tags/tag83.xml"/><Relationship Id="rId13" Type="http://schemas.openxmlformats.org/officeDocument/2006/relationships/tags" Target="../tags/tag94.xml"/><Relationship Id="rId12" Type="http://schemas.openxmlformats.org/officeDocument/2006/relationships/tags" Target="../tags/tag93.xml"/><Relationship Id="rId11" Type="http://schemas.openxmlformats.org/officeDocument/2006/relationships/tags" Target="../tags/tag92.xml"/><Relationship Id="rId10" Type="http://schemas.openxmlformats.org/officeDocument/2006/relationships/tags" Target="../tags/tag91.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2" Type="http://schemas.openxmlformats.org/officeDocument/2006/relationships/tags" Target="../tags/tag105.xml"/><Relationship Id="rId11" Type="http://schemas.openxmlformats.org/officeDocument/2006/relationships/tags" Target="../tags/tag104.xml"/><Relationship Id="rId10" Type="http://schemas.openxmlformats.org/officeDocument/2006/relationships/tags" Target="../tags/tag103.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113.xml"/><Relationship Id="rId8" Type="http://schemas.openxmlformats.org/officeDocument/2006/relationships/tags" Target="../tags/tag112.xml"/><Relationship Id="rId7" Type="http://schemas.openxmlformats.org/officeDocument/2006/relationships/tags" Target="../tags/tag111.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 Id="rId3" Type="http://schemas.openxmlformats.org/officeDocument/2006/relationships/tags" Target="../tags/tag107.xml"/><Relationship Id="rId2" Type="http://schemas.openxmlformats.org/officeDocument/2006/relationships/tags" Target="../tags/tag106.xml"/><Relationship Id="rId11" Type="http://schemas.openxmlformats.org/officeDocument/2006/relationships/tags" Target="../tags/tag115.xml"/><Relationship Id="rId10" Type="http://schemas.openxmlformats.org/officeDocument/2006/relationships/tags" Target="../tags/tag114.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123.xml"/><Relationship Id="rId8" Type="http://schemas.openxmlformats.org/officeDocument/2006/relationships/tags" Target="../tags/tag122.xml"/><Relationship Id="rId7" Type="http://schemas.openxmlformats.org/officeDocument/2006/relationships/tags" Target="../tags/tag121.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 Id="rId3" Type="http://schemas.openxmlformats.org/officeDocument/2006/relationships/tags" Target="../tags/tag117.xml"/><Relationship Id="rId25" Type="http://schemas.openxmlformats.org/officeDocument/2006/relationships/tags" Target="../tags/tag139.xml"/><Relationship Id="rId24" Type="http://schemas.openxmlformats.org/officeDocument/2006/relationships/tags" Target="../tags/tag138.xml"/><Relationship Id="rId23" Type="http://schemas.openxmlformats.org/officeDocument/2006/relationships/tags" Target="../tags/tag137.xml"/><Relationship Id="rId22" Type="http://schemas.openxmlformats.org/officeDocument/2006/relationships/tags" Target="../tags/tag136.xml"/><Relationship Id="rId21" Type="http://schemas.openxmlformats.org/officeDocument/2006/relationships/tags" Target="../tags/tag135.xml"/><Relationship Id="rId20" Type="http://schemas.openxmlformats.org/officeDocument/2006/relationships/tags" Target="../tags/tag134.xml"/><Relationship Id="rId2" Type="http://schemas.openxmlformats.org/officeDocument/2006/relationships/tags" Target="../tags/tag116.xml"/><Relationship Id="rId19" Type="http://schemas.openxmlformats.org/officeDocument/2006/relationships/tags" Target="../tags/tag133.xml"/><Relationship Id="rId18" Type="http://schemas.openxmlformats.org/officeDocument/2006/relationships/tags" Target="../tags/tag132.xml"/><Relationship Id="rId17" Type="http://schemas.openxmlformats.org/officeDocument/2006/relationships/tags" Target="../tags/tag131.xml"/><Relationship Id="rId16" Type="http://schemas.openxmlformats.org/officeDocument/2006/relationships/tags" Target="../tags/tag130.xml"/><Relationship Id="rId15" Type="http://schemas.openxmlformats.org/officeDocument/2006/relationships/tags" Target="../tags/tag129.xml"/><Relationship Id="rId14" Type="http://schemas.openxmlformats.org/officeDocument/2006/relationships/tags" Target="../tags/tag128.xml"/><Relationship Id="rId13" Type="http://schemas.openxmlformats.org/officeDocument/2006/relationships/tags" Target="../tags/tag127.xml"/><Relationship Id="rId12" Type="http://schemas.openxmlformats.org/officeDocument/2006/relationships/tags" Target="../tags/tag126.xml"/><Relationship Id="rId11" Type="http://schemas.openxmlformats.org/officeDocument/2006/relationships/tags" Target="../tags/tag125.xml"/><Relationship Id="rId10" Type="http://schemas.openxmlformats.org/officeDocument/2006/relationships/tags" Target="../tags/tag124.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47.xml"/><Relationship Id="rId8" Type="http://schemas.openxmlformats.org/officeDocument/2006/relationships/tags" Target="../tags/tag146.xml"/><Relationship Id="rId7" Type="http://schemas.openxmlformats.org/officeDocument/2006/relationships/tags" Target="../tags/tag145.xml"/><Relationship Id="rId6" Type="http://schemas.openxmlformats.org/officeDocument/2006/relationships/tags" Target="../tags/tag144.xml"/><Relationship Id="rId5" Type="http://schemas.openxmlformats.org/officeDocument/2006/relationships/tags" Target="../tags/tag143.xml"/><Relationship Id="rId4" Type="http://schemas.openxmlformats.org/officeDocument/2006/relationships/tags" Target="../tags/tag142.xml"/><Relationship Id="rId3" Type="http://schemas.openxmlformats.org/officeDocument/2006/relationships/tags" Target="../tags/tag141.xml"/><Relationship Id="rId2" Type="http://schemas.openxmlformats.org/officeDocument/2006/relationships/tags" Target="../tags/tag140.xml"/><Relationship Id="rId11" Type="http://schemas.openxmlformats.org/officeDocument/2006/relationships/tags" Target="../tags/tag149.xml"/><Relationship Id="rId10" Type="http://schemas.openxmlformats.org/officeDocument/2006/relationships/tags" Target="../tags/tag148.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157.xml"/><Relationship Id="rId8" Type="http://schemas.openxmlformats.org/officeDocument/2006/relationships/tags" Target="../tags/tag156.xml"/><Relationship Id="rId7" Type="http://schemas.openxmlformats.org/officeDocument/2006/relationships/tags" Target="../tags/tag155.xml"/><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tags" Target="../tags/tag152.xml"/><Relationship Id="rId3" Type="http://schemas.openxmlformats.org/officeDocument/2006/relationships/tags" Target="../tags/tag151.xml"/><Relationship Id="rId2" Type="http://schemas.openxmlformats.org/officeDocument/2006/relationships/tags" Target="../tags/tag150.xml"/><Relationship Id="rId13" Type="http://schemas.openxmlformats.org/officeDocument/2006/relationships/tags" Target="../tags/tag161.xml"/><Relationship Id="rId12" Type="http://schemas.openxmlformats.org/officeDocument/2006/relationships/tags" Target="../tags/tag160.xml"/><Relationship Id="rId11" Type="http://schemas.openxmlformats.org/officeDocument/2006/relationships/tags" Target="../tags/tag159.xml"/><Relationship Id="rId10" Type="http://schemas.openxmlformats.org/officeDocument/2006/relationships/tags" Target="../tags/tag158.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169.xml"/><Relationship Id="rId8" Type="http://schemas.openxmlformats.org/officeDocument/2006/relationships/tags" Target="../tags/tag168.xml"/><Relationship Id="rId7" Type="http://schemas.openxmlformats.org/officeDocument/2006/relationships/tags" Target="../tags/tag167.xml"/><Relationship Id="rId6" Type="http://schemas.openxmlformats.org/officeDocument/2006/relationships/tags" Target="../tags/tag166.xml"/><Relationship Id="rId5" Type="http://schemas.openxmlformats.org/officeDocument/2006/relationships/tags" Target="../tags/tag165.xml"/><Relationship Id="rId4" Type="http://schemas.openxmlformats.org/officeDocument/2006/relationships/tags" Target="../tags/tag164.xml"/><Relationship Id="rId3" Type="http://schemas.openxmlformats.org/officeDocument/2006/relationships/tags" Target="../tags/tag163.xml"/><Relationship Id="rId2" Type="http://schemas.openxmlformats.org/officeDocument/2006/relationships/tags" Target="../tags/tag162.xml"/><Relationship Id="rId12" Type="http://schemas.openxmlformats.org/officeDocument/2006/relationships/tags" Target="../tags/tag172.xml"/><Relationship Id="rId11" Type="http://schemas.openxmlformats.org/officeDocument/2006/relationships/tags" Target="../tags/tag171.xml"/><Relationship Id="rId10" Type="http://schemas.openxmlformats.org/officeDocument/2006/relationships/tags" Target="../tags/tag170.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80.xml"/><Relationship Id="rId8" Type="http://schemas.openxmlformats.org/officeDocument/2006/relationships/tags" Target="../tags/tag179.xml"/><Relationship Id="rId7" Type="http://schemas.openxmlformats.org/officeDocument/2006/relationships/tags" Target="../tags/tag178.xml"/><Relationship Id="rId6" Type="http://schemas.openxmlformats.org/officeDocument/2006/relationships/tags" Target="../tags/tag177.xml"/><Relationship Id="rId5" Type="http://schemas.openxmlformats.org/officeDocument/2006/relationships/tags" Target="../tags/tag176.xml"/><Relationship Id="rId4" Type="http://schemas.openxmlformats.org/officeDocument/2006/relationships/tags" Target="../tags/tag175.xml"/><Relationship Id="rId3" Type="http://schemas.openxmlformats.org/officeDocument/2006/relationships/tags" Target="../tags/tag174.xml"/><Relationship Id="rId2" Type="http://schemas.openxmlformats.org/officeDocument/2006/relationships/tags" Target="../tags/tag173.xml"/><Relationship Id="rId14" Type="http://schemas.openxmlformats.org/officeDocument/2006/relationships/tags" Target="../tags/tag185.xml"/><Relationship Id="rId13" Type="http://schemas.openxmlformats.org/officeDocument/2006/relationships/tags" Target="../tags/tag184.xml"/><Relationship Id="rId12" Type="http://schemas.openxmlformats.org/officeDocument/2006/relationships/tags" Target="../tags/tag183.xml"/><Relationship Id="rId11" Type="http://schemas.openxmlformats.org/officeDocument/2006/relationships/tags" Target="../tags/tag182.xml"/><Relationship Id="rId10" Type="http://schemas.openxmlformats.org/officeDocument/2006/relationships/tags" Target="../tags/tag181.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93.xml"/><Relationship Id="rId8" Type="http://schemas.openxmlformats.org/officeDocument/2006/relationships/tags" Target="../tags/tag192.xml"/><Relationship Id="rId7" Type="http://schemas.openxmlformats.org/officeDocument/2006/relationships/tags" Target="../tags/tag191.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 Id="rId3" Type="http://schemas.openxmlformats.org/officeDocument/2006/relationships/tags" Target="../tags/tag187.xml"/><Relationship Id="rId2" Type="http://schemas.openxmlformats.org/officeDocument/2006/relationships/tags" Target="../tags/tag186.xml"/><Relationship Id="rId14" Type="http://schemas.openxmlformats.org/officeDocument/2006/relationships/tags" Target="../tags/tag198.xml"/><Relationship Id="rId13" Type="http://schemas.openxmlformats.org/officeDocument/2006/relationships/tags" Target="../tags/tag197.xml"/><Relationship Id="rId12" Type="http://schemas.openxmlformats.org/officeDocument/2006/relationships/tags" Target="../tags/tag196.xml"/><Relationship Id="rId11" Type="http://schemas.openxmlformats.org/officeDocument/2006/relationships/tags" Target="../tags/tag195.xml"/><Relationship Id="rId10" Type="http://schemas.openxmlformats.org/officeDocument/2006/relationships/tags" Target="../tags/tag194.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206.xml"/><Relationship Id="rId8" Type="http://schemas.openxmlformats.org/officeDocument/2006/relationships/tags" Target="../tags/tag205.xml"/><Relationship Id="rId7" Type="http://schemas.openxmlformats.org/officeDocument/2006/relationships/tags" Target="../tags/tag204.xml"/><Relationship Id="rId6" Type="http://schemas.openxmlformats.org/officeDocument/2006/relationships/tags" Target="../tags/tag203.xml"/><Relationship Id="rId5" Type="http://schemas.openxmlformats.org/officeDocument/2006/relationships/tags" Target="../tags/tag202.xml"/><Relationship Id="rId4" Type="http://schemas.openxmlformats.org/officeDocument/2006/relationships/tags" Target="../tags/tag201.xml"/><Relationship Id="rId3" Type="http://schemas.openxmlformats.org/officeDocument/2006/relationships/tags" Target="../tags/tag200.xml"/><Relationship Id="rId2" Type="http://schemas.openxmlformats.org/officeDocument/2006/relationships/tags" Target="../tags/tag199.xml"/><Relationship Id="rId16" Type="http://schemas.openxmlformats.org/officeDocument/2006/relationships/tags" Target="../tags/tag213.xml"/><Relationship Id="rId15" Type="http://schemas.openxmlformats.org/officeDocument/2006/relationships/tags" Target="../tags/tag212.xml"/><Relationship Id="rId14" Type="http://schemas.openxmlformats.org/officeDocument/2006/relationships/tags" Target="../tags/tag211.xml"/><Relationship Id="rId13" Type="http://schemas.openxmlformats.org/officeDocument/2006/relationships/tags" Target="../tags/tag210.xml"/><Relationship Id="rId12" Type="http://schemas.openxmlformats.org/officeDocument/2006/relationships/tags" Target="../tags/tag209.xml"/><Relationship Id="rId11" Type="http://schemas.openxmlformats.org/officeDocument/2006/relationships/tags" Target="../tags/tag208.xml"/><Relationship Id="rId10" Type="http://schemas.openxmlformats.org/officeDocument/2006/relationships/tags" Target="../tags/tag207.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221.xml"/><Relationship Id="rId8" Type="http://schemas.openxmlformats.org/officeDocument/2006/relationships/tags" Target="../tags/tag220.xml"/><Relationship Id="rId7" Type="http://schemas.openxmlformats.org/officeDocument/2006/relationships/tags" Target="../tags/tag219.xml"/><Relationship Id="rId6" Type="http://schemas.openxmlformats.org/officeDocument/2006/relationships/tags" Target="../tags/tag218.xml"/><Relationship Id="rId5" Type="http://schemas.openxmlformats.org/officeDocument/2006/relationships/tags" Target="../tags/tag217.xml"/><Relationship Id="rId4" Type="http://schemas.openxmlformats.org/officeDocument/2006/relationships/tags" Target="../tags/tag216.xml"/><Relationship Id="rId3" Type="http://schemas.openxmlformats.org/officeDocument/2006/relationships/tags" Target="../tags/tag215.xml"/><Relationship Id="rId2" Type="http://schemas.openxmlformats.org/officeDocument/2006/relationships/tags" Target="../tags/tag214.xml"/><Relationship Id="rId13" Type="http://schemas.openxmlformats.org/officeDocument/2006/relationships/tags" Target="../tags/tag225.xml"/><Relationship Id="rId12" Type="http://schemas.openxmlformats.org/officeDocument/2006/relationships/tags" Target="../tags/tag224.xml"/><Relationship Id="rId11" Type="http://schemas.openxmlformats.org/officeDocument/2006/relationships/tags" Target="../tags/tag223.xml"/><Relationship Id="rId10" Type="http://schemas.openxmlformats.org/officeDocument/2006/relationships/tags" Target="../tags/tag222.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0" y="1123903"/>
            <a:ext cx="12192000" cy="4368896"/>
            <a:chOff x="0" y="1123903"/>
            <a:chExt cx="12192000" cy="4368896"/>
          </a:xfrm>
        </p:grpSpPr>
        <p:cxnSp>
          <p:nvCxnSpPr>
            <p:cNvPr id="8" name="直接连接符 7"/>
            <p:cNvCxnSpPr/>
            <p:nvPr userDrawn="1">
              <p:custDataLst>
                <p:tags r:id="rId3"/>
              </p:custDataLst>
            </p:nvPr>
          </p:nvCxnSpPr>
          <p:spPr>
            <a:xfrm>
              <a:off x="938389" y="3280481"/>
              <a:ext cx="10317780" cy="0"/>
            </a:xfrm>
            <a:prstGeom prst="line">
              <a:avLst/>
            </a:prstGeom>
            <a:ln w="952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userDrawn="1">
              <p:custDataLst>
                <p:tags r:id="rId4"/>
              </p:custDataLst>
            </p:nvPr>
          </p:nvSpPr>
          <p:spPr>
            <a:xfrm rot="2700000">
              <a:off x="4528457" y="1740158"/>
              <a:ext cx="3135086" cy="3135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userDrawn="1">
              <p:custDataLst>
                <p:tags r:id="rId5"/>
              </p:custDataLst>
            </p:nvPr>
          </p:nvSpPr>
          <p:spPr>
            <a:xfrm>
              <a:off x="0"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1" name="任意多边形: 形状 10"/>
            <p:cNvSpPr/>
            <p:nvPr userDrawn="1">
              <p:custDataLst>
                <p:tags r:id="rId6"/>
              </p:custDataLst>
            </p:nvPr>
          </p:nvSpPr>
          <p:spPr>
            <a:xfrm>
              <a:off x="0"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 name="任意多边形: 形状 11"/>
            <p:cNvSpPr/>
            <p:nvPr userDrawn="1">
              <p:custDataLst>
                <p:tags r:id="rId7"/>
              </p:custDataLst>
            </p:nvPr>
          </p:nvSpPr>
          <p:spPr>
            <a:xfrm flipH="1">
              <a:off x="11568363"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任意多边形: 形状 12"/>
            <p:cNvSpPr/>
            <p:nvPr userDrawn="1">
              <p:custDataLst>
                <p:tags r:id="rId8"/>
              </p:custDataLst>
            </p:nvPr>
          </p:nvSpPr>
          <p:spPr>
            <a:xfrm flipH="1">
              <a:off x="11568363"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矩形 13"/>
            <p:cNvSpPr/>
            <p:nvPr userDrawn="1">
              <p:custDataLst>
                <p:tags r:id="rId9"/>
              </p:custDataLst>
            </p:nvPr>
          </p:nvSpPr>
          <p:spPr>
            <a:xfrm rot="2700000">
              <a:off x="3016993" y="1270444"/>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10"/>
              </p:custDataLst>
            </p:nvPr>
          </p:nvSpPr>
          <p:spPr>
            <a:xfrm rot="18900000">
              <a:off x="5156344" y="1270443"/>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11"/>
              </p:custDataLst>
            </p:nvPr>
          </p:nvSpPr>
          <p:spPr>
            <a:xfrm rot="2700000">
              <a:off x="971848" y="3196263"/>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12"/>
              </p:custDataLst>
            </p:nvPr>
          </p:nvSpPr>
          <p:spPr>
            <a:xfrm rot="2700000">
              <a:off x="1237708" y="3128748"/>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13"/>
              </p:custDataLst>
            </p:nvPr>
          </p:nvSpPr>
          <p:spPr>
            <a:xfrm rot="18900000">
              <a:off x="10650204" y="3128747"/>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14"/>
              </p:custDataLst>
            </p:nvPr>
          </p:nvSpPr>
          <p:spPr>
            <a:xfrm rot="2700000">
              <a:off x="4524455" y="1736806"/>
              <a:ext cx="3143090" cy="3143090"/>
            </a:xfrm>
            <a:prstGeom prst="rect">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15"/>
              </p:custDataLst>
            </p:nvPr>
          </p:nvSpPr>
          <p:spPr>
            <a:xfrm rot="18900000">
              <a:off x="6686577" y="1892326"/>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custDataLst>
                <p:tags r:id="rId16"/>
              </p:custDataLst>
            </p:nvPr>
          </p:nvSpPr>
          <p:spPr>
            <a:xfrm rot="2700000">
              <a:off x="2762276" y="1892327"/>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userDrawn="1">
              <p:custDataLst>
                <p:tags r:id="rId17"/>
              </p:custDataLst>
            </p:nvPr>
          </p:nvSpPr>
          <p:spPr>
            <a:xfrm rot="2700000">
              <a:off x="3911552" y="1123903"/>
              <a:ext cx="4368896" cy="4368896"/>
            </a:xfrm>
            <a:prstGeom prst="rect">
              <a:avLst/>
            </a:prstGeom>
            <a:solidFill>
              <a:schemeClr val="accent6"/>
            </a:solidFill>
            <a:ln>
              <a:noFill/>
            </a:ln>
            <a:effectLst>
              <a:outerShdw blurRad="1270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userDrawn="1">
              <p:custDataLst>
                <p:tags r:id="rId18"/>
              </p:custDataLst>
            </p:nvPr>
          </p:nvSpPr>
          <p:spPr>
            <a:xfrm rot="18900000">
              <a:off x="11051092" y="3196260"/>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日期占位符 15"/>
          <p:cNvSpPr>
            <a:spLocks noGrp="1"/>
          </p:cNvSpPr>
          <p:nvPr>
            <p:ph type="dt" sz="half" idx="10"/>
            <p:custDataLst>
              <p:tags r:id="rId19"/>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20"/>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18" name="灯片编号占位符 17"/>
          <p:cNvSpPr>
            <a:spLocks noGrp="1"/>
          </p:cNvSpPr>
          <p:nvPr>
            <p:ph type="sldNum" sz="quarter" idx="12"/>
            <p:custDataLst>
              <p:tags r:id="rId21"/>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2" name="标题 1"/>
          <p:cNvSpPr>
            <a:spLocks noGrp="1"/>
          </p:cNvSpPr>
          <p:nvPr>
            <p:ph type="ctrTitle" idx="13" hasCustomPrompt="1"/>
            <p:custDataLst>
              <p:tags r:id="rId22"/>
            </p:custDataLst>
          </p:nvPr>
        </p:nvSpPr>
        <p:spPr>
          <a:xfrm>
            <a:off x="3633560" y="2738577"/>
            <a:ext cx="4924879" cy="736143"/>
          </a:xfrm>
        </p:spPr>
        <p:txBody>
          <a:bodyPr vert="horz" wrap="square" lIns="91440" tIns="45720" rIns="91440" bIns="45720" anchor="ctr" anchorCtr="0">
            <a:normAutofit/>
          </a:bodyPr>
          <a:lstStyle>
            <a:lvl1pPr marL="0" marR="0" indent="0" algn="dist" defTabSz="914400" rtl="0" eaLnBrk="1" fontAlgn="auto" latinLnBrk="0" hangingPunct="1">
              <a:lnSpc>
                <a:spcPct val="100000"/>
              </a:lnSpc>
              <a:spcBef>
                <a:spcPct val="0"/>
              </a:spcBef>
              <a:spcAft>
                <a:spcPts val="0"/>
              </a:spcAft>
              <a:buClrTx/>
              <a:buSzPts val="7200"/>
              <a:buNone/>
              <a:defRPr sz="6000" b="0" spc="70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4" name="文本占位符 3"/>
          <p:cNvSpPr>
            <a:spLocks noGrp="1"/>
          </p:cNvSpPr>
          <p:nvPr>
            <p:ph type="body" sz="quarter" idx="14" hasCustomPrompt="1"/>
            <p:custDataLst>
              <p:tags r:id="rId23"/>
            </p:custDataLst>
          </p:nvPr>
        </p:nvSpPr>
        <p:spPr>
          <a:xfrm>
            <a:off x="5092700" y="4184650"/>
            <a:ext cx="204470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
        <p:nvSpPr>
          <p:cNvPr id="27" name="文本占位符 3"/>
          <p:cNvSpPr>
            <a:spLocks noGrp="1"/>
          </p:cNvSpPr>
          <p:nvPr>
            <p:ph type="body" sz="quarter" idx="15" hasCustomPrompt="1"/>
            <p:custDataLst>
              <p:tags r:id="rId24"/>
            </p:custDataLst>
          </p:nvPr>
        </p:nvSpPr>
        <p:spPr>
          <a:xfrm>
            <a:off x="5092700" y="4756150"/>
            <a:ext cx="204470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
        <p:nvSpPr>
          <p:cNvPr id="5" name="文本占位符 4"/>
          <p:cNvSpPr>
            <a:spLocks noGrp="1"/>
          </p:cNvSpPr>
          <p:nvPr>
            <p:ph type="body" sz="quarter" idx="16" hasCustomPrompt="1"/>
            <p:custDataLst>
              <p:tags r:id="rId25"/>
            </p:custDataLst>
          </p:nvPr>
        </p:nvSpPr>
        <p:spPr>
          <a:xfrm>
            <a:off x="3633788" y="3495675"/>
            <a:ext cx="4924425" cy="460375"/>
          </a:xfrm>
        </p:spPr>
        <p:txBody>
          <a:bodyPr>
            <a:normAutofit/>
          </a:bodyPr>
          <a:lstStyle>
            <a:lvl1pPr marL="0" indent="0" algn="ctr">
              <a:buNone/>
              <a:defRPr sz="2000">
                <a:solidFill>
                  <a:schemeClr val="bg1"/>
                </a:solidFill>
              </a:defRPr>
            </a:lvl1pPr>
          </a:lstStyle>
          <a:p>
            <a:pPr lvl="0"/>
            <a:r>
              <a:rPr lang="zh-CN" altLang="en-US" dirty="0"/>
              <a:t>单击此处编辑副标题</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163882" y="145257"/>
            <a:ext cx="11835631" cy="279815"/>
            <a:chOff x="163882" y="145257"/>
            <a:chExt cx="11835631" cy="279815"/>
          </a:xfrm>
        </p:grpSpPr>
        <p:sp>
          <p:nvSpPr>
            <p:cNvPr id="9" name="矩形 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669882" y="952508"/>
            <a:ext cx="10852237"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22" name="组合 21"/>
          <p:cNvGrpSpPr/>
          <p:nvPr userDrawn="1">
            <p:custDataLst>
              <p:tags r:id="rId2"/>
            </p:custDataLst>
          </p:nvPr>
        </p:nvGrpSpPr>
        <p:grpSpPr>
          <a:xfrm>
            <a:off x="0" y="2406424"/>
            <a:ext cx="1793826" cy="2045153"/>
            <a:chOff x="0" y="2406424"/>
            <a:chExt cx="1793826" cy="2045153"/>
          </a:xfrm>
        </p:grpSpPr>
        <p:sp>
          <p:nvSpPr>
            <p:cNvPr id="9" name="矩形 8"/>
            <p:cNvSpPr/>
            <p:nvPr userDrawn="1">
              <p:custDataLst>
                <p:tags r:id="rId3"/>
              </p:custDataLst>
            </p:nvPr>
          </p:nvSpPr>
          <p:spPr>
            <a:xfrm rot="18900000">
              <a:off x="307544" y="2685859"/>
              <a:ext cx="1486282" cy="14862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4"/>
              </p:custDataLst>
            </p:nvPr>
          </p:nvSpPr>
          <p:spPr>
            <a:xfrm>
              <a:off x="0" y="2406424"/>
              <a:ext cx="1022576" cy="2045153"/>
            </a:xfrm>
            <a:custGeom>
              <a:avLst/>
              <a:gdLst>
                <a:gd name="connsiteX0" fmla="*/ 0 w 1022576"/>
                <a:gd name="connsiteY0" fmla="*/ 0 h 2045153"/>
                <a:gd name="connsiteX1" fmla="*/ 1022576 w 1022576"/>
                <a:gd name="connsiteY1" fmla="*/ 1022577 h 2045153"/>
                <a:gd name="connsiteX2" fmla="*/ 0 w 1022576"/>
                <a:gd name="connsiteY2" fmla="*/ 2045153 h 2045153"/>
              </a:gdLst>
              <a:ahLst/>
              <a:cxnLst>
                <a:cxn ang="0">
                  <a:pos x="connsiteX0" y="connsiteY0"/>
                </a:cxn>
                <a:cxn ang="0">
                  <a:pos x="connsiteX1" y="connsiteY1"/>
                </a:cxn>
                <a:cxn ang="0">
                  <a:pos x="connsiteX2" y="connsiteY2"/>
                </a:cxn>
              </a:cxnLst>
              <a:rect l="l" t="t" r="r" b="b"/>
              <a:pathLst>
                <a:path w="1022576" h="2045153">
                  <a:moveTo>
                    <a:pt x="0" y="0"/>
                  </a:moveTo>
                  <a:lnTo>
                    <a:pt x="1022576" y="1022577"/>
                  </a:lnTo>
                  <a:lnTo>
                    <a:pt x="0" y="204515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4" name="日期占位符 3"/>
          <p:cNvSpPr>
            <a:spLocks noGrp="1"/>
          </p:cNvSpPr>
          <p:nvPr>
            <p:ph type="dt" sz="half" idx="10"/>
            <p:custDataLst>
              <p:tags r:id="rId5"/>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7"/>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p:ph type="ctrTitle" idx="13" hasCustomPrompt="1"/>
            <p:custDataLst>
              <p:tags r:id="rId8"/>
            </p:custDataLst>
          </p:nvPr>
        </p:nvSpPr>
        <p:spPr>
          <a:xfrm>
            <a:off x="5712460" y="2888298"/>
            <a:ext cx="5598140" cy="1081405"/>
          </a:xfrm>
        </p:spPr>
        <p:txBody>
          <a:bodyPr vert="horz" wrap="square" lIns="91440" tIns="45720" rIns="91440" bIns="45720" anchor="ctr" anchorCtr="0">
            <a:normAutofit/>
          </a:bodyPr>
          <a:lstStyle>
            <a:lvl1pPr marL="0" marR="0" indent="0" algn="l" defTabSz="914400" rtl="0" eaLnBrk="1" fontAlgn="auto" latinLnBrk="0" hangingPunct="1">
              <a:lnSpc>
                <a:spcPct val="100000"/>
              </a:lnSpc>
              <a:spcBef>
                <a:spcPct val="0"/>
              </a:spcBef>
              <a:spcAft>
                <a:spcPts val="0"/>
              </a:spcAft>
              <a:buClrTx/>
              <a:buSzPts val="4800"/>
              <a:buFont typeface="Arial" panose="020B0604020202020204" pitchFamily="34" charset="0"/>
              <a:buNone/>
              <a:defRPr sz="4800" b="0" spc="50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63882" y="145257"/>
            <a:ext cx="11835631" cy="279815"/>
            <a:chOff x="163882" y="145257"/>
            <a:chExt cx="11835631" cy="279815"/>
          </a:xfrm>
        </p:grpSpPr>
        <p:sp>
          <p:nvSpPr>
            <p:cNvPr id="11" name="矩形 10"/>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669930"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6238877" y="952508"/>
            <a:ext cx="5283242" cy="5388907"/>
          </a:xfrm>
        </p:spPr>
        <p:txBody>
          <a:bodyPr wrap="square" lIns="90170" tIns="46990" rIns="90170" bIns="46990">
            <a:normAutofit/>
          </a:bodyPr>
          <a:lstStyle>
            <a:lvl1pPr eaLnBrk="1" fontAlgn="auto" latinLnBrk="0" hangingPunct="1">
              <a:defRPr sz="1600">
                <a:solidFill>
                  <a:schemeClr val="tx1"/>
                </a:solidFill>
                <a:latin typeface="Arial" panose="020B0604020202020204" pitchFamily="34" charset="0"/>
                <a:ea typeface="微软雅黑" panose="020B0503020204020204" charset="-122"/>
              </a:defRPr>
            </a:lvl1pPr>
            <a:lvl2pPr eaLnBrk="1" fontAlgn="auto" latinLnBrk="0" hangingPunct="1">
              <a:defRPr sz="1600">
                <a:solidFill>
                  <a:schemeClr val="tx1"/>
                </a:solidFill>
                <a:latin typeface="Arial" panose="020B0604020202020204" pitchFamily="34" charset="0"/>
                <a:ea typeface="微软雅黑" panose="020B0503020204020204" charset="-122"/>
              </a:defRPr>
            </a:lvl2pPr>
            <a:lvl3pPr eaLnBrk="1" fontAlgn="auto" latinLnBrk="0" hangingPunct="1">
              <a:defRPr sz="1600">
                <a:solidFill>
                  <a:schemeClr val="tx1"/>
                </a:solidFill>
                <a:latin typeface="Arial" panose="020B0604020202020204" pitchFamily="34" charset="0"/>
                <a:ea typeface="微软雅黑" panose="020B0503020204020204" charset="-122"/>
              </a:defRPr>
            </a:lvl3pPr>
            <a:lvl4pPr eaLnBrk="1" fontAlgn="auto" latinLnBrk="0" hangingPunct="1">
              <a:defRPr sz="1600">
                <a:solidFill>
                  <a:schemeClr val="tx1"/>
                </a:solidFill>
                <a:latin typeface="Arial" panose="020B0604020202020204" pitchFamily="34" charset="0"/>
                <a:ea typeface="微软雅黑" panose="020B0503020204020204" charset="-122"/>
              </a:defRPr>
            </a:lvl4pPr>
            <a:lvl5pPr eaLnBrk="1" fontAlgn="auto" latinLnBrk="0" hangingPunct="1">
              <a:defRPr sz="160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7" name="灯片编号占位符 6"/>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163882" y="145257"/>
            <a:ext cx="11835631" cy="279815"/>
            <a:chOff x="163882" y="145257"/>
            <a:chExt cx="11835631" cy="279815"/>
          </a:xfrm>
        </p:grpSpPr>
        <p:sp>
          <p:nvSpPr>
            <p:cNvPr id="19" name="矩形 1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669930" y="952508"/>
            <a:ext cx="5283242" cy="381003"/>
          </a:xfrm>
        </p:spPr>
        <p:txBody>
          <a:bodyPr wrap="square" lIns="90170" tIns="46990" rIns="90170" bIns="46990" anchor="ctr"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669925" y="1406525"/>
            <a:ext cx="5283200"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6235750" y="952508"/>
            <a:ext cx="5283242" cy="381003"/>
          </a:xfrm>
        </p:spPr>
        <p:txBody>
          <a:bodyPr vert="horz" wrap="square" lIns="90170" tIns="46990" rIns="90170" bIns="46990" rtlCol="0" anchor="ctr"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6235750" y="1406525"/>
            <a:ext cx="5283242"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9" name="灯片编号占位符 8"/>
          <p:cNvSpPr>
            <a:spLocks noGrp="1"/>
          </p:cNvSpPr>
          <p:nvPr>
            <p:ph type="sldNum" sz="quarter" idx="12"/>
            <p:custDataLst>
              <p:tags r:id="rId15"/>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4876800" y="0"/>
            <a:ext cx="7315200"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7" name="组合 16"/>
          <p:cNvGrpSpPr/>
          <p:nvPr userDrawn="1">
            <p:custDataLst>
              <p:tags r:id="rId3"/>
            </p:custDataLst>
          </p:nvPr>
        </p:nvGrpSpPr>
        <p:grpSpPr>
          <a:xfrm>
            <a:off x="1282099" y="2938464"/>
            <a:ext cx="10719729" cy="3749880"/>
            <a:chOff x="1282099" y="2938464"/>
            <a:chExt cx="10719729" cy="3749880"/>
          </a:xfrm>
        </p:grpSpPr>
        <p:sp>
          <p:nvSpPr>
            <p:cNvPr id="10" name="矩形 9"/>
            <p:cNvSpPr/>
            <p:nvPr userDrawn="1">
              <p:custDataLst>
                <p:tags r:id="rId4"/>
              </p:custDataLst>
            </p:nvPr>
          </p:nvSpPr>
          <p:spPr>
            <a:xfrm rot="18900000">
              <a:off x="2745071" y="2938464"/>
              <a:ext cx="981076" cy="981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1282101" y="2938462"/>
              <a:ext cx="981072" cy="98107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6"/>
              </p:custDataLst>
            </p:nvPr>
          </p:nvSpPr>
          <p:spPr>
            <a:xfrm rot="2700000">
              <a:off x="2043795" y="2938462"/>
              <a:ext cx="981072" cy="9810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7"/>
              </p:custDataLst>
            </p:nvPr>
          </p:nvSpPr>
          <p:spPr>
            <a:xfrm rot="2700000">
              <a:off x="11662082" y="6433456"/>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8"/>
              </p:custDataLst>
            </p:nvPr>
          </p:nvSpPr>
          <p:spPr>
            <a:xfrm rot="2700000">
              <a:off x="11746940" y="6433456"/>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69882" y="443230"/>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4" name="灯片编号占位符 3"/>
          <p:cNvSpPr>
            <a:spLocks noGrp="1"/>
          </p:cNvSpPr>
          <p:nvPr>
            <p:ph type="sldNum" sz="quarter" idx="12"/>
            <p:custDataLst>
              <p:tags r:id="rId4"/>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63882" y="145257"/>
            <a:ext cx="11835631" cy="279815"/>
            <a:chOff x="163882" y="145257"/>
            <a:chExt cx="11835631" cy="279815"/>
          </a:xfrm>
        </p:grpSpPr>
        <p:sp>
          <p:nvSpPr>
            <p:cNvPr id="11" name="矩形 10"/>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930"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6238925"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63882" y="145257"/>
            <a:ext cx="11835631" cy="279815"/>
            <a:chOff x="163882" y="145257"/>
            <a:chExt cx="11835631" cy="279815"/>
          </a:xfrm>
        </p:grpSpPr>
        <p:sp>
          <p:nvSpPr>
            <p:cNvPr id="10" name="矩形 9"/>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竖排标题 1"/>
          <p:cNvSpPr>
            <a:spLocks noGrp="1"/>
          </p:cNvSpPr>
          <p:nvPr>
            <p:ph type="title" orient="vert"/>
            <p:custDataLst>
              <p:tags r:id="rId8"/>
            </p:custDataLst>
          </p:nvPr>
        </p:nvSpPr>
        <p:spPr>
          <a:xfrm>
            <a:off x="10571135" y="952508"/>
            <a:ext cx="950984" cy="5388907"/>
          </a:xfrm>
        </p:spPr>
        <p:txBody>
          <a:bodyPr vert="eaVert" wrap="square"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669925" y="952500"/>
            <a:ext cx="9828101" cy="5388907"/>
          </a:xfrm>
        </p:spPr>
        <p:txBody>
          <a:bodyPr vert="eaVert" wrap="square">
            <a:normAutofit/>
          </a:bodyPr>
          <a:lstStyle>
            <a:lvl1pPr indent="0" eaLnBrk="1" fontAlgn="auto" latinLnBrk="0" hangingPunct="1">
              <a:defRPr>
                <a:solidFill>
                  <a:schemeClr val="tx1"/>
                </a:solidFill>
                <a:latin typeface="Arial" panose="020B0604020202020204" pitchFamily="34" charset="0"/>
                <a:ea typeface="微软雅黑" panose="020B0503020204020204" charset="-122"/>
              </a:defRPr>
            </a:lvl1pPr>
            <a:lvl2pPr indent="0" eaLnBrk="1" fontAlgn="auto" latinLnBrk="0" hangingPunct="1">
              <a:defRPr>
                <a:solidFill>
                  <a:schemeClr val="tx1"/>
                </a:solidFill>
                <a:latin typeface="Arial" panose="020B0604020202020204" pitchFamily="34" charset="0"/>
                <a:ea typeface="微软雅黑" panose="020B0503020204020204" charset="-122"/>
              </a:defRPr>
            </a:lvl2pPr>
            <a:lvl3pPr indent="0" eaLnBrk="1" fontAlgn="auto" latinLnBrk="0" hangingPunct="1">
              <a:defRPr>
                <a:solidFill>
                  <a:schemeClr val="tx1"/>
                </a:solidFill>
                <a:latin typeface="Arial" panose="020B0604020202020204" pitchFamily="34" charset="0"/>
                <a:ea typeface="微软雅黑" panose="020B0503020204020204" charset="-122"/>
              </a:defRPr>
            </a:lvl3pPr>
            <a:lvl4pPr indent="0" eaLnBrk="1" fontAlgn="auto" latinLnBrk="0" hangingPunct="1">
              <a:defRPr>
                <a:solidFill>
                  <a:schemeClr val="tx1"/>
                </a:solidFill>
                <a:latin typeface="Arial" panose="020B0604020202020204" pitchFamily="34" charset="0"/>
                <a:ea typeface="微软雅黑" panose="020B0503020204020204" charset="-122"/>
              </a:defRPr>
            </a:lvl4pPr>
            <a:lvl5pPr indent="0" eaLnBrk="1" fontAlgn="auto" latinLnBrk="0" hangingPunct="1">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63882" y="145257"/>
            <a:ext cx="11835631" cy="279815"/>
            <a:chOff x="163882" y="145257"/>
            <a:chExt cx="11835631" cy="279815"/>
          </a:xfrm>
        </p:grpSpPr>
        <p:sp>
          <p:nvSpPr>
            <p:cNvPr id="10" name="矩形 9"/>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日期占位符 2"/>
          <p:cNvSpPr>
            <a:spLocks noGrp="1"/>
          </p:cNvSpPr>
          <p:nvPr>
            <p:ph type="dt" sz="half" idx="10"/>
            <p:custDataLst>
              <p:tags r:id="rId8"/>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0"/>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669930" y="952508"/>
            <a:ext cx="10852237" cy="5388907"/>
          </a:xfrm>
        </p:spPr>
        <p:txBody>
          <a:bodyPr wrap="square">
            <a:norm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grpSp>
        <p:nvGrpSpPr>
          <p:cNvPr id="30" name="组合 29"/>
          <p:cNvGrpSpPr/>
          <p:nvPr userDrawn="1">
            <p:custDataLst>
              <p:tags r:id="rId2"/>
            </p:custDataLst>
          </p:nvPr>
        </p:nvGrpSpPr>
        <p:grpSpPr>
          <a:xfrm>
            <a:off x="0" y="1123903"/>
            <a:ext cx="12192000" cy="4368896"/>
            <a:chOff x="0" y="1123903"/>
            <a:chExt cx="12192000" cy="4368896"/>
          </a:xfrm>
        </p:grpSpPr>
        <p:cxnSp>
          <p:nvCxnSpPr>
            <p:cNvPr id="11" name="直接连接符 10"/>
            <p:cNvCxnSpPr/>
            <p:nvPr userDrawn="1">
              <p:custDataLst>
                <p:tags r:id="rId3"/>
              </p:custDataLst>
            </p:nvPr>
          </p:nvCxnSpPr>
          <p:spPr>
            <a:xfrm>
              <a:off x="938389" y="3280481"/>
              <a:ext cx="10317780" cy="0"/>
            </a:xfrm>
            <a:prstGeom prst="line">
              <a:avLst/>
            </a:prstGeom>
            <a:ln w="952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userDrawn="1">
              <p:custDataLst>
                <p:tags r:id="rId4"/>
              </p:custDataLst>
            </p:nvPr>
          </p:nvSpPr>
          <p:spPr>
            <a:xfrm rot="2700000">
              <a:off x="4528457" y="1740158"/>
              <a:ext cx="3135086" cy="3135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形状 12"/>
            <p:cNvSpPr/>
            <p:nvPr userDrawn="1">
              <p:custDataLst>
                <p:tags r:id="rId5"/>
              </p:custDataLst>
            </p:nvPr>
          </p:nvSpPr>
          <p:spPr>
            <a:xfrm>
              <a:off x="0"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任意多边形: 形状 13"/>
            <p:cNvSpPr/>
            <p:nvPr userDrawn="1">
              <p:custDataLst>
                <p:tags r:id="rId6"/>
              </p:custDataLst>
            </p:nvPr>
          </p:nvSpPr>
          <p:spPr>
            <a:xfrm>
              <a:off x="0"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5" name="任意多边形: 形状 14"/>
            <p:cNvSpPr/>
            <p:nvPr userDrawn="1">
              <p:custDataLst>
                <p:tags r:id="rId7"/>
              </p:custDataLst>
            </p:nvPr>
          </p:nvSpPr>
          <p:spPr>
            <a:xfrm flipH="1">
              <a:off x="11568363"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任意多边形: 形状 15"/>
            <p:cNvSpPr/>
            <p:nvPr userDrawn="1">
              <p:custDataLst>
                <p:tags r:id="rId8"/>
              </p:custDataLst>
            </p:nvPr>
          </p:nvSpPr>
          <p:spPr>
            <a:xfrm flipH="1">
              <a:off x="11568363"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7" name="矩形 16"/>
            <p:cNvSpPr/>
            <p:nvPr userDrawn="1">
              <p:custDataLst>
                <p:tags r:id="rId9"/>
              </p:custDataLst>
            </p:nvPr>
          </p:nvSpPr>
          <p:spPr>
            <a:xfrm rot="2700000">
              <a:off x="3016993" y="1270444"/>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10"/>
              </p:custDataLst>
            </p:nvPr>
          </p:nvSpPr>
          <p:spPr>
            <a:xfrm rot="18900000">
              <a:off x="5156344" y="1270443"/>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11"/>
              </p:custDataLst>
            </p:nvPr>
          </p:nvSpPr>
          <p:spPr>
            <a:xfrm rot="2700000">
              <a:off x="971848" y="3196263"/>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12"/>
              </p:custDataLst>
            </p:nvPr>
          </p:nvSpPr>
          <p:spPr>
            <a:xfrm rot="2700000">
              <a:off x="1237708" y="3128748"/>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13"/>
              </p:custDataLst>
            </p:nvPr>
          </p:nvSpPr>
          <p:spPr>
            <a:xfrm rot="18900000">
              <a:off x="10650204" y="3128747"/>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14"/>
              </p:custDataLst>
            </p:nvPr>
          </p:nvSpPr>
          <p:spPr>
            <a:xfrm rot="2700000">
              <a:off x="4524455" y="1736806"/>
              <a:ext cx="3143090" cy="3143090"/>
            </a:xfrm>
            <a:prstGeom prst="rect">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15"/>
              </p:custDataLst>
            </p:nvPr>
          </p:nvSpPr>
          <p:spPr>
            <a:xfrm rot="18900000">
              <a:off x="6686577" y="1892326"/>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custDataLst>
                <p:tags r:id="rId16"/>
              </p:custDataLst>
            </p:nvPr>
          </p:nvSpPr>
          <p:spPr>
            <a:xfrm rot="2700000">
              <a:off x="2762276" y="1892327"/>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userDrawn="1">
              <p:custDataLst>
                <p:tags r:id="rId17"/>
              </p:custDataLst>
            </p:nvPr>
          </p:nvSpPr>
          <p:spPr>
            <a:xfrm rot="2700000">
              <a:off x="3911552" y="1123903"/>
              <a:ext cx="4368896" cy="4368896"/>
            </a:xfrm>
            <a:prstGeom prst="rect">
              <a:avLst/>
            </a:prstGeom>
            <a:solidFill>
              <a:schemeClr val="accent6"/>
            </a:solidFill>
            <a:ln>
              <a:noFill/>
            </a:ln>
            <a:effectLst>
              <a:outerShdw blurRad="1270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userDrawn="1">
              <p:custDataLst>
                <p:tags r:id="rId18"/>
              </p:custDataLst>
            </p:nvPr>
          </p:nvSpPr>
          <p:spPr>
            <a:xfrm rot="18900000">
              <a:off x="11051092" y="3196260"/>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custDataLst>
                <p:tags r:id="rId19"/>
              </p:custDataLst>
            </p:nvPr>
          </p:nvCxnSpPr>
          <p:spPr>
            <a:xfrm>
              <a:off x="3308985" y="4242117"/>
              <a:ext cx="5574030" cy="0"/>
            </a:xfrm>
            <a:prstGeom prst="line">
              <a:avLst/>
            </a:prstGeom>
            <a:ln>
              <a:solidFill>
                <a:schemeClr val="tx1">
                  <a:lumMod val="75000"/>
                  <a:lumOff val="25000"/>
                </a:schemeClr>
              </a:solidFill>
              <a:prstDash val="dash"/>
              <a:headEnd type="none"/>
              <a:tailEnd type="none" w="sm" len="sm"/>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custDataLst>
                <p:tags r:id="rId20"/>
              </p:custDataLst>
            </p:nvPr>
          </p:nvCxnSpPr>
          <p:spPr>
            <a:xfrm>
              <a:off x="3308985" y="2660967"/>
              <a:ext cx="5574030" cy="0"/>
            </a:xfrm>
            <a:prstGeom prst="line">
              <a:avLst/>
            </a:prstGeom>
            <a:ln>
              <a:solidFill>
                <a:schemeClr val="tx1">
                  <a:lumMod val="75000"/>
                  <a:lumOff val="25000"/>
                </a:schemeClr>
              </a:solidFill>
              <a:prstDash val="dash"/>
              <a:headEnd type="none"/>
              <a:tailEnd type="none" w="sm" len="sm"/>
            </a:ln>
          </p:spPr>
          <p:style>
            <a:lnRef idx="1">
              <a:schemeClr val="accent1"/>
            </a:lnRef>
            <a:fillRef idx="0">
              <a:schemeClr val="accent1"/>
            </a:fillRef>
            <a:effectRef idx="0">
              <a:schemeClr val="accent1"/>
            </a:effectRef>
            <a:fontRef idx="minor">
              <a:schemeClr val="tx1"/>
            </a:fontRef>
          </p:style>
        </p:cxnSp>
      </p:grpSp>
      <p:sp>
        <p:nvSpPr>
          <p:cNvPr id="3" name="日期占位符 2"/>
          <p:cNvSpPr>
            <a:spLocks noGrp="1"/>
          </p:cNvSpPr>
          <p:nvPr userDrawn="1">
            <p:ph type="dt" sz="half" idx="10"/>
            <p:custDataLst>
              <p:tags r:id="rId2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2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userDrawn="1">
            <p:ph type="sldNum" sz="quarter" idx="12"/>
            <p:custDataLst>
              <p:tags r:id="rId2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userDrawn="1">
            <p:ph type="title" idx="13" hasCustomPrompt="1"/>
            <p:custDataLst>
              <p:tags r:id="rId24"/>
            </p:custDataLst>
          </p:nvPr>
        </p:nvSpPr>
        <p:spPr>
          <a:xfrm>
            <a:off x="3413125" y="2747327"/>
            <a:ext cx="5365750" cy="1398905"/>
          </a:xfrm>
        </p:spPr>
        <p:txBody>
          <a:bodyPr vert="horz" wrap="square" lIns="91440" tIns="45720" rIns="91440" bIns="45720" anchor="ctr" anchorCtr="0">
            <a:normAutofit/>
          </a:bodyPr>
          <a:lstStyle>
            <a:lvl1pPr marL="0" marR="0" indent="0" algn="dist" defTabSz="914400" rtl="0" eaLnBrk="1" fontAlgn="auto" latinLnBrk="0" hangingPunct="1">
              <a:lnSpc>
                <a:spcPct val="100000"/>
              </a:lnSpc>
              <a:spcBef>
                <a:spcPct val="0"/>
              </a:spcBef>
              <a:spcAft>
                <a:spcPts val="0"/>
              </a:spcAft>
              <a:buClrTx/>
              <a:buSzPts val="8000"/>
              <a:buNone/>
              <a:defRPr sz="8000" b="0" spc="100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29" name="文本占位符 3"/>
          <p:cNvSpPr>
            <a:spLocks noGrp="1"/>
          </p:cNvSpPr>
          <p:nvPr>
            <p:ph type="body" sz="quarter" idx="15" hasCustomPrompt="1"/>
            <p:custDataLst>
              <p:tags r:id="rId25"/>
            </p:custDataLst>
          </p:nvPr>
        </p:nvSpPr>
        <p:spPr>
          <a:xfrm>
            <a:off x="4714875" y="4384675"/>
            <a:ext cx="280035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163882" y="145257"/>
            <a:ext cx="11835631" cy="279815"/>
            <a:chOff x="163882" y="145257"/>
            <a:chExt cx="11835631" cy="279815"/>
          </a:xfrm>
        </p:grpSpPr>
        <p:sp>
          <p:nvSpPr>
            <p:cNvPr id="9" name="矩形 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0"/>
            <a:ext cx="10852237"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92075" y="303809"/>
            <a:ext cx="11607851" cy="6250382"/>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1" name="组合 10"/>
          <p:cNvGrpSpPr/>
          <p:nvPr userDrawn="1">
            <p:custDataLst>
              <p:tags r:id="rId3"/>
            </p:custDataLst>
          </p:nvPr>
        </p:nvGrpSpPr>
        <p:grpSpPr>
          <a:xfrm>
            <a:off x="163882" y="145257"/>
            <a:ext cx="11835631" cy="279815"/>
            <a:chOff x="163882" y="145257"/>
            <a:chExt cx="11835631" cy="279815"/>
          </a:xfrm>
        </p:grpSpPr>
        <p:sp>
          <p:nvSpPr>
            <p:cNvPr id="12" name="矩形 11"/>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281600" y="1249200"/>
            <a:ext cx="9626400" cy="723600"/>
          </a:xfrm>
        </p:spPr>
        <p:txBody>
          <a:bodyPr wrap="square" anchor="ctr">
            <a:normAutofit/>
          </a:bodyPr>
          <a:lstStyle>
            <a:lvl1pP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4824603"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6" name="组合 5"/>
          <p:cNvGrpSpPr/>
          <p:nvPr userDrawn="1">
            <p:custDataLst>
              <p:tags r:id="rId3"/>
            </p:custDataLst>
          </p:nvPr>
        </p:nvGrpSpPr>
        <p:grpSpPr>
          <a:xfrm>
            <a:off x="11637010" y="145257"/>
            <a:ext cx="389889" cy="156507"/>
            <a:chOff x="163882" y="145257"/>
            <a:chExt cx="389889" cy="156507"/>
          </a:xfrm>
        </p:grpSpPr>
        <p:sp>
          <p:nvSpPr>
            <p:cNvPr id="12" name="矩形 11"/>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7"/>
            </p:custDataLst>
          </p:nvPr>
        </p:nvSpPr>
        <p:spPr>
          <a:xfrm>
            <a:off x="583200" y="770400"/>
            <a:ext cx="3960000" cy="882000"/>
          </a:xfrm>
        </p:spPr>
        <p:txBody>
          <a:bodyPr wrap="square" anchor="ctr" anchorCtr="0">
            <a:normAutofit/>
          </a:bodyPr>
          <a:lstStyle>
            <a:lvl1pPr>
              <a:defRPr sz="36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12192000" cy="2664333"/>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8" name="组合 17"/>
          <p:cNvGrpSpPr/>
          <p:nvPr userDrawn="1">
            <p:custDataLst>
              <p:tags r:id="rId3"/>
            </p:custDataLst>
          </p:nvPr>
        </p:nvGrpSpPr>
        <p:grpSpPr>
          <a:xfrm>
            <a:off x="163882" y="145257"/>
            <a:ext cx="11835631" cy="279815"/>
            <a:chOff x="163882" y="145257"/>
            <a:chExt cx="11835631" cy="279815"/>
          </a:xfrm>
        </p:grpSpPr>
        <p:sp>
          <p:nvSpPr>
            <p:cNvPr id="19" name="矩形 18"/>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12000" y="781200"/>
            <a:ext cx="10976400" cy="626400"/>
          </a:xfrm>
        </p:spPr>
        <p:txBody>
          <a:bodyPr wrap="square" anchor="ctr">
            <a:normAutofit/>
          </a:bodyPr>
          <a:lstStyle>
            <a:lvl1pPr algn="ctr">
              <a:defRPr sz="36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5028971"/>
            <a:ext cx="12192000" cy="1829029"/>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2" name="组合 11"/>
          <p:cNvGrpSpPr/>
          <p:nvPr userDrawn="1">
            <p:custDataLst>
              <p:tags r:id="rId3"/>
            </p:custDataLst>
          </p:nvPr>
        </p:nvGrpSpPr>
        <p:grpSpPr>
          <a:xfrm>
            <a:off x="163882" y="145257"/>
            <a:ext cx="11835631" cy="279815"/>
            <a:chOff x="163882" y="145257"/>
            <a:chExt cx="11835631" cy="279815"/>
          </a:xfrm>
        </p:grpSpPr>
        <p:sp>
          <p:nvSpPr>
            <p:cNvPr id="13" name="矩形 12"/>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04800" y="669600"/>
            <a:ext cx="10976400" cy="565200"/>
          </a:xfrm>
        </p:spPr>
        <p:txBody>
          <a:bodyPr wrap="square" anchor="ctr" anchorCtr="0">
            <a:normAutofit/>
          </a:bodyPr>
          <a:lstStyle>
            <a:lvl1pPr algn="ct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22" name="组合 21"/>
          <p:cNvGrpSpPr/>
          <p:nvPr userDrawn="1">
            <p:custDataLst>
              <p:tags r:id="rId3"/>
            </p:custDataLst>
          </p:nvPr>
        </p:nvGrpSpPr>
        <p:grpSpPr>
          <a:xfrm>
            <a:off x="187066" y="6437478"/>
            <a:ext cx="11839833" cy="275264"/>
            <a:chOff x="187066" y="6437478"/>
            <a:chExt cx="11839833" cy="275264"/>
          </a:xfrm>
        </p:grpSpPr>
        <p:sp>
          <p:nvSpPr>
            <p:cNvPr id="16" name="矩形 15"/>
            <p:cNvSpPr/>
            <p:nvPr userDrawn="1">
              <p:custDataLst>
                <p:tags r:id="rId4"/>
              </p:custDataLst>
            </p:nvPr>
          </p:nvSpPr>
          <p:spPr>
            <a:xfrm rot="18900000">
              <a:off x="11870392" y="6556235"/>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5"/>
              </p:custDataLst>
            </p:nvPr>
          </p:nvSpPr>
          <p:spPr>
            <a:xfrm rot="2700000">
              <a:off x="11637010" y="6556235"/>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6"/>
              </p:custDataLst>
            </p:nvPr>
          </p:nvSpPr>
          <p:spPr>
            <a:xfrm rot="2700000">
              <a:off x="11758520" y="6556235"/>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7"/>
              </p:custDataLst>
            </p:nvPr>
          </p:nvSpPr>
          <p:spPr>
            <a:xfrm rot="13500000">
              <a:off x="271924" y="6437478"/>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8"/>
              </p:custDataLst>
            </p:nvPr>
          </p:nvSpPr>
          <p:spPr>
            <a:xfrm rot="13500000">
              <a:off x="187066" y="6437478"/>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579600" y="237600"/>
            <a:ext cx="11037600"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3691"/>
            <a:ext cx="12192000" cy="4950618"/>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21" name="组合 20"/>
          <p:cNvGrpSpPr/>
          <p:nvPr userDrawn="1">
            <p:custDataLst>
              <p:tags r:id="rId3"/>
            </p:custDataLst>
          </p:nvPr>
        </p:nvGrpSpPr>
        <p:grpSpPr>
          <a:xfrm>
            <a:off x="422782" y="5902491"/>
            <a:ext cx="11407568" cy="632118"/>
            <a:chOff x="422782" y="5902491"/>
            <a:chExt cx="11407568" cy="632118"/>
          </a:xfrm>
        </p:grpSpPr>
        <p:sp>
          <p:nvSpPr>
            <p:cNvPr id="12" name="矩形 11"/>
            <p:cNvSpPr/>
            <p:nvPr userDrawn="1">
              <p:custDataLst>
                <p:tags r:id="rId4"/>
              </p:custDataLst>
            </p:nvPr>
          </p:nvSpPr>
          <p:spPr>
            <a:xfrm rot="18900000">
              <a:off x="11470320" y="6174581"/>
              <a:ext cx="360030" cy="36002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0933447" y="6174580"/>
              <a:ext cx="360028" cy="36003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212970" y="6174580"/>
              <a:ext cx="360028" cy="3600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7"/>
              </p:custDataLst>
            </p:nvPr>
          </p:nvSpPr>
          <p:spPr>
            <a:xfrm rot="13500000">
              <a:off x="613283" y="5902491"/>
              <a:ext cx="574305" cy="574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8"/>
              </p:custDataLst>
            </p:nvPr>
          </p:nvSpPr>
          <p:spPr>
            <a:xfrm rot="13500000">
              <a:off x="422782" y="5902492"/>
              <a:ext cx="574305" cy="57430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522800" y="1339200"/>
            <a:ext cx="9144000" cy="2386800"/>
          </a:xfrm>
        </p:spPr>
        <p:txBody>
          <a:bodyPr wrap="square" anchor="b">
            <a:normAutofit/>
          </a:bodyPr>
          <a:lstStyle>
            <a:lvl1pPr algn="ctr">
              <a:defRPr sz="60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231.xml"/><Relationship Id="rId23" Type="http://schemas.openxmlformats.org/officeDocument/2006/relationships/tags" Target="../tags/tag230.xml"/><Relationship Id="rId22" Type="http://schemas.openxmlformats.org/officeDocument/2006/relationships/tags" Target="../tags/tag229.xml"/><Relationship Id="rId21" Type="http://schemas.openxmlformats.org/officeDocument/2006/relationships/tags" Target="../tags/tag228.xml"/><Relationship Id="rId20" Type="http://schemas.openxmlformats.org/officeDocument/2006/relationships/tags" Target="../tags/tag227.xml"/><Relationship Id="rId2" Type="http://schemas.openxmlformats.org/officeDocument/2006/relationships/slideLayout" Target="../slideLayouts/slideLayout12.xml"/><Relationship Id="rId19" Type="http://schemas.openxmlformats.org/officeDocument/2006/relationships/tags" Target="../tags/tag226.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9" Type="http://schemas.openxmlformats.org/officeDocument/2006/relationships/tags" Target="../tags/tag342.xml"/><Relationship Id="rId8" Type="http://schemas.openxmlformats.org/officeDocument/2006/relationships/tags" Target="../tags/tag341.xml"/><Relationship Id="rId7" Type="http://schemas.openxmlformats.org/officeDocument/2006/relationships/tags" Target="../tags/tag340.xml"/><Relationship Id="rId6" Type="http://schemas.openxmlformats.org/officeDocument/2006/relationships/tags" Target="../tags/tag339.xml"/><Relationship Id="rId5" Type="http://schemas.openxmlformats.org/officeDocument/2006/relationships/tags" Target="../tags/tag338.xml"/><Relationship Id="rId4" Type="http://schemas.openxmlformats.org/officeDocument/2006/relationships/tags" Target="../tags/tag337.xml"/><Relationship Id="rId3" Type="http://schemas.openxmlformats.org/officeDocument/2006/relationships/tags" Target="../tags/tag336.xml"/><Relationship Id="rId2" Type="http://schemas.openxmlformats.org/officeDocument/2006/relationships/tags" Target="../tags/tag335.xml"/><Relationship Id="rId11" Type="http://schemas.openxmlformats.org/officeDocument/2006/relationships/slideLayout" Target="../slideLayouts/slideLayout17.xml"/><Relationship Id="rId10" Type="http://schemas.openxmlformats.org/officeDocument/2006/relationships/tags" Target="../tags/tag343.xml"/><Relationship Id="rId1" Type="http://schemas.openxmlformats.org/officeDocument/2006/relationships/tags" Target="../tags/tag334.xml"/></Relationships>
</file>

<file path=ppt/slides/_rels/slide11.xml.rels><?xml version="1.0" encoding="UTF-8" standalone="yes"?>
<Relationships xmlns="http://schemas.openxmlformats.org/package/2006/relationships"><Relationship Id="rId9" Type="http://schemas.openxmlformats.org/officeDocument/2006/relationships/tags" Target="../tags/tag352.xml"/><Relationship Id="rId8" Type="http://schemas.openxmlformats.org/officeDocument/2006/relationships/tags" Target="../tags/tag351.xml"/><Relationship Id="rId7" Type="http://schemas.openxmlformats.org/officeDocument/2006/relationships/tags" Target="../tags/tag350.xml"/><Relationship Id="rId6" Type="http://schemas.openxmlformats.org/officeDocument/2006/relationships/tags" Target="../tags/tag349.xml"/><Relationship Id="rId5" Type="http://schemas.openxmlformats.org/officeDocument/2006/relationships/tags" Target="../tags/tag348.xml"/><Relationship Id="rId4" Type="http://schemas.openxmlformats.org/officeDocument/2006/relationships/tags" Target="../tags/tag347.xml"/><Relationship Id="rId3" Type="http://schemas.openxmlformats.org/officeDocument/2006/relationships/tags" Target="../tags/tag346.xml"/><Relationship Id="rId2" Type="http://schemas.openxmlformats.org/officeDocument/2006/relationships/tags" Target="../tags/tag345.xml"/><Relationship Id="rId16" Type="http://schemas.openxmlformats.org/officeDocument/2006/relationships/slideLayout" Target="../slideLayouts/slideLayout17.xml"/><Relationship Id="rId15" Type="http://schemas.openxmlformats.org/officeDocument/2006/relationships/tags" Target="../tags/tag358.xml"/><Relationship Id="rId14" Type="http://schemas.openxmlformats.org/officeDocument/2006/relationships/tags" Target="../tags/tag357.xml"/><Relationship Id="rId13" Type="http://schemas.openxmlformats.org/officeDocument/2006/relationships/tags" Target="../tags/tag356.xml"/><Relationship Id="rId12" Type="http://schemas.openxmlformats.org/officeDocument/2006/relationships/tags" Target="../tags/tag355.xml"/><Relationship Id="rId11" Type="http://schemas.openxmlformats.org/officeDocument/2006/relationships/tags" Target="../tags/tag354.xml"/><Relationship Id="rId10" Type="http://schemas.openxmlformats.org/officeDocument/2006/relationships/tags" Target="../tags/tag353.xml"/><Relationship Id="rId1" Type="http://schemas.openxmlformats.org/officeDocument/2006/relationships/tags" Target="../tags/tag344.xml"/></Relationships>
</file>

<file path=ppt/slides/_rels/slide12.xml.rels><?xml version="1.0" encoding="UTF-8" standalone="yes"?>
<Relationships xmlns="http://schemas.openxmlformats.org/package/2006/relationships"><Relationship Id="rId9" Type="http://schemas.openxmlformats.org/officeDocument/2006/relationships/tags" Target="../tags/tag367.xml"/><Relationship Id="rId8" Type="http://schemas.openxmlformats.org/officeDocument/2006/relationships/tags" Target="../tags/tag366.xml"/><Relationship Id="rId7" Type="http://schemas.openxmlformats.org/officeDocument/2006/relationships/tags" Target="../tags/tag365.xml"/><Relationship Id="rId6" Type="http://schemas.openxmlformats.org/officeDocument/2006/relationships/tags" Target="../tags/tag364.xml"/><Relationship Id="rId5" Type="http://schemas.openxmlformats.org/officeDocument/2006/relationships/tags" Target="../tags/tag363.xml"/><Relationship Id="rId4" Type="http://schemas.openxmlformats.org/officeDocument/2006/relationships/tags" Target="../tags/tag362.xml"/><Relationship Id="rId3" Type="http://schemas.openxmlformats.org/officeDocument/2006/relationships/tags" Target="../tags/tag361.xml"/><Relationship Id="rId2" Type="http://schemas.openxmlformats.org/officeDocument/2006/relationships/tags" Target="../tags/tag360.xml"/><Relationship Id="rId11" Type="http://schemas.openxmlformats.org/officeDocument/2006/relationships/slideLayout" Target="../slideLayouts/slideLayout17.xml"/><Relationship Id="rId10" Type="http://schemas.openxmlformats.org/officeDocument/2006/relationships/tags" Target="../tags/tag368.xml"/><Relationship Id="rId1" Type="http://schemas.openxmlformats.org/officeDocument/2006/relationships/tags" Target="../tags/tag359.xml"/></Relationships>
</file>

<file path=ppt/slides/_rels/slide13.xml.rels><?xml version="1.0" encoding="UTF-8" standalone="yes"?>
<Relationships xmlns="http://schemas.openxmlformats.org/package/2006/relationships"><Relationship Id="rId9" Type="http://schemas.openxmlformats.org/officeDocument/2006/relationships/tags" Target="../tags/tag377.xml"/><Relationship Id="rId8" Type="http://schemas.openxmlformats.org/officeDocument/2006/relationships/tags" Target="../tags/tag376.xml"/><Relationship Id="rId7" Type="http://schemas.openxmlformats.org/officeDocument/2006/relationships/tags" Target="../tags/tag375.xml"/><Relationship Id="rId6" Type="http://schemas.openxmlformats.org/officeDocument/2006/relationships/tags" Target="../tags/tag374.xml"/><Relationship Id="rId5" Type="http://schemas.openxmlformats.org/officeDocument/2006/relationships/tags" Target="../tags/tag373.xml"/><Relationship Id="rId4" Type="http://schemas.openxmlformats.org/officeDocument/2006/relationships/tags" Target="../tags/tag372.xml"/><Relationship Id="rId3" Type="http://schemas.openxmlformats.org/officeDocument/2006/relationships/tags" Target="../tags/tag371.xml"/><Relationship Id="rId2" Type="http://schemas.openxmlformats.org/officeDocument/2006/relationships/tags" Target="../tags/tag370.xml"/><Relationship Id="rId11" Type="http://schemas.openxmlformats.org/officeDocument/2006/relationships/slideLayout" Target="../slideLayouts/slideLayout17.xml"/><Relationship Id="rId10" Type="http://schemas.openxmlformats.org/officeDocument/2006/relationships/tags" Target="../tags/tag378.xml"/><Relationship Id="rId1" Type="http://schemas.openxmlformats.org/officeDocument/2006/relationships/tags" Target="../tags/tag369.xml"/></Relationships>
</file>

<file path=ppt/slides/_rels/slide14.xml.rels><?xml version="1.0" encoding="UTF-8" standalone="yes"?>
<Relationships xmlns="http://schemas.openxmlformats.org/package/2006/relationships"><Relationship Id="rId9" Type="http://schemas.openxmlformats.org/officeDocument/2006/relationships/tags" Target="../tags/tag387.xml"/><Relationship Id="rId8" Type="http://schemas.openxmlformats.org/officeDocument/2006/relationships/tags" Target="../tags/tag386.xml"/><Relationship Id="rId7" Type="http://schemas.openxmlformats.org/officeDocument/2006/relationships/tags" Target="../tags/tag385.xml"/><Relationship Id="rId6" Type="http://schemas.openxmlformats.org/officeDocument/2006/relationships/tags" Target="../tags/tag384.xml"/><Relationship Id="rId5" Type="http://schemas.openxmlformats.org/officeDocument/2006/relationships/tags" Target="../tags/tag383.xml"/><Relationship Id="rId4" Type="http://schemas.openxmlformats.org/officeDocument/2006/relationships/tags" Target="../tags/tag382.xml"/><Relationship Id="rId3" Type="http://schemas.openxmlformats.org/officeDocument/2006/relationships/tags" Target="../tags/tag381.xml"/><Relationship Id="rId2" Type="http://schemas.openxmlformats.org/officeDocument/2006/relationships/tags" Target="../tags/tag380.xml"/><Relationship Id="rId11" Type="http://schemas.openxmlformats.org/officeDocument/2006/relationships/slideLayout" Target="../slideLayouts/slideLayout17.xml"/><Relationship Id="rId10" Type="http://schemas.openxmlformats.org/officeDocument/2006/relationships/tags" Target="../tags/tag388.xml"/><Relationship Id="rId1" Type="http://schemas.openxmlformats.org/officeDocument/2006/relationships/tags" Target="../tags/tag379.xml"/></Relationships>
</file>

<file path=ppt/slides/_rels/slide15.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1.xml"/><Relationship Id="rId4" Type="http://schemas.openxmlformats.org/officeDocument/2006/relationships/tags" Target="../tags/tag392.xml"/><Relationship Id="rId3" Type="http://schemas.openxmlformats.org/officeDocument/2006/relationships/tags" Target="../tags/tag391.xml"/><Relationship Id="rId2" Type="http://schemas.openxmlformats.org/officeDocument/2006/relationships/tags" Target="../tags/tag390.xml"/><Relationship Id="rId1" Type="http://schemas.openxmlformats.org/officeDocument/2006/relationships/tags" Target="../tags/tag389.xml"/></Relationships>
</file>

<file path=ppt/slides/_rels/slide2.xml.rels><?xml version="1.0" encoding="UTF-8" standalone="yes"?>
<Relationships xmlns="http://schemas.openxmlformats.org/package/2006/relationships"><Relationship Id="rId9" Type="http://schemas.openxmlformats.org/officeDocument/2006/relationships/slideLayout" Target="../slideLayouts/slideLayout17.xml"/><Relationship Id="rId8" Type="http://schemas.openxmlformats.org/officeDocument/2006/relationships/tags" Target="../tags/tag238.xml"/><Relationship Id="rId7" Type="http://schemas.openxmlformats.org/officeDocument/2006/relationships/image" Target="../media/image2.png"/><Relationship Id="rId6" Type="http://schemas.openxmlformats.org/officeDocument/2006/relationships/tags" Target="../tags/tag237.xml"/><Relationship Id="rId5" Type="http://schemas.openxmlformats.org/officeDocument/2006/relationships/tags" Target="../tags/tag236.xml"/><Relationship Id="rId4" Type="http://schemas.openxmlformats.org/officeDocument/2006/relationships/tags" Target="../tags/tag235.xml"/><Relationship Id="rId3" Type="http://schemas.openxmlformats.org/officeDocument/2006/relationships/tags" Target="../tags/tag234.xml"/><Relationship Id="rId2" Type="http://schemas.openxmlformats.org/officeDocument/2006/relationships/tags" Target="../tags/tag233.xml"/><Relationship Id="rId10" Type="http://schemas.openxmlformats.org/officeDocument/2006/relationships/notesSlide" Target="../notesSlides/notesSlide1.xml"/><Relationship Id="rId1" Type="http://schemas.openxmlformats.org/officeDocument/2006/relationships/tags" Target="../tags/tag232.xml"/></Relationships>
</file>

<file path=ppt/slides/_rels/slide3.xml.rels><?xml version="1.0" encoding="UTF-8" standalone="yes"?>
<Relationships xmlns="http://schemas.openxmlformats.org/package/2006/relationships"><Relationship Id="rId9" Type="http://schemas.openxmlformats.org/officeDocument/2006/relationships/tags" Target="../tags/tag247.xml"/><Relationship Id="rId8" Type="http://schemas.openxmlformats.org/officeDocument/2006/relationships/tags" Target="../tags/tag246.xml"/><Relationship Id="rId7" Type="http://schemas.openxmlformats.org/officeDocument/2006/relationships/tags" Target="../tags/tag245.xml"/><Relationship Id="rId6" Type="http://schemas.openxmlformats.org/officeDocument/2006/relationships/tags" Target="../tags/tag244.xml"/><Relationship Id="rId5" Type="http://schemas.openxmlformats.org/officeDocument/2006/relationships/tags" Target="../tags/tag243.xml"/><Relationship Id="rId4" Type="http://schemas.openxmlformats.org/officeDocument/2006/relationships/tags" Target="../tags/tag242.xml"/><Relationship Id="rId3" Type="http://schemas.openxmlformats.org/officeDocument/2006/relationships/tags" Target="../tags/tag241.xml"/><Relationship Id="rId2" Type="http://schemas.openxmlformats.org/officeDocument/2006/relationships/tags" Target="../tags/tag240.xml"/><Relationship Id="rId10" Type="http://schemas.openxmlformats.org/officeDocument/2006/relationships/slideLayout" Target="../slideLayouts/slideLayout17.xml"/><Relationship Id="rId1" Type="http://schemas.openxmlformats.org/officeDocument/2006/relationships/tags" Target="../tags/tag239.xml"/></Relationships>
</file>

<file path=ppt/slides/_rels/slide4.xml.rels><?xml version="1.0" encoding="UTF-8" standalone="yes"?>
<Relationships xmlns="http://schemas.openxmlformats.org/package/2006/relationships"><Relationship Id="rId9" Type="http://schemas.openxmlformats.org/officeDocument/2006/relationships/tags" Target="../tags/tag256.xml"/><Relationship Id="rId8" Type="http://schemas.openxmlformats.org/officeDocument/2006/relationships/tags" Target="../tags/tag255.xml"/><Relationship Id="rId7" Type="http://schemas.openxmlformats.org/officeDocument/2006/relationships/tags" Target="../tags/tag254.xml"/><Relationship Id="rId6" Type="http://schemas.openxmlformats.org/officeDocument/2006/relationships/tags" Target="../tags/tag253.xml"/><Relationship Id="rId5" Type="http://schemas.openxmlformats.org/officeDocument/2006/relationships/tags" Target="../tags/tag252.xml"/><Relationship Id="rId4" Type="http://schemas.openxmlformats.org/officeDocument/2006/relationships/tags" Target="../tags/tag251.xml"/><Relationship Id="rId3" Type="http://schemas.openxmlformats.org/officeDocument/2006/relationships/tags" Target="../tags/tag250.xml"/><Relationship Id="rId23" Type="http://schemas.openxmlformats.org/officeDocument/2006/relationships/notesSlide" Target="../notesSlides/notesSlide2.xml"/><Relationship Id="rId22" Type="http://schemas.openxmlformats.org/officeDocument/2006/relationships/slideLayout" Target="../slideLayouts/slideLayout17.xml"/><Relationship Id="rId21" Type="http://schemas.openxmlformats.org/officeDocument/2006/relationships/tags" Target="../tags/tag268.xml"/><Relationship Id="rId20" Type="http://schemas.openxmlformats.org/officeDocument/2006/relationships/tags" Target="../tags/tag267.xml"/><Relationship Id="rId2" Type="http://schemas.openxmlformats.org/officeDocument/2006/relationships/tags" Target="../tags/tag249.xml"/><Relationship Id="rId19" Type="http://schemas.openxmlformats.org/officeDocument/2006/relationships/tags" Target="../tags/tag266.xml"/><Relationship Id="rId18" Type="http://schemas.openxmlformats.org/officeDocument/2006/relationships/tags" Target="../tags/tag265.xml"/><Relationship Id="rId17" Type="http://schemas.openxmlformats.org/officeDocument/2006/relationships/tags" Target="../tags/tag264.xml"/><Relationship Id="rId16" Type="http://schemas.openxmlformats.org/officeDocument/2006/relationships/tags" Target="../tags/tag263.xml"/><Relationship Id="rId15" Type="http://schemas.openxmlformats.org/officeDocument/2006/relationships/tags" Target="../tags/tag262.xml"/><Relationship Id="rId14" Type="http://schemas.openxmlformats.org/officeDocument/2006/relationships/tags" Target="../tags/tag261.xml"/><Relationship Id="rId13" Type="http://schemas.openxmlformats.org/officeDocument/2006/relationships/tags" Target="../tags/tag260.xml"/><Relationship Id="rId12" Type="http://schemas.openxmlformats.org/officeDocument/2006/relationships/tags" Target="../tags/tag259.xml"/><Relationship Id="rId11" Type="http://schemas.openxmlformats.org/officeDocument/2006/relationships/tags" Target="../tags/tag258.xml"/><Relationship Id="rId10" Type="http://schemas.openxmlformats.org/officeDocument/2006/relationships/tags" Target="../tags/tag257.xml"/><Relationship Id="rId1" Type="http://schemas.openxmlformats.org/officeDocument/2006/relationships/tags" Target="../tags/tag248.xml"/></Relationships>
</file>

<file path=ppt/slides/_rels/slide5.xml.rels><?xml version="1.0" encoding="UTF-8" standalone="yes"?>
<Relationships xmlns="http://schemas.openxmlformats.org/package/2006/relationships"><Relationship Id="rId9" Type="http://schemas.openxmlformats.org/officeDocument/2006/relationships/tags" Target="../tags/tag277.xml"/><Relationship Id="rId8" Type="http://schemas.openxmlformats.org/officeDocument/2006/relationships/tags" Target="../tags/tag276.xml"/><Relationship Id="rId7" Type="http://schemas.openxmlformats.org/officeDocument/2006/relationships/tags" Target="../tags/tag275.xml"/><Relationship Id="rId6" Type="http://schemas.openxmlformats.org/officeDocument/2006/relationships/tags" Target="../tags/tag274.xml"/><Relationship Id="rId5" Type="http://schemas.openxmlformats.org/officeDocument/2006/relationships/tags" Target="../tags/tag273.xml"/><Relationship Id="rId4" Type="http://schemas.openxmlformats.org/officeDocument/2006/relationships/tags" Target="../tags/tag272.xml"/><Relationship Id="rId3" Type="http://schemas.openxmlformats.org/officeDocument/2006/relationships/tags" Target="../tags/tag271.xml"/><Relationship Id="rId2" Type="http://schemas.openxmlformats.org/officeDocument/2006/relationships/tags" Target="../tags/tag270.xml"/><Relationship Id="rId16" Type="http://schemas.openxmlformats.org/officeDocument/2006/relationships/slideLayout" Target="../slideLayouts/slideLayout17.xml"/><Relationship Id="rId15" Type="http://schemas.openxmlformats.org/officeDocument/2006/relationships/tags" Target="../tags/tag283.xml"/><Relationship Id="rId14" Type="http://schemas.openxmlformats.org/officeDocument/2006/relationships/tags" Target="../tags/tag282.xml"/><Relationship Id="rId13" Type="http://schemas.openxmlformats.org/officeDocument/2006/relationships/tags" Target="../tags/tag281.xml"/><Relationship Id="rId12" Type="http://schemas.openxmlformats.org/officeDocument/2006/relationships/tags" Target="../tags/tag280.xml"/><Relationship Id="rId11" Type="http://schemas.openxmlformats.org/officeDocument/2006/relationships/tags" Target="../tags/tag279.xml"/><Relationship Id="rId10" Type="http://schemas.openxmlformats.org/officeDocument/2006/relationships/tags" Target="../tags/tag278.xml"/><Relationship Id="rId1" Type="http://schemas.openxmlformats.org/officeDocument/2006/relationships/tags" Target="../tags/tag269.xml"/></Relationships>
</file>

<file path=ppt/slides/_rels/slide6.xml.rels><?xml version="1.0" encoding="UTF-8" standalone="yes"?>
<Relationships xmlns="http://schemas.openxmlformats.org/package/2006/relationships"><Relationship Id="rId9" Type="http://schemas.openxmlformats.org/officeDocument/2006/relationships/tags" Target="../tags/tag292.xml"/><Relationship Id="rId8" Type="http://schemas.openxmlformats.org/officeDocument/2006/relationships/tags" Target="../tags/tag291.xml"/><Relationship Id="rId7" Type="http://schemas.openxmlformats.org/officeDocument/2006/relationships/tags" Target="../tags/tag290.xml"/><Relationship Id="rId6" Type="http://schemas.openxmlformats.org/officeDocument/2006/relationships/tags" Target="../tags/tag289.xml"/><Relationship Id="rId5" Type="http://schemas.openxmlformats.org/officeDocument/2006/relationships/tags" Target="../tags/tag288.xml"/><Relationship Id="rId4" Type="http://schemas.openxmlformats.org/officeDocument/2006/relationships/tags" Target="../tags/tag287.xml"/><Relationship Id="rId3" Type="http://schemas.openxmlformats.org/officeDocument/2006/relationships/tags" Target="../tags/tag286.xml"/><Relationship Id="rId2" Type="http://schemas.openxmlformats.org/officeDocument/2006/relationships/tags" Target="../tags/tag285.xml"/><Relationship Id="rId16" Type="http://schemas.openxmlformats.org/officeDocument/2006/relationships/slideLayout" Target="../slideLayouts/slideLayout17.xml"/><Relationship Id="rId15" Type="http://schemas.openxmlformats.org/officeDocument/2006/relationships/tags" Target="../tags/tag298.xml"/><Relationship Id="rId14" Type="http://schemas.openxmlformats.org/officeDocument/2006/relationships/tags" Target="../tags/tag297.xml"/><Relationship Id="rId13" Type="http://schemas.openxmlformats.org/officeDocument/2006/relationships/tags" Target="../tags/tag296.xml"/><Relationship Id="rId12" Type="http://schemas.openxmlformats.org/officeDocument/2006/relationships/tags" Target="../tags/tag295.xml"/><Relationship Id="rId11" Type="http://schemas.openxmlformats.org/officeDocument/2006/relationships/tags" Target="../tags/tag294.xml"/><Relationship Id="rId10" Type="http://schemas.openxmlformats.org/officeDocument/2006/relationships/tags" Target="../tags/tag293.xml"/><Relationship Id="rId1" Type="http://schemas.openxmlformats.org/officeDocument/2006/relationships/tags" Target="../tags/tag284.xml"/></Relationships>
</file>

<file path=ppt/slides/_rels/slide7.xml.rels><?xml version="1.0" encoding="UTF-8" standalone="yes"?>
<Relationships xmlns="http://schemas.openxmlformats.org/package/2006/relationships"><Relationship Id="rId9" Type="http://schemas.openxmlformats.org/officeDocument/2006/relationships/tags" Target="../tags/tag307.xml"/><Relationship Id="rId8" Type="http://schemas.openxmlformats.org/officeDocument/2006/relationships/tags" Target="../tags/tag306.xml"/><Relationship Id="rId7" Type="http://schemas.openxmlformats.org/officeDocument/2006/relationships/tags" Target="../tags/tag305.xml"/><Relationship Id="rId6" Type="http://schemas.openxmlformats.org/officeDocument/2006/relationships/tags" Target="../tags/tag304.xml"/><Relationship Id="rId5" Type="http://schemas.openxmlformats.org/officeDocument/2006/relationships/tags" Target="../tags/tag303.xml"/><Relationship Id="rId4" Type="http://schemas.openxmlformats.org/officeDocument/2006/relationships/tags" Target="../tags/tag302.xml"/><Relationship Id="rId3" Type="http://schemas.openxmlformats.org/officeDocument/2006/relationships/tags" Target="../tags/tag301.xml"/><Relationship Id="rId2" Type="http://schemas.openxmlformats.org/officeDocument/2006/relationships/tags" Target="../tags/tag300.xml"/><Relationship Id="rId16" Type="http://schemas.openxmlformats.org/officeDocument/2006/relationships/slideLayout" Target="../slideLayouts/slideLayout17.xml"/><Relationship Id="rId15" Type="http://schemas.openxmlformats.org/officeDocument/2006/relationships/tags" Target="../tags/tag313.xml"/><Relationship Id="rId14" Type="http://schemas.openxmlformats.org/officeDocument/2006/relationships/tags" Target="../tags/tag312.xml"/><Relationship Id="rId13" Type="http://schemas.openxmlformats.org/officeDocument/2006/relationships/tags" Target="../tags/tag311.xml"/><Relationship Id="rId12" Type="http://schemas.openxmlformats.org/officeDocument/2006/relationships/tags" Target="../tags/tag310.xml"/><Relationship Id="rId11" Type="http://schemas.openxmlformats.org/officeDocument/2006/relationships/tags" Target="../tags/tag309.xml"/><Relationship Id="rId10" Type="http://schemas.openxmlformats.org/officeDocument/2006/relationships/tags" Target="../tags/tag308.xml"/><Relationship Id="rId1" Type="http://schemas.openxmlformats.org/officeDocument/2006/relationships/tags" Target="../tags/tag299.xml"/></Relationships>
</file>

<file path=ppt/slides/_rels/slide8.xml.rels><?xml version="1.0" encoding="UTF-8" standalone="yes"?>
<Relationships xmlns="http://schemas.openxmlformats.org/package/2006/relationships"><Relationship Id="rId9" Type="http://schemas.openxmlformats.org/officeDocument/2006/relationships/tags" Target="../tags/tag322.xml"/><Relationship Id="rId8" Type="http://schemas.openxmlformats.org/officeDocument/2006/relationships/tags" Target="../tags/tag321.xml"/><Relationship Id="rId7" Type="http://schemas.openxmlformats.org/officeDocument/2006/relationships/tags" Target="../tags/tag320.xml"/><Relationship Id="rId6" Type="http://schemas.openxmlformats.org/officeDocument/2006/relationships/tags" Target="../tags/tag319.xml"/><Relationship Id="rId5" Type="http://schemas.openxmlformats.org/officeDocument/2006/relationships/tags" Target="../tags/tag318.xml"/><Relationship Id="rId4" Type="http://schemas.openxmlformats.org/officeDocument/2006/relationships/tags" Target="../tags/tag317.xml"/><Relationship Id="rId3" Type="http://schemas.openxmlformats.org/officeDocument/2006/relationships/tags" Target="../tags/tag316.xml"/><Relationship Id="rId2" Type="http://schemas.openxmlformats.org/officeDocument/2006/relationships/tags" Target="../tags/tag315.xml"/><Relationship Id="rId11" Type="http://schemas.openxmlformats.org/officeDocument/2006/relationships/slideLayout" Target="../slideLayouts/slideLayout17.xml"/><Relationship Id="rId10" Type="http://schemas.openxmlformats.org/officeDocument/2006/relationships/tags" Target="../tags/tag323.xml"/><Relationship Id="rId1" Type="http://schemas.openxmlformats.org/officeDocument/2006/relationships/tags" Target="../tags/tag314.xml"/></Relationships>
</file>

<file path=ppt/slides/_rels/slide9.xml.rels><?xml version="1.0" encoding="UTF-8" standalone="yes"?>
<Relationships xmlns="http://schemas.openxmlformats.org/package/2006/relationships"><Relationship Id="rId9" Type="http://schemas.openxmlformats.org/officeDocument/2006/relationships/tags" Target="../tags/tag332.xml"/><Relationship Id="rId8" Type="http://schemas.openxmlformats.org/officeDocument/2006/relationships/tags" Target="../tags/tag331.xml"/><Relationship Id="rId7" Type="http://schemas.openxmlformats.org/officeDocument/2006/relationships/tags" Target="../tags/tag330.xml"/><Relationship Id="rId6" Type="http://schemas.openxmlformats.org/officeDocument/2006/relationships/tags" Target="../tags/tag329.xml"/><Relationship Id="rId5" Type="http://schemas.openxmlformats.org/officeDocument/2006/relationships/tags" Target="../tags/tag328.xml"/><Relationship Id="rId4" Type="http://schemas.openxmlformats.org/officeDocument/2006/relationships/tags" Target="../tags/tag327.xml"/><Relationship Id="rId3" Type="http://schemas.openxmlformats.org/officeDocument/2006/relationships/tags" Target="../tags/tag326.xml"/><Relationship Id="rId2" Type="http://schemas.openxmlformats.org/officeDocument/2006/relationships/tags" Target="../tags/tag325.xml"/><Relationship Id="rId11" Type="http://schemas.openxmlformats.org/officeDocument/2006/relationships/slideLayout" Target="../slideLayouts/slideLayout17.xml"/><Relationship Id="rId10" Type="http://schemas.openxmlformats.org/officeDocument/2006/relationships/tags" Target="../tags/tag333.xml"/><Relationship Id="rId1" Type="http://schemas.openxmlformats.org/officeDocument/2006/relationships/tags" Target="../tags/tag3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descr="640.webp"/>
          <p:cNvPicPr>
            <a:picLocks noChangeAspect="1"/>
          </p:cNvPicPr>
          <p:nvPr/>
        </p:nvPicPr>
        <p:blipFill>
          <a:blip r:embed="rId1"/>
          <a:stretch>
            <a:fillRect/>
          </a:stretch>
        </p:blipFill>
        <p:spPr>
          <a:xfrm>
            <a:off x="-972185" y="262890"/>
            <a:ext cx="13902690" cy="616648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2" name="矩形 1"/>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4" name="矩形 3"/>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7"/>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8"/>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汉仪旗黑-85S" panose="00020600040101010101" charset="-128"/>
                <a:ea typeface="汉仪旗黑-85S" panose="00020600040101010101" charset="-128"/>
                <a:sym typeface="微软雅黑" panose="020B0503020204020204" charset="-122"/>
              </a:rPr>
              <a:t>     </a:t>
            </a:r>
            <a:r>
              <a:rPr lang="zh-CN" dirty="0" err="1">
                <a:solidFill>
                  <a:schemeClr val="dk1"/>
                </a:solidFill>
                <a:latin typeface="汉仪旗黑-85S" panose="00020600040101010101" charset="-128"/>
                <a:ea typeface="汉仪旗黑-85S" panose="00020600040101010101" charset="-128"/>
                <a:sym typeface="微软雅黑" panose="020B0503020204020204" charset="-122"/>
              </a:rPr>
              <a:t>二、核心内容</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9"/>
            </p:custDataLst>
          </p:nvPr>
        </p:nvSpPr>
        <p:spPr>
          <a:xfrm>
            <a:off x="1224280" y="1363345"/>
            <a:ext cx="8977630" cy="391160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buClrTx/>
              <a:buSzTx/>
              <a:buFontTx/>
            </a:pPr>
            <a:r>
              <a:rPr altLang="zh-CN"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4.</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基于现状和需求设计面向融合教育的不同类型特殊教育专业教师职后培养的阶梯内容框架。</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基于设计研究的一般过程，借鉴国内外比较有影响的研究框架，结合特殊教育专业教师培养的一般实践，设计出融合导向的特殊教育专业教师培养模式，探寻出本土化的、有效的特殊教育专业教师职后培养模式，保证北京市特殊教育教师职后培养内容结构的差异化、合理化和科学化。</a:t>
            </a:r>
            <a:endPar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0"/>
    </p:custDataLst>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
                                        </p:tgtEl>
                                        <p:attrNameLst>
                                          <p:attrName>style.visibility</p:attrName>
                                        </p:attrNameLst>
                                      </p:cBhvr>
                                      <p:to>
                                        <p:strVal val="visible"/>
                                      </p:to>
                                    </p:set>
                                    <p:anim calcmode="discrete" valueType="clr">
                                      <p:cBhvr override="childStyle">
                                        <p:cTn id="7"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
                                        </p:tgtEl>
                                        <p:attrNameLst>
                                          <p:attrName>fillcolor</p:attrName>
                                        </p:attrNameLst>
                                      </p:cBhvr>
                                      <p:tavLst>
                                        <p:tav tm="0">
                                          <p:val>
                                            <p:clrVal>
                                              <a:schemeClr val="accent2"/>
                                            </p:clrVal>
                                          </p:val>
                                        </p:tav>
                                        <p:tav tm="50000">
                                          <p:val>
                                            <p:clrVal>
                                              <a:schemeClr val="hlink"/>
                                            </p:clrVal>
                                          </p:val>
                                        </p:tav>
                                      </p:tavLst>
                                    </p:anim>
                                    <p:set>
                                      <p:cBhvr>
                                        <p:cTn id="9" dur="80"/>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5" name="矩形 4"/>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4" name="矩形 13"/>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5" name="矩形 14"/>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6" name="矩形 15"/>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7" name="矩形 16"/>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7"/>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8"/>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汉仪旗黑-85S" panose="00020600040101010101" charset="-128"/>
                <a:ea typeface="汉仪旗黑-85S" panose="00020600040101010101" charset="-128"/>
                <a:sym typeface="微软雅黑" panose="020B0503020204020204" charset="-122"/>
              </a:rPr>
              <a:t>     </a:t>
            </a:r>
            <a:r>
              <a:rPr lang="zh-CN" dirty="0" err="1">
                <a:solidFill>
                  <a:schemeClr val="dk1"/>
                </a:solidFill>
                <a:latin typeface="汉仪旗黑-85S" panose="00020600040101010101" charset="-128"/>
                <a:ea typeface="汉仪旗黑-85S" panose="00020600040101010101" charset="-128"/>
                <a:sym typeface="微软雅黑" panose="020B0503020204020204" charset="-122"/>
              </a:rPr>
              <a:t>二、核心内容</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2" name="矩形 1"/>
          <p:cNvSpPr/>
          <p:nvPr>
            <p:custDataLst>
              <p:tags r:id="rId9"/>
            </p:custDataLst>
          </p:nvPr>
        </p:nvSpPr>
        <p:spPr>
          <a:xfrm>
            <a:off x="689610" y="1496060"/>
            <a:ext cx="10917555" cy="4779010"/>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10"/>
            </p:custDataLst>
          </p:nvPr>
        </p:nvCxnSpPr>
        <p:spPr>
          <a:xfrm>
            <a:off x="820399"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11"/>
            </p:custDataLst>
          </p:nvPr>
        </p:nvCxnSpPr>
        <p:spPr>
          <a:xfrm>
            <a:off x="586080" y="131572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12"/>
            </p:custDataLst>
          </p:nvPr>
        </p:nvCxnSpPr>
        <p:spPr>
          <a:xfrm>
            <a:off x="1150729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13"/>
            </p:custDataLst>
          </p:nvPr>
        </p:nvCxnSpPr>
        <p:spPr>
          <a:xfrm>
            <a:off x="1136124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4"/>
            </p:custDataLst>
          </p:nvPr>
        </p:nvSpPr>
        <p:spPr>
          <a:xfrm>
            <a:off x="984250" y="1731010"/>
            <a:ext cx="10356215" cy="4309110"/>
          </a:xfrm>
          <a:prstGeom prst="rect">
            <a:avLst/>
          </a:prstGeom>
          <a:noFill/>
          <a:ln w="3175">
            <a:noFill/>
            <a:prstDash val="dash"/>
          </a:ln>
        </p:spPr>
        <p:txBody>
          <a:bodyPr wrap="square" lIns="63500" tIns="25400" rIns="63500" bIns="25400" anchor="ctr"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buClrTx/>
              <a:buSzTx/>
              <a:buFontTx/>
            </a:pPr>
            <a:r>
              <a:rPr altLang="zh-CN"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5.</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采用历时追踪调查分析特殊教育专业教师培养机制的效果。</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研究团队于2018年、2019年和2021年连续调查北京市巡回指导教师、资源教师和特殊教育学校教师队伍建设情况和工作情况，以此全面了解北京市特殊教育专业教师队伍发展的动态特征，检验特殊教育专业教师培养机制的实施效果。结果发现，三年来，北京市特殊教育专业教师队伍规模逐渐扩大，特殊教育专业教师队伍的专业经验和专业水平显著提高，巡回指导教师和资源教师的专业素养逐渐增强，但是，</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巡回指导教师和资源教师专职比例仍较低</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，仍有相当一部分特殊教育教师既非特殊教育专业毕业，而且从未学习过特殊教育相关专业课程，尤其是资源教师。</a:t>
            </a:r>
            <a:endPar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5"/>
    </p:custData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2" name="矩形 1"/>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4" name="矩形 3"/>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7"/>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8"/>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汉仪旗黑-85S" panose="00020600040101010101" charset="-128"/>
                <a:ea typeface="汉仪旗黑-85S" panose="00020600040101010101" charset="-128"/>
                <a:sym typeface="微软雅黑" panose="020B0503020204020204" charset="-122"/>
              </a:rPr>
              <a:t>     </a:t>
            </a:r>
            <a:r>
              <a:rPr lang="zh-CN" dirty="0" err="1">
                <a:solidFill>
                  <a:schemeClr val="dk1"/>
                </a:solidFill>
                <a:latin typeface="汉仪旗黑-85S" panose="00020600040101010101" charset="-128"/>
                <a:ea typeface="汉仪旗黑-85S" panose="00020600040101010101" charset="-128"/>
                <a:sym typeface="微软雅黑" panose="020B0503020204020204" charset="-122"/>
              </a:rPr>
              <a:t>三、创新之处</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9"/>
            </p:custDataLst>
          </p:nvPr>
        </p:nvSpPr>
        <p:spPr>
          <a:xfrm>
            <a:off x="1263015" y="1079500"/>
            <a:ext cx="9496425" cy="5153660"/>
          </a:xfrm>
          <a:prstGeom prst="rect">
            <a:avLst/>
          </a:prstGeom>
          <a:noFill/>
          <a:ln w="3175">
            <a:noFill/>
            <a:prstDash val="dash"/>
          </a:ln>
        </p:spPr>
        <p:txBody>
          <a:bodyPr wrap="square" lIns="63500" tIns="25400" rIns="63500" bIns="25400" anchor="ctr" anchorCtr="0">
            <a:normAutofit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buClrTx/>
              <a:buSzTx/>
              <a:buFontTx/>
            </a:pP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本书探索北京市特殊教育专业教师队伍培养机制，以深入推进有质量的融合教育为立场，从教师专业发展的内在规律出发，具体回答</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“推进有质量的融合教育需要什么样的特殊教育专业教师？要以哪些内容来进行培养符合特殊教育发展需要的特殊教育专业教师？如何才能培养出这样的教师？”</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这三个问题，系统构建不同类型特殊教育专业教师的培养路径，最终形成北京市不同类型特殊教育专业教师（特殊教育学校教师、巡回指导教师、资源教师）的专业素养标准、在职师资培养内容课程体系以及实施路径，为当前关于特殊教育师资队伍建设的相关政策的落实和具体实施提供了科学依据和具有可操作性的指南，具有一定的创新性。</a:t>
            </a:r>
            <a:endPar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0"/>
    </p:custDataLst>
  </p:cSld>
  <p:clrMapOvr>
    <a:masterClrMapping/>
  </p:clrMapOvr>
  <mc:AlternateContent xmlns:mc="http://schemas.openxmlformats.org/markup-compatibility/2006">
    <mc:Choice xmlns:p14="http://schemas.microsoft.com/office/powerpoint/2010/main" Requires="p14">
      <p:transition spd="slow" p14:dur="1000">
        <p:comb/>
      </p:transition>
    </mc:Choice>
    <mc:Fallback>
      <p:transition spd="slow">
        <p:comb/>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
                                        </p:tgtEl>
                                        <p:attrNameLst>
                                          <p:attrName>style.visibility</p:attrName>
                                        </p:attrNameLst>
                                      </p:cBhvr>
                                      <p:to>
                                        <p:strVal val="visible"/>
                                      </p:to>
                                    </p:set>
                                    <p:anim calcmode="discrete" valueType="clr">
                                      <p:cBhvr override="childStyle">
                                        <p:cTn id="7"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
                                        </p:tgtEl>
                                        <p:attrNameLst>
                                          <p:attrName>fillcolor</p:attrName>
                                        </p:attrNameLst>
                                      </p:cBhvr>
                                      <p:tavLst>
                                        <p:tav tm="0">
                                          <p:val>
                                            <p:clrVal>
                                              <a:schemeClr val="accent2"/>
                                            </p:clrVal>
                                          </p:val>
                                        </p:tav>
                                        <p:tav tm="50000">
                                          <p:val>
                                            <p:clrVal>
                                              <a:schemeClr val="hlink"/>
                                            </p:clrVal>
                                          </p:val>
                                        </p:tav>
                                      </p:tavLst>
                                    </p:anim>
                                    <p:set>
                                      <p:cBhvr>
                                        <p:cTn id="9" dur="80"/>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2" name="矩形 1"/>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4" name="矩形 3"/>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7"/>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8"/>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汉仪旗黑-85S" panose="00020600040101010101" charset="-128"/>
                <a:ea typeface="汉仪旗黑-85S" panose="00020600040101010101" charset="-128"/>
                <a:sym typeface="微软雅黑" panose="020B0503020204020204" charset="-122"/>
              </a:rPr>
              <a:t>     </a:t>
            </a:r>
            <a:r>
              <a:rPr lang="zh-CN" dirty="0" err="1">
                <a:solidFill>
                  <a:schemeClr val="dk1"/>
                </a:solidFill>
                <a:latin typeface="汉仪旗黑-85S" panose="00020600040101010101" charset="-128"/>
                <a:ea typeface="汉仪旗黑-85S" panose="00020600040101010101" charset="-128"/>
                <a:sym typeface="微软雅黑" panose="020B0503020204020204" charset="-122"/>
              </a:rPr>
              <a:t>四、实践意义</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9"/>
            </p:custDataLst>
          </p:nvPr>
        </p:nvSpPr>
        <p:spPr>
          <a:xfrm>
            <a:off x="1341120" y="1080135"/>
            <a:ext cx="8658225" cy="4246880"/>
          </a:xfrm>
          <a:prstGeom prst="rect">
            <a:avLst/>
          </a:prstGeom>
          <a:noFill/>
          <a:ln w="3175">
            <a:noFill/>
            <a:prstDash val="dash"/>
          </a:ln>
        </p:spPr>
        <p:txBody>
          <a:bodyPr wrap="square" lIns="63500" tIns="25400" rIns="63500" bIns="25400" anchor="ctr"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buClrTx/>
              <a:buSzTx/>
              <a:buFontTx/>
            </a:pPr>
            <a:r>
              <a:rPr lang="zh-CN" altLang="en-US" sz="24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融合教育背景下特殊教育教师专业化培养》不仅是一部理论专著，更是一本融合教育实践的“行动指南”。孙颖教授以其深厚的学术积淀与丰富的实践经验，为我们勾勒出特殊教育教师专业化发展的清晰路径。在教育信息化 2.0 与 “十四五” 特殊教育发展的双重背景下，对于推动我国融合教育高质量发展、促进教育公平具有重要的现实意义。</a:t>
            </a:r>
            <a:endParaRPr lang="zh-CN" altLang="en-US" sz="24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0"/>
    </p:custDataLst>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
                                        </p:tgtEl>
                                        <p:attrNameLst>
                                          <p:attrName>style.visibility</p:attrName>
                                        </p:attrNameLst>
                                      </p:cBhvr>
                                      <p:to>
                                        <p:strVal val="visible"/>
                                      </p:to>
                                    </p:set>
                                    <p:anim calcmode="discrete" valueType="clr">
                                      <p:cBhvr override="childStyle">
                                        <p:cTn id="7"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
                                        </p:tgtEl>
                                        <p:attrNameLst>
                                          <p:attrName>fillcolor</p:attrName>
                                        </p:attrNameLst>
                                      </p:cBhvr>
                                      <p:tavLst>
                                        <p:tav tm="0">
                                          <p:val>
                                            <p:clrVal>
                                              <a:schemeClr val="accent2"/>
                                            </p:clrVal>
                                          </p:val>
                                        </p:tav>
                                        <p:tav tm="50000">
                                          <p:val>
                                            <p:clrVal>
                                              <a:schemeClr val="hlink"/>
                                            </p:clrVal>
                                          </p:val>
                                        </p:tav>
                                      </p:tavLst>
                                    </p:anim>
                                    <p:set>
                                      <p:cBhvr>
                                        <p:cTn id="9" dur="80"/>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2" name="矩形 1"/>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4" name="矩形 3"/>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7"/>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8"/>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汉仪旗黑-85S" panose="00020600040101010101" charset="-128"/>
                <a:ea typeface="汉仪旗黑-85S" panose="00020600040101010101" charset="-128"/>
                <a:sym typeface="微软雅黑" panose="020B0503020204020204" charset="-122"/>
              </a:rPr>
              <a:t>     </a:t>
            </a:r>
            <a:r>
              <a:rPr lang="zh-CN" dirty="0" err="1">
                <a:solidFill>
                  <a:schemeClr val="dk1"/>
                </a:solidFill>
                <a:latin typeface="汉仪旗黑-85S" panose="00020600040101010101" charset="-128"/>
                <a:ea typeface="汉仪旗黑-85S" panose="00020600040101010101" charset="-128"/>
                <a:sym typeface="微软雅黑" panose="020B0503020204020204" charset="-122"/>
              </a:rPr>
              <a:t>四、实践意义</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9"/>
            </p:custDataLst>
          </p:nvPr>
        </p:nvSpPr>
        <p:spPr>
          <a:xfrm>
            <a:off x="1341120" y="1169670"/>
            <a:ext cx="8658225" cy="4878705"/>
          </a:xfrm>
          <a:prstGeom prst="rect">
            <a:avLst/>
          </a:prstGeom>
          <a:noFill/>
          <a:ln w="3175">
            <a:noFill/>
            <a:prstDash val="dash"/>
          </a:ln>
        </p:spPr>
        <p:txBody>
          <a:bodyPr wrap="square" lIns="63500" tIns="25400" rIns="63500" bIns="25400" anchor="ctr"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buClrTx/>
              <a:buSzTx/>
              <a:buFontTx/>
            </a:pPr>
            <a:r>
              <a:rPr lang="zh-CN" altLang="en-US" sz="24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正如书中所言：</a:t>
            </a:r>
            <a:r>
              <a:rPr lang="zh-CN" altLang="en-US" sz="24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一名合格的资源教师，首先应该是一名优秀的教师。作为一名教师——尽管有些“特殊”——首先应该具备教师的基本素养，包含教育之爱、先进的教育理念、扎实的学科教学的知识与技能、良好的人文素养和丰富的教育教学经验等，其中要特别富有教育之爱。”</a:t>
            </a:r>
            <a:endParaRPr lang="zh-CN" altLang="en-US" sz="24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indent="457200" algn="l" fontAlgn="auto">
              <a:lnSpc>
                <a:spcPct val="150000"/>
              </a:lnSpc>
              <a:spcAft>
                <a:spcPts val="800"/>
              </a:spcAft>
              <a:buClrTx/>
              <a:buSzTx/>
              <a:buFontTx/>
            </a:pPr>
            <a:r>
              <a:rPr lang="zh-CN" altLang="en-US" sz="24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愿每一位教育工作者都能在融合教育的征程中，以专业之光照亮特殊儿童的成长之路。</a:t>
            </a:r>
            <a:endParaRPr lang="zh-CN" altLang="en-US" sz="24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0"/>
    </p:custDataLst>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
                                        </p:tgtEl>
                                        <p:attrNameLst>
                                          <p:attrName>style.visibility</p:attrName>
                                        </p:attrNameLst>
                                      </p:cBhvr>
                                      <p:to>
                                        <p:strVal val="visible"/>
                                      </p:to>
                                    </p:set>
                                    <p:anim calcmode="discrete" valueType="clr">
                                      <p:cBhvr override="childStyle">
                                        <p:cTn id="7"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
                                        </p:tgtEl>
                                        <p:attrNameLst>
                                          <p:attrName>fillcolor</p:attrName>
                                        </p:attrNameLst>
                                      </p:cBhvr>
                                      <p:tavLst>
                                        <p:tav tm="0">
                                          <p:val>
                                            <p:clrVal>
                                              <a:schemeClr val="accent2"/>
                                            </p:clrVal>
                                          </p:val>
                                        </p:tav>
                                        <p:tav tm="50000">
                                          <p:val>
                                            <p:clrVal>
                                              <a:schemeClr val="hlink"/>
                                            </p:clrVal>
                                          </p:val>
                                        </p:tav>
                                      </p:tavLst>
                                    </p:anim>
                                    <p:set>
                                      <p:cBhvr>
                                        <p:cTn id="9" dur="80"/>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custDataLst>
              <p:tags r:id="rId1"/>
            </p:custDataLst>
          </p:nvPr>
        </p:nvSpPr>
        <p:spPr>
          <a:xfrm>
            <a:off x="5143500" y="1751965"/>
            <a:ext cx="1905000" cy="635000"/>
          </a:xfrm>
          <a:prstGeom prst="rect">
            <a:avLst/>
          </a:prstGeom>
          <a:solidFill>
            <a:schemeClr val="accent1"/>
          </a:solidFill>
        </p:spPr>
        <p:txBody>
          <a:bodyPr wrap="square" lIns="0" tIns="0" rIns="0" bIns="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dist"/>
            <a:endParaRPr lang="en-US" altLang="zh-CN" sz="3200" b="1" dirty="0">
              <a:solidFill>
                <a:schemeClr val="lt1"/>
              </a:solidFill>
              <a:latin typeface="Arial" panose="020B0604020202020204" pitchFamily="34" charset="0"/>
              <a:ea typeface="微软雅黑" panose="020B0503020204020204" charset="-122"/>
              <a:cs typeface="+mn-ea"/>
              <a:sym typeface="+mn-lt"/>
            </a:endParaRPr>
          </a:p>
        </p:txBody>
      </p:sp>
      <p:sp>
        <p:nvSpPr>
          <p:cNvPr id="4" name="文本框 5"/>
          <p:cNvSpPr txBox="1"/>
          <p:nvPr>
            <p:custDataLst>
              <p:tags r:id="rId2"/>
            </p:custDataLst>
          </p:nvPr>
        </p:nvSpPr>
        <p:spPr>
          <a:xfrm>
            <a:off x="5295900" y="1751965"/>
            <a:ext cx="1599565" cy="634365"/>
          </a:xfrm>
          <a:prstGeom prst="rect">
            <a:avLst/>
          </a:prstGeom>
          <a:noFill/>
        </p:spPr>
        <p:txBody>
          <a:bodyPr wrap="square" lIns="91440" tIns="45720" rIns="91440" bIns="45720" rtlCol="0" anchor="ctr" anchorCtr="0">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dist">
              <a:lnSpc>
                <a:spcPct val="100000"/>
              </a:lnSpc>
            </a:pPr>
            <a:r>
              <a:rPr lang="en-US" altLang="zh-CN" sz="3600" b="1" spc="200">
                <a:solidFill>
                  <a:schemeClr val="lt1"/>
                </a:solidFill>
                <a:uFillTx/>
                <a:latin typeface="Arial" panose="020B0604020202020204" pitchFamily="34" charset="0"/>
                <a:ea typeface="微软雅黑" panose="020B0503020204020204" charset="-122"/>
                <a:cs typeface="Arial" panose="020B0604020202020204" pitchFamily="34" charset="0"/>
              </a:rPr>
              <a:t>2025</a:t>
            </a:r>
            <a:endParaRPr lang="en-US" altLang="zh-CN" sz="3600" b="1" spc="200">
              <a:solidFill>
                <a:schemeClr val="lt1"/>
              </a:solidFill>
              <a:uFillTx/>
              <a:latin typeface="Arial" panose="020B0604020202020204" pitchFamily="34" charset="0"/>
              <a:ea typeface="微软雅黑" panose="020B0503020204020204" charset="-122"/>
              <a:cs typeface="Arial" panose="020B0604020202020204" pitchFamily="34" charset="0"/>
            </a:endParaRPr>
          </a:p>
        </p:txBody>
      </p:sp>
      <p:sp>
        <p:nvSpPr>
          <p:cNvPr id="6" name="标题 5"/>
          <p:cNvSpPr>
            <a:spLocks noGrp="1"/>
          </p:cNvSpPr>
          <p:nvPr>
            <p:ph type="title" idx="13"/>
            <p:custDataLst>
              <p:tags r:id="rId3"/>
            </p:custDataLst>
          </p:nvPr>
        </p:nvSpPr>
        <p:spPr/>
        <p:txBody>
          <a:bodyPr/>
          <a:lstStyle/>
          <a:p>
            <a:r>
              <a:rPr lang="zh-CN" altLang="en-US" dirty="0">
                <a:solidFill>
                  <a:schemeClr val="lt1"/>
                </a:solidFill>
              </a:rPr>
              <a:t>融合教育</a:t>
            </a:r>
            <a:endParaRPr lang="zh-CN" altLang="en-US" dirty="0">
              <a:solidFill>
                <a:schemeClr val="lt1"/>
              </a:solidFill>
            </a:endParaRPr>
          </a:p>
        </p:txBody>
      </p:sp>
    </p:spTree>
    <p:custDataLst>
      <p:tags r:id="rId4"/>
    </p:custData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9" name="矩形 8"/>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1" name="矩形 10"/>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pic>
        <p:nvPicPr>
          <p:cNvPr id="4" name="图片 3" descr="55e736d12f2eb9389b50aeaa5c359235e5dde711c169.webp"/>
          <p:cNvPicPr>
            <a:picLocks noChangeAspect="1"/>
          </p:cNvPicPr>
          <p:nvPr/>
        </p:nvPicPr>
        <p:blipFill>
          <a:blip r:embed="rId7"/>
          <a:srcRect l="5932" t="1889" r="5720" b="3778"/>
          <a:stretch>
            <a:fillRect/>
          </a:stretch>
        </p:blipFill>
        <p:spPr>
          <a:xfrm>
            <a:off x="558165" y="478155"/>
            <a:ext cx="4009390" cy="5817870"/>
          </a:xfrm>
          <a:prstGeom prst="rect">
            <a:avLst/>
          </a:prstGeom>
        </p:spPr>
      </p:pic>
      <p:sp>
        <p:nvSpPr>
          <p:cNvPr id="3" name="标题 1"/>
          <p:cNvSpPr>
            <a:spLocks noGrp="1"/>
          </p:cNvSpPr>
          <p:nvPr/>
        </p:nvSpPr>
        <p:spPr>
          <a:xfrm>
            <a:off x="5175250" y="417195"/>
            <a:ext cx="6392545" cy="3834130"/>
          </a:xfrm>
          <a:prstGeom prst="rect">
            <a:avLst/>
          </a:prstGeom>
        </p:spPr>
        <p:txBody>
          <a:bodyPr vert="horz" wrap="square" lIns="91440" tIns="45720" rIns="91440" bIns="45720" numCol="1" rtlCol="0" anchor="b" anchorCtr="0" compatLnSpc="1">
            <a:normAutofit/>
          </a:bodyPr>
          <a:lstStyle>
            <a:lvl1pPr marL="0" marR="0" indent="0" algn="dist" defTabSz="914400" rtl="0" eaLnBrk="1" fontAlgn="auto" latinLnBrk="0" hangingPunct="1">
              <a:lnSpc>
                <a:spcPct val="100000"/>
              </a:lnSpc>
              <a:spcBef>
                <a:spcPct val="0"/>
              </a:spcBef>
              <a:spcAft>
                <a:spcPts val="0"/>
              </a:spcAft>
              <a:buClrTx/>
              <a:buSzPts val="7200"/>
              <a:buNone/>
              <a:defRPr sz="6000" b="0" u="none" strike="noStrike" kern="1200" cap="none" spc="700" normalizeH="0">
                <a:solidFill>
                  <a:schemeClr val="bg1"/>
                </a:solidFill>
                <a:uFillTx/>
                <a:latin typeface="Arial" panose="020B0604020202020204" pitchFamily="34" charset="0"/>
                <a:ea typeface="汉仪旗黑-85S" panose="00020600040101010101" pitchFamily="18" charset="-122"/>
                <a:cs typeface="+mj-cs"/>
              </a:defRPr>
            </a:lvl1pPr>
          </a:lstStyle>
          <a:p>
            <a:pPr marL="0" marR="0" lvl="0" algn="ctr" defTabSz="457200" rtl="0" eaLnBrk="1" fontAlgn="auto" latinLnBrk="0" hangingPunct="1">
              <a:lnSpc>
                <a:spcPct val="100000"/>
              </a:lnSpc>
              <a:spcBef>
                <a:spcPct val="20000"/>
              </a:spcBef>
              <a:spcAft>
                <a:spcPts val="600"/>
              </a:spcAft>
              <a:buClr>
                <a:schemeClr val="accent1">
                  <a:lumMod val="75000"/>
                </a:schemeClr>
              </a:buClr>
              <a:buSzPct val="145000"/>
              <a:buFont typeface="Arial" panose="020B0604020202020204"/>
              <a:buNone/>
              <a:defRPr/>
            </a:pPr>
            <a:r>
              <a:rPr kumimoji="0" lang="zh-CN" altLang="en-US" sz="40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rPr>
              <a:t>融合教育背景下特殊教育</a:t>
            </a:r>
            <a:endParaRPr kumimoji="0" lang="zh-CN" altLang="en-US" sz="40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endParaRPr>
          </a:p>
          <a:p>
            <a:pPr marL="0" marR="0" lvl="0" algn="ctr" defTabSz="457200" rtl="0" eaLnBrk="1" fontAlgn="auto" latinLnBrk="0" hangingPunct="1">
              <a:lnSpc>
                <a:spcPct val="100000"/>
              </a:lnSpc>
              <a:spcBef>
                <a:spcPct val="20000"/>
              </a:spcBef>
              <a:spcAft>
                <a:spcPts val="600"/>
              </a:spcAft>
              <a:buClr>
                <a:schemeClr val="accent1">
                  <a:lumMod val="75000"/>
                </a:schemeClr>
              </a:buClr>
              <a:buSzPct val="145000"/>
              <a:buFont typeface="Arial" panose="020B0604020202020204"/>
              <a:buNone/>
              <a:defRPr/>
            </a:pPr>
            <a:r>
              <a:rPr kumimoji="0" lang="zh-CN" altLang="en-US" sz="40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rPr>
              <a:t>教师专业化培养的深度探索 </a:t>
            </a:r>
            <a:br>
              <a:rPr kumimoji="0" lang="zh-CN" altLang="en-US" sz="40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rPr>
            </a:br>
            <a:br>
              <a:rPr kumimoji="0" lang="zh-CN" altLang="en-US" sz="40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rPr>
            </a:br>
            <a:r>
              <a:rPr kumimoji="0" lang="zh-CN" altLang="en-US" sz="28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rPr>
              <a:t>—— 读《融合教育背景下特殊教育</a:t>
            </a:r>
            <a:endParaRPr kumimoji="0" lang="zh-CN" altLang="en-US" sz="28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endParaRPr>
          </a:p>
          <a:p>
            <a:pPr marL="0" marR="0" lvl="0" algn="ctr" defTabSz="457200" rtl="0" eaLnBrk="1" fontAlgn="auto" latinLnBrk="0" hangingPunct="1">
              <a:lnSpc>
                <a:spcPct val="100000"/>
              </a:lnSpc>
              <a:spcBef>
                <a:spcPct val="20000"/>
              </a:spcBef>
              <a:spcAft>
                <a:spcPts val="600"/>
              </a:spcAft>
              <a:buClr>
                <a:schemeClr val="accent1">
                  <a:lumMod val="75000"/>
                </a:schemeClr>
              </a:buClr>
              <a:buSzPct val="145000"/>
              <a:buFont typeface="Arial" panose="020B0604020202020204"/>
              <a:buNone/>
              <a:defRPr/>
            </a:pPr>
            <a:r>
              <a:rPr kumimoji="0" lang="zh-CN" altLang="en-US" sz="28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rPr>
              <a:t>教师专业化培养》有感</a:t>
            </a:r>
            <a:endParaRPr kumimoji="0" lang="zh-CN" altLang="en-US" sz="28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endParaRPr>
          </a:p>
        </p:txBody>
      </p:sp>
      <p:sp>
        <p:nvSpPr>
          <p:cNvPr id="5" name="副标题 2"/>
          <p:cNvSpPr>
            <a:spLocks noGrp="1"/>
          </p:cNvSpPr>
          <p:nvPr/>
        </p:nvSpPr>
        <p:spPr>
          <a:xfrm>
            <a:off x="4937125" y="4972050"/>
            <a:ext cx="5375275" cy="918845"/>
          </a:xfrm>
          <a:prstGeom prst="rect">
            <a:avLst/>
          </a:prstGeom>
        </p:spPr>
        <p:txBody>
          <a:bodyPr vert="horz" wrap="square" lIns="91440" tIns="45720" rIns="91440" bIns="45720" numCol="1" rtlCol="0" anchor="t" anchorCtr="0" compatLnSpc="1">
            <a:no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ct val="20000"/>
              </a:spcBef>
              <a:spcAft>
                <a:spcPts val="600"/>
              </a:spcAft>
              <a:buClr>
                <a:schemeClr val="accent1">
                  <a:lumMod val="75000"/>
                </a:schemeClr>
              </a:buClr>
              <a:buSzPct val="145000"/>
              <a:buFont typeface="Arial" panose="020B0604020202020204"/>
              <a:buNone/>
              <a:defRPr/>
            </a:pPr>
            <a:r>
              <a:rPr kumimoji="0" lang="zh-CN" altLang="en-US" sz="24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rPr>
              <a:t>汇报人：尹祥生</a:t>
            </a:r>
            <a:endParaRPr kumimoji="0" lang="zh-CN" altLang="en-US" sz="2400" b="1" i="0" u="none" strike="noStrike" kern="1200" cap="none" spc="0" normalizeH="0" baseline="0" noProof="0" dirty="0" smtClean="0">
              <a:ln>
                <a:noFill/>
              </a:ln>
              <a:solidFill>
                <a:schemeClr val="accent1">
                  <a:lumMod val="50000"/>
                </a:schemeClr>
              </a:solidFill>
              <a:effectLst/>
              <a:uLnTx/>
              <a:uFillTx/>
              <a:latin typeface="楷体" panose="02010609060101010101" charset="-122"/>
              <a:ea typeface="楷体" panose="02010609060101010101" charset="-122"/>
              <a:cs typeface="+mn-cs"/>
            </a:endParaRPr>
          </a:p>
        </p:txBody>
      </p:sp>
    </p:spTree>
    <p:custDataLst>
      <p:tags r:id="rId8"/>
    </p:custData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9" name="矩形 8"/>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3" name="矩形 2"/>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6" name="直接连接符 5"/>
          <p:cNvCxnSpPr/>
          <p:nvPr>
            <p:custDataLst>
              <p:tags r:id="rId7"/>
            </p:custDataLst>
          </p:nvPr>
        </p:nvCxnSpPr>
        <p:spPr>
          <a:xfrm>
            <a:off x="457204" y="304802"/>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11" name="Title 6"/>
          <p:cNvSpPr txBox="1"/>
          <p:nvPr>
            <p:custDataLst>
              <p:tags r:id="rId8"/>
            </p:custDataLst>
          </p:nvPr>
        </p:nvSpPr>
        <p:spPr>
          <a:xfrm>
            <a:off x="1201420" y="667385"/>
            <a:ext cx="9902190" cy="5588000"/>
          </a:xfrm>
          <a:prstGeom prst="rect">
            <a:avLst/>
          </a:prstGeom>
          <a:noFill/>
          <a:ln w="3175">
            <a:noFill/>
            <a:prstDash val="dash"/>
          </a:ln>
        </p:spPr>
        <p:txBody>
          <a:bodyPr wrap="square" lIns="63500" tIns="25400" rIns="63500" bIns="25400" anchor="ctr"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buClrTx/>
              <a:buSzTx/>
              <a:buFontTx/>
            </a:pP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在</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教育公平</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与</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全纳教育理念</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日益深入人心的当下，</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融合教育</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已成为全球特殊教育发展的主流趋势。</a:t>
            </a:r>
            <a:endPar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indent="457200" algn="l" fontAlgn="auto">
              <a:lnSpc>
                <a:spcPct val="150000"/>
              </a:lnSpc>
              <a:spcAft>
                <a:spcPts val="800"/>
              </a:spcAft>
              <a:buClrTx/>
              <a:buSzTx/>
              <a:buFontTx/>
            </a:pP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孙颖</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教授所著的</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《融合教育背景下特殊教育教师专业化培养》</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一书，是我国融合教育领域兼具理论深度与实践价值的标志性成果。该书以</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“问题导向”</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为切入点，以</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“系统思维”</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为框架，全面探讨了融合教育浪潮下特殊教育教师专业化培养的核心命题，为理论研究者、政策制定者与一线教育工作者提供了兼具学术性与操作性的参考范式。</a:t>
            </a:r>
            <a:endPar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indent="457200" algn="l" fontAlgn="auto">
              <a:lnSpc>
                <a:spcPct val="150000"/>
              </a:lnSpc>
              <a:spcAft>
                <a:spcPts val="800"/>
              </a:spcAft>
              <a:buClrTx/>
              <a:buSzTx/>
              <a:buFontTx/>
            </a:pP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我将从</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书籍概况、核心内容、创新之处与实践意义</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的维度，对该书进行初步解读。</a:t>
            </a:r>
            <a:endPar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9"/>
    </p:custDataLst>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
                                        </p:tgtEl>
                                        <p:attrNameLst>
                                          <p:attrName>style.visibility</p:attrName>
                                        </p:attrNameLst>
                                      </p:cBhvr>
                                      <p:to>
                                        <p:strVal val="visible"/>
                                      </p:to>
                                    </p:set>
                                    <p:anim calcmode="discrete" valueType="clr">
                                      <p:cBhvr override="childStyle">
                                        <p:cTn id="7"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
                                        </p:tgtEl>
                                        <p:attrNameLst>
                                          <p:attrName>fillcolor</p:attrName>
                                        </p:attrNameLst>
                                      </p:cBhvr>
                                      <p:tavLst>
                                        <p:tav tm="0">
                                          <p:val>
                                            <p:clrVal>
                                              <a:schemeClr val="accent2"/>
                                            </p:clrVal>
                                          </p:val>
                                        </p:tav>
                                        <p:tav tm="50000">
                                          <p:val>
                                            <p:clrVal>
                                              <a:schemeClr val="hlink"/>
                                            </p:clrVal>
                                          </p:val>
                                        </p:tav>
                                      </p:tavLst>
                                    </p:anim>
                                    <p:set>
                                      <p:cBhvr>
                                        <p:cTn id="9" dur="80"/>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9" name="矩形 8"/>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1" name="矩形 10"/>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2" name="矩形 1"/>
          <p:cNvSpPr/>
          <p:nvPr>
            <p:custDataLst>
              <p:tags r:id="rId7"/>
            </p:custDataLst>
          </p:nvPr>
        </p:nvSpPr>
        <p:spPr>
          <a:xfrm>
            <a:off x="0" y="0"/>
            <a:ext cx="12192635" cy="110871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solidFill>
                <a:schemeClr val="lt1"/>
              </a:solidFill>
              <a:highlight>
                <a:srgbClr val="1171F1"/>
              </a:highlight>
              <a:latin typeface="微软雅黑" panose="020B0503020204020204" charset="-122"/>
              <a:ea typeface="微软雅黑" panose="020B0503020204020204" charset="-122"/>
              <a:sym typeface="Arial" panose="020B0604020202020204" pitchFamily="34" charset="0"/>
            </a:endParaRPr>
          </a:p>
        </p:txBody>
      </p:sp>
      <p:sp>
        <p:nvSpPr>
          <p:cNvPr id="225" name="文本框 224"/>
          <p:cNvSpPr txBox="1"/>
          <p:nvPr>
            <p:custDataLst>
              <p:tags r:id="rId8"/>
            </p:custDataLst>
          </p:nvPr>
        </p:nvSpPr>
        <p:spPr>
          <a:xfrm>
            <a:off x="3410584" y="2862580"/>
            <a:ext cx="3240000" cy="963295"/>
          </a:xfrm>
          <a:prstGeom prst="rect">
            <a:avLst/>
          </a:prstGeom>
          <a:noFill/>
        </p:spPr>
        <p:txBody>
          <a:bodyPr wrap="square" rtlCol="0">
            <a:normAutofit/>
          </a:bodyPr>
          <a:lstStyle/>
          <a:p>
            <a:pPr algn="just">
              <a:lnSpc>
                <a:spcPct val="150000"/>
              </a:lnSpc>
              <a:spcAft>
                <a:spcPts val="2000"/>
              </a:spcAft>
            </a:pPr>
            <a:r>
              <a:rPr lang="zh-CN" altLang="en-US" sz="2400" b="1" dirty="0">
                <a:solidFill>
                  <a:schemeClr val="dk1">
                    <a:lumMod val="75000"/>
                    <a:lumOff val="25000"/>
                  </a:schemeClr>
                </a:solidFill>
                <a:uFillTx/>
                <a:latin typeface="微软雅黑" panose="020B0503020204020204" charset="-122"/>
                <a:ea typeface="微软雅黑" panose="020B0503020204020204" charset="-122"/>
                <a:sym typeface="Arial" panose="020B0604020202020204" pitchFamily="34" charset="0"/>
              </a:rPr>
              <a:t>书籍概述</a:t>
            </a:r>
            <a:endParaRPr lang="zh-CN" altLang="en-US" sz="2400" b="1" dirty="0">
              <a:solidFill>
                <a:schemeClr val="dk1">
                  <a:lumMod val="75000"/>
                  <a:lumOff val="2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222" name="文本框 221"/>
          <p:cNvSpPr txBox="1"/>
          <p:nvPr>
            <p:custDataLst>
              <p:tags r:id="rId9"/>
            </p:custDataLst>
          </p:nvPr>
        </p:nvSpPr>
        <p:spPr>
          <a:xfrm>
            <a:off x="3414085" y="1952083"/>
            <a:ext cx="815340" cy="768350"/>
          </a:xfrm>
          <a:prstGeom prst="rect">
            <a:avLst/>
          </a:prstGeom>
          <a:noFill/>
        </p:spPr>
        <p:txBody>
          <a:bodyPr wrap="square" rtlCol="0">
            <a:normAutofit fontScale="90000"/>
          </a:bodyPr>
          <a:lstStyle/>
          <a:p>
            <a:r>
              <a:rPr lang="en-US" altLang="zh-CN" sz="4400" b="1" dirty="0">
                <a:solidFill>
                  <a:schemeClr val="accent1"/>
                </a:solidFill>
                <a:latin typeface="微软雅黑" panose="020B0503020204020204" charset="-122"/>
                <a:ea typeface="微软雅黑" panose="020B0503020204020204" charset="-122"/>
                <a:sym typeface="Arial" panose="020B0604020202020204" pitchFamily="34" charset="0"/>
              </a:rPr>
              <a:t>01</a:t>
            </a:r>
            <a:endParaRPr lang="en-US" altLang="zh-CN" sz="4400" b="1" dirty="0">
              <a:solidFill>
                <a:schemeClr val="accent1"/>
              </a:solidFill>
              <a:latin typeface="微软雅黑" panose="020B0503020204020204" charset="-122"/>
              <a:ea typeface="微软雅黑" panose="020B0503020204020204" charset="-122"/>
              <a:sym typeface="Arial" panose="020B0604020202020204" pitchFamily="34" charset="0"/>
            </a:endParaRPr>
          </a:p>
        </p:txBody>
      </p:sp>
      <p:cxnSp>
        <p:nvCxnSpPr>
          <p:cNvPr id="18" name="直接连接符 17"/>
          <p:cNvCxnSpPr/>
          <p:nvPr>
            <p:custDataLst>
              <p:tags r:id="rId10"/>
            </p:custDataLst>
          </p:nvPr>
        </p:nvCxnSpPr>
        <p:spPr>
          <a:xfrm rot="10800000">
            <a:off x="3537910" y="2702653"/>
            <a:ext cx="1080135" cy="635"/>
          </a:xfrm>
          <a:prstGeom prst="line">
            <a:avLst/>
          </a:prstGeom>
          <a:ln>
            <a:solidFill>
              <a:schemeClr val="lt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文本框 23"/>
          <p:cNvSpPr txBox="1"/>
          <p:nvPr>
            <p:custDataLst>
              <p:tags r:id="rId11"/>
            </p:custDataLst>
          </p:nvPr>
        </p:nvSpPr>
        <p:spPr>
          <a:xfrm>
            <a:off x="3411854" y="4941570"/>
            <a:ext cx="3240000" cy="996950"/>
          </a:xfrm>
          <a:prstGeom prst="rect">
            <a:avLst/>
          </a:prstGeom>
          <a:noFill/>
        </p:spPr>
        <p:txBody>
          <a:bodyPr wrap="square" rtlCol="0">
            <a:normAutofit/>
          </a:bodyPr>
          <a:lstStyle/>
          <a:p>
            <a:pPr algn="just">
              <a:lnSpc>
                <a:spcPct val="150000"/>
              </a:lnSpc>
              <a:spcAft>
                <a:spcPts val="2000"/>
              </a:spcAft>
              <a:buClrTx/>
              <a:buSzTx/>
              <a:buFontTx/>
            </a:pPr>
            <a:r>
              <a:rPr lang="zh-CN" altLang="en-US" sz="2400" b="1" dirty="0">
                <a:solidFill>
                  <a:schemeClr val="dk1">
                    <a:lumMod val="75000"/>
                    <a:lumOff val="25000"/>
                  </a:schemeClr>
                </a:solidFill>
                <a:uFillTx/>
                <a:latin typeface="微软雅黑" panose="020B0503020204020204" charset="-122"/>
                <a:ea typeface="微软雅黑" panose="020B0503020204020204" charset="-122"/>
                <a:sym typeface="Arial" panose="020B0604020202020204" pitchFamily="34" charset="0"/>
              </a:rPr>
              <a:t>创新之处</a:t>
            </a:r>
            <a:endParaRPr lang="zh-CN" altLang="en-US" sz="2400" b="1" dirty="0">
              <a:solidFill>
                <a:schemeClr val="dk1">
                  <a:lumMod val="75000"/>
                  <a:lumOff val="2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118" name="文本框 117"/>
          <p:cNvSpPr txBox="1"/>
          <p:nvPr>
            <p:custDataLst>
              <p:tags r:id="rId12"/>
            </p:custDataLst>
          </p:nvPr>
        </p:nvSpPr>
        <p:spPr>
          <a:xfrm>
            <a:off x="3421705" y="4040971"/>
            <a:ext cx="815340" cy="768350"/>
          </a:xfrm>
          <a:prstGeom prst="rect">
            <a:avLst/>
          </a:prstGeom>
          <a:noFill/>
        </p:spPr>
        <p:txBody>
          <a:bodyPr wrap="square" rtlCol="0">
            <a:normAutofit fontScale="90000"/>
          </a:bodyPr>
          <a:lstStyle/>
          <a:p>
            <a:r>
              <a:rPr lang="en-US" altLang="zh-CN" sz="4400" b="1">
                <a:solidFill>
                  <a:schemeClr val="accent1"/>
                </a:solidFill>
                <a:latin typeface="微软雅黑" panose="020B0503020204020204" charset="-122"/>
                <a:ea typeface="微软雅黑" panose="020B0503020204020204" charset="-122"/>
                <a:sym typeface="Arial" panose="020B0604020202020204" pitchFamily="34" charset="0"/>
              </a:rPr>
              <a:t>03</a:t>
            </a:r>
            <a:endParaRPr lang="en-US" altLang="zh-CN" sz="4400" b="1">
              <a:solidFill>
                <a:schemeClr val="accent1"/>
              </a:solidFill>
              <a:latin typeface="微软雅黑" panose="020B0503020204020204" charset="-122"/>
              <a:ea typeface="微软雅黑" panose="020B0503020204020204" charset="-122"/>
              <a:sym typeface="Arial" panose="020B0604020202020204" pitchFamily="34" charset="0"/>
            </a:endParaRPr>
          </a:p>
        </p:txBody>
      </p:sp>
      <p:cxnSp>
        <p:nvCxnSpPr>
          <p:cNvPr id="119" name="直接连接符 118"/>
          <p:cNvCxnSpPr/>
          <p:nvPr>
            <p:custDataLst>
              <p:tags r:id="rId13"/>
            </p:custDataLst>
          </p:nvPr>
        </p:nvCxnSpPr>
        <p:spPr>
          <a:xfrm rot="10800000">
            <a:off x="3545530" y="4784556"/>
            <a:ext cx="1080135" cy="635"/>
          </a:xfrm>
          <a:prstGeom prst="line">
            <a:avLst/>
          </a:prstGeom>
          <a:ln>
            <a:solidFill>
              <a:schemeClr val="lt1">
                <a:lumMod val="85000"/>
              </a:schemeClr>
            </a:solidFill>
          </a:ln>
        </p:spPr>
        <p:style>
          <a:lnRef idx="1">
            <a:schemeClr val="accent1"/>
          </a:lnRef>
          <a:fillRef idx="0">
            <a:schemeClr val="accent1"/>
          </a:fillRef>
          <a:effectRef idx="0">
            <a:schemeClr val="accent1"/>
          </a:effectRef>
          <a:fontRef idx="minor">
            <a:schemeClr val="tx1"/>
          </a:fontRef>
        </p:style>
      </p:cxnSp>
      <p:sp>
        <p:nvSpPr>
          <p:cNvPr id="125" name="文本框 124"/>
          <p:cNvSpPr txBox="1"/>
          <p:nvPr>
            <p:custDataLst>
              <p:tags r:id="rId14"/>
            </p:custDataLst>
          </p:nvPr>
        </p:nvSpPr>
        <p:spPr>
          <a:xfrm>
            <a:off x="7539354" y="2862580"/>
            <a:ext cx="3240000" cy="963295"/>
          </a:xfrm>
          <a:prstGeom prst="rect">
            <a:avLst/>
          </a:prstGeom>
          <a:noFill/>
        </p:spPr>
        <p:txBody>
          <a:bodyPr wrap="square" rtlCol="0">
            <a:normAutofit/>
          </a:bodyPr>
          <a:lstStyle/>
          <a:p>
            <a:pPr algn="just">
              <a:lnSpc>
                <a:spcPct val="150000"/>
              </a:lnSpc>
              <a:spcAft>
                <a:spcPts val="2000"/>
              </a:spcAft>
              <a:buClrTx/>
              <a:buSzTx/>
              <a:buFontTx/>
            </a:pPr>
            <a:r>
              <a:rPr lang="zh-CN" altLang="en-US" sz="2400" b="1" dirty="0">
                <a:solidFill>
                  <a:schemeClr val="dk1">
                    <a:lumMod val="75000"/>
                    <a:lumOff val="25000"/>
                  </a:schemeClr>
                </a:solidFill>
                <a:uFillTx/>
                <a:latin typeface="微软雅黑" panose="020B0503020204020204" charset="-122"/>
                <a:ea typeface="微软雅黑" panose="020B0503020204020204" charset="-122"/>
                <a:sym typeface="Arial" panose="020B0604020202020204" pitchFamily="34" charset="0"/>
              </a:rPr>
              <a:t>核心内容</a:t>
            </a:r>
            <a:endParaRPr lang="zh-CN" altLang="en-US" sz="2400" b="1" dirty="0">
              <a:solidFill>
                <a:schemeClr val="dk1">
                  <a:lumMod val="75000"/>
                  <a:lumOff val="2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126" name="文本框 125"/>
          <p:cNvSpPr txBox="1"/>
          <p:nvPr>
            <p:custDataLst>
              <p:tags r:id="rId15"/>
            </p:custDataLst>
          </p:nvPr>
        </p:nvSpPr>
        <p:spPr>
          <a:xfrm>
            <a:off x="7542855" y="1961608"/>
            <a:ext cx="815340" cy="768350"/>
          </a:xfrm>
          <a:prstGeom prst="rect">
            <a:avLst/>
          </a:prstGeom>
          <a:noFill/>
        </p:spPr>
        <p:txBody>
          <a:bodyPr wrap="square" rtlCol="0">
            <a:normAutofit fontScale="90000"/>
          </a:bodyPr>
          <a:lstStyle/>
          <a:p>
            <a:r>
              <a:rPr lang="en-US" altLang="zh-CN" sz="4400" b="1" dirty="0">
                <a:solidFill>
                  <a:schemeClr val="accent1"/>
                </a:solidFill>
                <a:latin typeface="微软雅黑" panose="020B0503020204020204" charset="-122"/>
                <a:ea typeface="微软雅黑" panose="020B0503020204020204" charset="-122"/>
                <a:sym typeface="Arial" panose="020B0604020202020204" pitchFamily="34" charset="0"/>
              </a:rPr>
              <a:t>02</a:t>
            </a:r>
            <a:endParaRPr lang="en-US" altLang="zh-CN" sz="4400" b="1" dirty="0">
              <a:solidFill>
                <a:schemeClr val="accent1"/>
              </a:solidFill>
              <a:latin typeface="微软雅黑" panose="020B0503020204020204" charset="-122"/>
              <a:ea typeface="微软雅黑" panose="020B0503020204020204" charset="-122"/>
              <a:sym typeface="Arial" panose="020B0604020202020204" pitchFamily="34" charset="0"/>
            </a:endParaRPr>
          </a:p>
        </p:txBody>
      </p:sp>
      <p:cxnSp>
        <p:nvCxnSpPr>
          <p:cNvPr id="127" name="直接连接符 126"/>
          <p:cNvCxnSpPr/>
          <p:nvPr>
            <p:custDataLst>
              <p:tags r:id="rId16"/>
            </p:custDataLst>
          </p:nvPr>
        </p:nvCxnSpPr>
        <p:spPr>
          <a:xfrm rot="10800000">
            <a:off x="7666680" y="2702653"/>
            <a:ext cx="1080135" cy="635"/>
          </a:xfrm>
          <a:prstGeom prst="line">
            <a:avLst/>
          </a:prstGeom>
          <a:ln>
            <a:solidFill>
              <a:schemeClr val="lt1">
                <a:lumMod val="85000"/>
              </a:schemeClr>
            </a:solidFill>
          </a:ln>
        </p:spPr>
        <p:style>
          <a:lnRef idx="1">
            <a:schemeClr val="accent1"/>
          </a:lnRef>
          <a:fillRef idx="0">
            <a:schemeClr val="accent1"/>
          </a:fillRef>
          <a:effectRef idx="0">
            <a:schemeClr val="accent1"/>
          </a:effectRef>
          <a:fontRef idx="minor">
            <a:schemeClr val="tx1"/>
          </a:fontRef>
        </p:style>
      </p:cxnSp>
      <p:sp>
        <p:nvSpPr>
          <p:cNvPr id="129" name="文本框 128"/>
          <p:cNvSpPr txBox="1"/>
          <p:nvPr>
            <p:custDataLst>
              <p:tags r:id="rId17"/>
            </p:custDataLst>
          </p:nvPr>
        </p:nvSpPr>
        <p:spPr>
          <a:xfrm>
            <a:off x="7540624" y="4934585"/>
            <a:ext cx="3240000" cy="996950"/>
          </a:xfrm>
          <a:prstGeom prst="rect">
            <a:avLst/>
          </a:prstGeom>
          <a:noFill/>
        </p:spPr>
        <p:txBody>
          <a:bodyPr wrap="square" rtlCol="0">
            <a:normAutofit/>
          </a:bodyPr>
          <a:lstStyle/>
          <a:p>
            <a:pPr algn="just">
              <a:lnSpc>
                <a:spcPct val="150000"/>
              </a:lnSpc>
              <a:spcAft>
                <a:spcPts val="2000"/>
              </a:spcAft>
              <a:buClrTx/>
              <a:buSzTx/>
              <a:buFontTx/>
            </a:pPr>
            <a:r>
              <a:rPr lang="zh-CN" altLang="en-US" sz="2400" b="1" dirty="0">
                <a:solidFill>
                  <a:schemeClr val="dk1">
                    <a:lumMod val="75000"/>
                    <a:lumOff val="25000"/>
                  </a:schemeClr>
                </a:solidFill>
                <a:uFillTx/>
                <a:latin typeface="微软雅黑" panose="020B0503020204020204" charset="-122"/>
                <a:ea typeface="微软雅黑" panose="020B0503020204020204" charset="-122"/>
                <a:sym typeface="Arial" panose="020B0604020202020204" pitchFamily="34" charset="0"/>
              </a:rPr>
              <a:t>实践意义</a:t>
            </a:r>
            <a:endParaRPr lang="zh-CN" altLang="en-US" sz="2400" b="1" dirty="0">
              <a:solidFill>
                <a:schemeClr val="dk1">
                  <a:lumMod val="75000"/>
                  <a:lumOff val="2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130" name="文本框 129"/>
          <p:cNvSpPr txBox="1"/>
          <p:nvPr>
            <p:custDataLst>
              <p:tags r:id="rId18"/>
            </p:custDataLst>
          </p:nvPr>
        </p:nvSpPr>
        <p:spPr>
          <a:xfrm>
            <a:off x="7550475" y="4033986"/>
            <a:ext cx="815340" cy="768350"/>
          </a:xfrm>
          <a:prstGeom prst="rect">
            <a:avLst/>
          </a:prstGeom>
          <a:noFill/>
        </p:spPr>
        <p:txBody>
          <a:bodyPr wrap="square" rtlCol="0">
            <a:normAutofit fontScale="90000"/>
          </a:bodyPr>
          <a:lstStyle/>
          <a:p>
            <a:r>
              <a:rPr lang="en-US" altLang="zh-CN" sz="4400" b="1" dirty="0">
                <a:solidFill>
                  <a:schemeClr val="accent1"/>
                </a:solidFill>
                <a:latin typeface="微软雅黑" panose="020B0503020204020204" charset="-122"/>
                <a:ea typeface="微软雅黑" panose="020B0503020204020204" charset="-122"/>
                <a:sym typeface="Arial" panose="020B0604020202020204" pitchFamily="34" charset="0"/>
              </a:rPr>
              <a:t>04</a:t>
            </a:r>
            <a:endParaRPr lang="en-US" altLang="zh-CN" sz="4400" b="1" dirty="0">
              <a:solidFill>
                <a:schemeClr val="accent1"/>
              </a:solidFill>
              <a:latin typeface="微软雅黑" panose="020B0503020204020204" charset="-122"/>
              <a:ea typeface="微软雅黑" panose="020B0503020204020204" charset="-122"/>
              <a:sym typeface="Arial" panose="020B0604020202020204" pitchFamily="34" charset="0"/>
            </a:endParaRPr>
          </a:p>
        </p:txBody>
      </p:sp>
      <p:cxnSp>
        <p:nvCxnSpPr>
          <p:cNvPr id="131" name="直接连接符 130"/>
          <p:cNvCxnSpPr/>
          <p:nvPr>
            <p:custDataLst>
              <p:tags r:id="rId19"/>
            </p:custDataLst>
          </p:nvPr>
        </p:nvCxnSpPr>
        <p:spPr>
          <a:xfrm rot="10800000">
            <a:off x="7674300" y="4784556"/>
            <a:ext cx="1080135" cy="635"/>
          </a:xfrm>
          <a:prstGeom prst="line">
            <a:avLst/>
          </a:prstGeom>
          <a:ln>
            <a:solidFill>
              <a:schemeClr val="lt1">
                <a:lumMod val="85000"/>
              </a:schemeClr>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custDataLst>
              <p:tags r:id="rId20"/>
            </p:custDataLst>
          </p:nvPr>
        </p:nvSpPr>
        <p:spPr>
          <a:xfrm>
            <a:off x="755650" y="696595"/>
            <a:ext cx="1880235" cy="695325"/>
          </a:xfrm>
          <a:prstGeom prst="rect">
            <a:avLst/>
          </a:prstGeom>
          <a:solidFill>
            <a:schemeClr val="accent1"/>
          </a:solidFill>
          <a:ln>
            <a:noFill/>
          </a:ln>
          <a:effectLst/>
        </p:spPr>
        <p:txBody>
          <a:bodyPr vert="horz" wrap="square" lIns="91440" tIns="45720" rIns="91440" bIns="45720" rtlCol="0" anchor="ctr" anchorCtr="1">
            <a:normAutofit/>
          </a:bodyPr>
          <a:lstStyle/>
          <a:p>
            <a:pPr algn="ctr"/>
            <a:r>
              <a:rPr lang="zh-CN" altLang="en-US" sz="3200" b="1" spc="800" dirty="0">
                <a:ln>
                  <a:noFill/>
                </a:ln>
                <a:solidFill>
                  <a:schemeClr val="lt1"/>
                </a:solidFill>
                <a:uFillTx/>
                <a:latin typeface="汉仪旗黑-85S" panose="00020600040101010101" charset="-128"/>
                <a:ea typeface="汉仪旗黑-85S" panose="00020600040101010101" charset="-128"/>
                <a:cs typeface="+mj-lt"/>
                <a:sym typeface="Arial" panose="020B0604020202020204" pitchFamily="34" charset="0"/>
              </a:rPr>
              <a:t>目录</a:t>
            </a:r>
            <a:endParaRPr lang="zh-CN" altLang="en-US" sz="3200" b="1" spc="800" dirty="0">
              <a:ln>
                <a:noFill/>
              </a:ln>
              <a:solidFill>
                <a:schemeClr val="lt1"/>
              </a:solidFill>
              <a:uFillTx/>
              <a:latin typeface="汉仪旗黑-85S" panose="00020600040101010101" charset="-128"/>
              <a:ea typeface="汉仪旗黑-85S" panose="00020600040101010101" charset="-128"/>
              <a:cs typeface="+mj-lt"/>
              <a:sym typeface="Arial" panose="020B0604020202020204" pitchFamily="34" charset="0"/>
            </a:endParaRPr>
          </a:p>
        </p:txBody>
      </p:sp>
    </p:spTree>
    <p:custDataLst>
      <p:tags r:id="rId21"/>
    </p:custDataLst>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5" name="矩形 4"/>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4" name="矩形 13"/>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5" name="矩形 14"/>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6" name="矩形 15"/>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7" name="矩形 16"/>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7"/>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8"/>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汉仪旗黑-85S" panose="00020600040101010101" charset="-128"/>
                <a:ea typeface="汉仪旗黑-85S" panose="00020600040101010101" charset="-128"/>
                <a:sym typeface="微软雅黑" panose="020B0503020204020204" charset="-122"/>
              </a:rPr>
              <a:t>      </a:t>
            </a:r>
            <a:r>
              <a:rPr lang="zh-CN" dirty="0" err="1">
                <a:solidFill>
                  <a:schemeClr val="dk1"/>
                </a:solidFill>
                <a:latin typeface="汉仪旗黑-85S" panose="00020600040101010101" charset="-128"/>
                <a:ea typeface="汉仪旗黑-85S" panose="00020600040101010101" charset="-128"/>
                <a:sym typeface="微软雅黑" panose="020B0503020204020204" charset="-122"/>
              </a:rPr>
              <a:t>一、书籍概述</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2" name="矩形 1"/>
          <p:cNvSpPr/>
          <p:nvPr>
            <p:custDataLst>
              <p:tags r:id="rId9"/>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10"/>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11"/>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12"/>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13"/>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4"/>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pPr>
            <a:r>
              <a:rPr lang="zh-CN" altLang="en-US" sz="24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孙颖教授所著的《融合教育背景下特殊教育教师专业化培养》（2022年5月华夏出版社出版），立足中国融合教育实践，系统探讨了特殊教育教师专业化培养的理论框架与实践路径，为破解当前教师专业能力与融合教育需求之间的矛盾提供了重要参考。</a:t>
            </a:r>
            <a:endParaRPr lang="zh-CN" altLang="en-US" sz="24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5"/>
    </p:custData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5" name="矩形 4"/>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4" name="矩形 13"/>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5" name="矩形 14"/>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6" name="矩形 15"/>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7" name="矩形 16"/>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7"/>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8"/>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汉仪旗黑-85S" panose="00020600040101010101" charset="-128"/>
                <a:ea typeface="汉仪旗黑-85S" panose="00020600040101010101" charset="-128"/>
                <a:sym typeface="微软雅黑" panose="020B0503020204020204" charset="-122"/>
              </a:rPr>
              <a:t>     </a:t>
            </a:r>
            <a:r>
              <a:rPr lang="zh-CN" dirty="0" err="1">
                <a:solidFill>
                  <a:schemeClr val="dk1"/>
                </a:solidFill>
                <a:latin typeface="汉仪旗黑-85S" panose="00020600040101010101" charset="-128"/>
                <a:ea typeface="汉仪旗黑-85S" panose="00020600040101010101" charset="-128"/>
                <a:sym typeface="微软雅黑" panose="020B0503020204020204" charset="-122"/>
              </a:rPr>
              <a:t>二、核心内容</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2" name="矩形 1"/>
          <p:cNvSpPr/>
          <p:nvPr>
            <p:custDataLst>
              <p:tags r:id="rId9"/>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10"/>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11"/>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12"/>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13"/>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4"/>
            </p:custDataLst>
          </p:nvPr>
        </p:nvSpPr>
        <p:spPr>
          <a:xfrm>
            <a:off x="1892883" y="1731304"/>
            <a:ext cx="8382634" cy="4309278"/>
          </a:xfrm>
          <a:prstGeom prst="rect">
            <a:avLst/>
          </a:prstGeom>
          <a:noFill/>
          <a:ln w="3175">
            <a:noFill/>
            <a:prstDash val="dash"/>
          </a:ln>
        </p:spPr>
        <p:txBody>
          <a:bodyPr wrap="square" lIns="63500" tIns="25400" rIns="63500" bIns="25400" anchor="ctr"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buClrTx/>
              <a:buSzTx/>
              <a:buFontTx/>
            </a:pP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本书以深入推进有质量的特殊教育为立场，从教师专业发展的内在规律出发，以教师的专业素养提升为本位，探索北京市特殊教育专业教师队伍培养机制，系统构建不同类型特殊教育专业教师的培养路径，为在更大范围内推广和应用提供坚实依据。
</a:t>
            </a:r>
            <a:endPar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5"/>
    </p:custDataLst>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5" name="矩形 4"/>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4" name="矩形 13"/>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5" name="矩形 14"/>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6" name="矩形 15"/>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7" name="矩形 16"/>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7"/>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8"/>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汉仪旗黑-85S" panose="00020600040101010101" charset="-128"/>
                <a:ea typeface="汉仪旗黑-85S" panose="00020600040101010101" charset="-128"/>
                <a:sym typeface="微软雅黑" panose="020B0503020204020204" charset="-122"/>
              </a:rPr>
              <a:t>     </a:t>
            </a:r>
            <a:r>
              <a:rPr lang="zh-CN" dirty="0" err="1">
                <a:solidFill>
                  <a:schemeClr val="dk1"/>
                </a:solidFill>
                <a:latin typeface="汉仪旗黑-85S" panose="00020600040101010101" charset="-128"/>
                <a:ea typeface="汉仪旗黑-85S" panose="00020600040101010101" charset="-128"/>
                <a:sym typeface="微软雅黑" panose="020B0503020204020204" charset="-122"/>
              </a:rPr>
              <a:t>二、核心内容</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2" name="矩形 1"/>
          <p:cNvSpPr/>
          <p:nvPr>
            <p:custDataLst>
              <p:tags r:id="rId9"/>
            </p:custDataLst>
          </p:nvPr>
        </p:nvSpPr>
        <p:spPr>
          <a:xfrm>
            <a:off x="1200150" y="1079500"/>
            <a:ext cx="10137775" cy="5195570"/>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10"/>
            </p:custDataLst>
          </p:nvPr>
        </p:nvCxnSpPr>
        <p:spPr>
          <a:xfrm>
            <a:off x="1227434" y="10792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11"/>
            </p:custDataLst>
          </p:nvPr>
        </p:nvCxnSpPr>
        <p:spPr>
          <a:xfrm>
            <a:off x="1342365" y="92710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12"/>
            </p:custDataLst>
          </p:nvPr>
        </p:nvCxnSpPr>
        <p:spPr>
          <a:xfrm>
            <a:off x="1124186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13"/>
            </p:custDataLst>
          </p:nvPr>
        </p:nvCxnSpPr>
        <p:spPr>
          <a:xfrm>
            <a:off x="1109581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4"/>
            </p:custDataLst>
          </p:nvPr>
        </p:nvSpPr>
        <p:spPr>
          <a:xfrm>
            <a:off x="1480820" y="1080135"/>
            <a:ext cx="9519285" cy="4959985"/>
          </a:xfrm>
          <a:prstGeom prst="rect">
            <a:avLst/>
          </a:prstGeom>
          <a:noFill/>
          <a:ln w="3175">
            <a:noFill/>
            <a:prstDash val="dash"/>
          </a:ln>
        </p:spPr>
        <p:txBody>
          <a:bodyPr wrap="square" lIns="63500" tIns="25400" rIns="63500" bIns="25400" anchor="ctr"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buClrTx/>
              <a:buSzTx/>
              <a:buFontTx/>
            </a:pPr>
            <a:r>
              <a:rPr altLang="zh-CN"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1.</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研制面向融合教育的不同类型特殊教育专业教师的专业素养标准。</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对照我国《特殊教育教师专业标准》，对照国外不同类别的特殊教育教师专业标准以及我国台湾地区、香港地区特殊教育巡回指导教师和资源教师的专业素养标准，运用关键事件访谈法和德尔菲专家调查法，研制并通过专家评价法验证北京市巡回指导教师专业素养标准和特殊教育资源教师专业素养标准。这两个标准的研制，是构建特殊教育专业教师培养机制的前提，同时也为调查北京市特殊教育专业教师专业素养现状以及有针对性地设计培养内容和培养方式奠定重要的基础，保证北京市特殊教育专业教师职后培养的针对性。</a:t>
            </a:r>
            <a:endPar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5"/>
    </p:custDataLst>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2" name="矩形 1"/>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4" name="矩形 3"/>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7"/>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8"/>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汉仪旗黑-85S" panose="00020600040101010101" charset="-128"/>
                <a:ea typeface="汉仪旗黑-85S" panose="00020600040101010101" charset="-128"/>
                <a:sym typeface="微软雅黑" panose="020B0503020204020204" charset="-122"/>
              </a:rPr>
              <a:t>     </a:t>
            </a:r>
            <a:r>
              <a:rPr lang="zh-CN" dirty="0" err="1">
                <a:solidFill>
                  <a:schemeClr val="dk1"/>
                </a:solidFill>
                <a:latin typeface="汉仪旗黑-85S" panose="00020600040101010101" charset="-128"/>
                <a:ea typeface="汉仪旗黑-85S" panose="00020600040101010101" charset="-128"/>
                <a:sym typeface="微软雅黑" panose="020B0503020204020204" charset="-122"/>
              </a:rPr>
              <a:t>二、核心内容</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9"/>
            </p:custDataLst>
          </p:nvPr>
        </p:nvSpPr>
        <p:spPr>
          <a:xfrm>
            <a:off x="457200" y="1176020"/>
            <a:ext cx="11149965" cy="4824730"/>
          </a:xfrm>
          <a:prstGeom prst="rect">
            <a:avLst/>
          </a:prstGeom>
          <a:noFill/>
          <a:ln w="3175">
            <a:noFill/>
            <a:prstDash val="dash"/>
          </a:ln>
        </p:spPr>
        <p:txBody>
          <a:bodyPr wrap="square" lIns="63500" tIns="25400" rIns="63500" bIns="25400" anchor="ctr"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buClrTx/>
              <a:buSzTx/>
              <a:buFontTx/>
            </a:pPr>
            <a:r>
              <a:rPr altLang="zh-CN"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2.</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调查北京市不同类型特殊教育专业教师的专业素养现状。</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依据研究制定的不同类型的特殊教育专业教师的专业素养标准，采用问卷调查的方式，设计不同类型的特殊教育专业教师的专业素养诊断工具，编制调查问卷，对北京市巡回指导教师、资源教师和特殊教育学校教师的专业素养现状进行抽样调查。从研究结果来看，无论是巡回指导教师、特殊教育资源教师，还是特殊教育学校教师，目前的专业知识、专业能力掌握情况与“复合型专业型”特殊教育教师仍有一定差距。
</a:t>
            </a:r>
            <a:endPar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0"/>
    </p:custDataLst>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
                                        </p:tgtEl>
                                        <p:attrNameLst>
                                          <p:attrName>style.visibility</p:attrName>
                                        </p:attrNameLst>
                                      </p:cBhvr>
                                      <p:to>
                                        <p:strVal val="visible"/>
                                      </p:to>
                                    </p:set>
                                    <p:anim calcmode="discrete" valueType="clr">
                                      <p:cBhvr override="childStyle">
                                        <p:cTn id="7"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
                                        </p:tgtEl>
                                        <p:attrNameLst>
                                          <p:attrName>fillcolor</p:attrName>
                                        </p:attrNameLst>
                                      </p:cBhvr>
                                      <p:tavLst>
                                        <p:tav tm="0">
                                          <p:val>
                                            <p:clrVal>
                                              <a:schemeClr val="accent2"/>
                                            </p:clrVal>
                                          </p:val>
                                        </p:tav>
                                        <p:tav tm="50000">
                                          <p:val>
                                            <p:clrVal>
                                              <a:schemeClr val="hlink"/>
                                            </p:clrVal>
                                          </p:val>
                                        </p:tav>
                                      </p:tavLst>
                                    </p:anim>
                                    <p:set>
                                      <p:cBhvr>
                                        <p:cTn id="9" dur="80"/>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2" name="矩形 1"/>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4" name="矩形 3"/>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7"/>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8"/>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汉仪旗黑-85S" panose="00020600040101010101" charset="-128"/>
                <a:ea typeface="汉仪旗黑-85S" panose="00020600040101010101" charset="-128"/>
                <a:sym typeface="微软雅黑" panose="020B0503020204020204" charset="-122"/>
              </a:rPr>
              <a:t>     </a:t>
            </a:r>
            <a:r>
              <a:rPr lang="zh-CN" dirty="0" err="1">
                <a:solidFill>
                  <a:schemeClr val="dk1"/>
                </a:solidFill>
                <a:latin typeface="汉仪旗黑-85S" panose="00020600040101010101" charset="-128"/>
                <a:ea typeface="汉仪旗黑-85S" panose="00020600040101010101" charset="-128"/>
                <a:sym typeface="微软雅黑" panose="020B0503020204020204" charset="-122"/>
              </a:rPr>
              <a:t>二、核心内容</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9"/>
            </p:custDataLst>
          </p:nvPr>
        </p:nvSpPr>
        <p:spPr>
          <a:xfrm>
            <a:off x="457200" y="1176020"/>
            <a:ext cx="11149965" cy="4824730"/>
          </a:xfrm>
          <a:prstGeom prst="rect">
            <a:avLst/>
          </a:prstGeom>
          <a:noFill/>
          <a:ln w="3175">
            <a:noFill/>
            <a:prstDash val="dash"/>
          </a:ln>
        </p:spPr>
        <p:txBody>
          <a:bodyPr wrap="square" lIns="63500" tIns="25400" rIns="63500" bIns="25400" anchor="ctr"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indent="457200" algn="l" fontAlgn="auto">
              <a:lnSpc>
                <a:spcPct val="150000"/>
              </a:lnSpc>
              <a:spcAft>
                <a:spcPts val="800"/>
              </a:spcAft>
              <a:buClrTx/>
              <a:buSzTx/>
              <a:buFontTx/>
            </a:pPr>
            <a:r>
              <a:rPr altLang="zh-CN"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3.</a:t>
            </a:r>
            <a:r>
              <a:rPr lang="zh-CN" altLang="en-US" sz="2300" b="1"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全面分析北京市不同类型特殊教育专业教师的专业发展需求。</a:t>
            </a:r>
            <a:r>
              <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依据研究制定的不同类型的特殊教育专业教师的专业素养标准，采用问卷调查的方式，设计不同类型的特殊教育专业教师的专业发展需求调查问卷。研究发现，不同专业背景、工作地点、专业发展阶段的教师由于不同的经验结构和自身专业发展水平差异，需要补充的专业知识和专业能力内容及专业发展方式需求差异较大，普遍对学生发展知识、教育评估与筛查能力、沟通与合作能力等专业知识和能力有较大需求，并希望通过特殊教育相关案例教学、外出观摩与研习以及骨干教师的一对一经验传授等方式进行专业发展。
</a:t>
            </a:r>
            <a:endParaRPr lang="zh-CN" altLang="en-US" sz="23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0"/>
    </p:custData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1"/>
                                        </p:tgtEl>
                                        <p:attrNameLst>
                                          <p:attrName>style.visibility</p:attrName>
                                        </p:attrNameLst>
                                      </p:cBhvr>
                                      <p:to>
                                        <p:strVal val="visible"/>
                                      </p:to>
                                    </p:set>
                                    <p:anim calcmode="discrete" valueType="clr">
                                      <p:cBhvr override="childStyle">
                                        <p:cTn id="7"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
                                        </p:tgtEl>
                                        <p:attrNameLst>
                                          <p:attrName>fillcolor</p:attrName>
                                        </p:attrNameLst>
                                      </p:cBhvr>
                                      <p:tavLst>
                                        <p:tav tm="0">
                                          <p:val>
                                            <p:clrVal>
                                              <a:schemeClr val="accent2"/>
                                            </p:clrVal>
                                          </p:val>
                                        </p:tav>
                                        <p:tav tm="50000">
                                          <p:val>
                                            <p:clrVal>
                                              <a:schemeClr val="hlink"/>
                                            </p:clrVal>
                                          </p:val>
                                        </p:tav>
                                      </p:tavLst>
                                    </p:anim>
                                    <p:set>
                                      <p:cBhvr>
                                        <p:cTn id="9" dur="80"/>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1*i*2"/>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1*i*3"/>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15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16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1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18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8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8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9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21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322"/>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322"/>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1.xml><?xml version="1.0" encoding="utf-8"?>
<p:tagLst xmlns:p="http://schemas.openxmlformats.org/presentationml/2006/main">
  <p:tag name="KSO_WM_TEMPLATE_THUMBS_INDEX" val="1、4、7、9、12、13、16、17、19、22、27、30、31"/>
  <p:tag name="KSO_WM_TEMPLATE_SUBCATEGORY" val="0"/>
  <p:tag name="KSO_WM_TEMPLATE_COLOR_TYPE" val="1"/>
  <p:tag name="KSO_WM_TEMPLATE_MASTER_THUMB_INDEX" val="12"/>
  <p:tag name="KSO_WM_TAG_VERSION" val="1.0"/>
  <p:tag name="KSO_WM_BEAUTIFY_FLAG" val="#wm#"/>
  <p:tag name="KSO_WM_TEMPLATE_CATEGORY" val="custom"/>
  <p:tag name="KSO_WM_TEMPLATE_INDEX" val="20204322"/>
  <p:tag name="KSO_WM_TEMPLATE_MASTER_TYPE" val="1"/>
</p:tagLst>
</file>

<file path=ppt/tags/tag23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3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3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3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3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8.xml><?xml version="1.0" encoding="utf-8"?>
<p:tagLst xmlns:p="http://schemas.openxmlformats.org/presentationml/2006/main">
  <p:tag name="KSO_WM_BEAUTIFY_FLAG" val="#wm#"/>
  <p:tag name="KSO_WM_TEMPLATE_CATEGORY" val="custom"/>
  <p:tag name="KSO_WM_TEMPLATE_INDEX" val="20206915"/>
  <p:tag name="KSO_WM_SLIDE_ID" val="custom20206915_4"/>
  <p:tag name="KSO_WM_TEMPLATE_SUBCATEGORY" val="0"/>
  <p:tag name="KSO_WM_TEMPLATE_MASTER_TYPE" val="1"/>
  <p:tag name="KSO_WM_TEMPLATE_COLOR_TYPE" val="1"/>
  <p:tag name="KSO_WM_SLIDE_TYPE" val="contents"/>
  <p:tag name="KSO_WM_SLIDE_SUBTYPE" val="diag"/>
  <p:tag name="KSO_WM_SLIDE_ITEM_CNT" val="4"/>
  <p:tag name="KSO_WM_SLIDE_INDEX" val="4"/>
  <p:tag name="KSO_WM_DIAGRAM_GROUP_CODE" val="l1-1"/>
  <p:tag name="KSO_WM_SLIDE_DIAGTYPE" val="l"/>
  <p:tag name="KSO_WM_TAG_VERSION" val="1.0"/>
  <p:tag name="KSO_WM_SLIDE_LAYOUT" val="a_l"/>
  <p:tag name="KSO_WM_SLIDE_LAYOUT_CNT" val="1_1"/>
  <p:tag name="KSO_WM_SLIDE_BACKGROUND_TYPE" val="general"/>
</p:tagLst>
</file>

<file path=ppt/tags/tag23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4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4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4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4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058_3*i*1"/>
  <p:tag name="KSO_WM_TEMPLATE_CATEGORY" val="diagram"/>
  <p:tag name="KSO_WM_TEMPLATE_INDEX" val="20220058"/>
  <p:tag name="KSO_WM_UNIT_LAYERLEVEL" val="1"/>
  <p:tag name="KSO_WM_TAG_VERSION" val="1.0"/>
  <p:tag name="KSO_WM_BEAUTIFY_FLAG" val="#wm#"/>
  <p:tag name="KSO_WM_UNIT_TYPE" val="i"/>
  <p:tag name="KSO_WM_UNIT_INDEX" val="1"/>
  <p:tag name="KSO_WM_UNIT_BLOCK" val="0"/>
  <p:tag name="KSO_WM_UNIT_SM_LIMIT_TYPE" val="3"/>
  <p:tag name="KSO_WM_UNIT_DEC_AREA_ID" val="8a3794c4b6e349188cfeedf5b6c3c579"/>
  <p:tag name="KSO_WM_UNIT_DECORATE_INFO" val="{&quot;ReferentInfo&quot;:{&quot;Id&quot;:&quot;d1a394a27fb4426d839dac8d39cf9a61&quot;,&quot;X&quot;:{&quot;Pos&quot;:1},&quot;Y&quot;:{&quot;Pos&quot;:0}},&quot;DecorateInfoX&quot;:{&quot;Pos&quot;:1,&quot;IsAbs&quot;:true},&quot;DecorateInfoY&quot;:{&quot;Pos&quot;:1,&quot;IsAbs&quot;:true},&quot;DecorateInfoW&quot;:{&quot;IsAbs&quot;:fals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4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3"/>
</p:tagLst>
</file>

<file path=ppt/tags/tag247.xml><?xml version="1.0" encoding="utf-8"?>
<p:tagLst xmlns:p="http://schemas.openxmlformats.org/presentationml/2006/main">
  <p:tag name="KSO_WM_SLIDE_ID" val="diagram20220058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058"/>
  <p:tag name="KSO_WM_SLIDE_TYPE" val="text"/>
  <p:tag name="KSO_WM_SLIDE_SUBTYPE" val="picTxt"/>
  <p:tag name="KSO_WM_SLIDE_LAYOUTTYPE" val="topbottom"/>
  <p:tag name="KSO_WM_SLIDE_SIZE" val="888*492"/>
  <p:tag name="KSO_WM_SLIDE_POSITION" val="36*24"/>
  <p:tag name="KSO_WM_SLIDE_LAYOUT" val="d"/>
  <p:tag name="KSO_WM_SLIDE_LAYOUT_CNT" val="1"/>
  <p:tag name="KSO_WM_SLIDE_LAYOUT_INFO" val="{&quot;backgroundInfo&quot;:[{&quot;bottom&quot;:0,&quot;bottomAbs&quot;:false,&quot;left&quot;:0,&quot;leftAbs&quot;:false,&quot;right&quot;:0,&quot;rightAbs&quot;:false,&quot;top&quot;:0,&quot;topAbs&quot;:false,&quot;type&quot;:&quot;general&quot;}],&quot;id&quot;:&quot;2025-07-24T23:08:20&quot;,&quot;margin&quot;:{&quot;bottom&quot;:0.847000002861023,&quot;left&quot;:1.2699999809265137,&quot;right&quot;:1.2699999809265137,&quot;top&quot;:1.6929999589920044},&quot;type&quot;:0}"/>
  <p:tag name="KSO_WM_SLIDE_RATIO" val="1.777778"/>
  <p:tag name="KSO_WM_SLIDE_BACKGROUND" val="[&quot;general&quot;]"/>
  <p:tag name="KSO_WM_SLIDE_BACKGROUND_TYPE" val="general"/>
</p:tagLst>
</file>

<file path=ppt/tags/tag24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4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5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5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5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6915_4*i*1"/>
  <p:tag name="KSO_WM_TEMPLATE_CATEGORY" val="custom"/>
  <p:tag name="KSO_WM_TEMPLATE_INDEX" val="20206915"/>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255.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custom20206915_4*l_h_f*1_1_1"/>
  <p:tag name="KSO_WM_TEMPLATE_CATEGORY" val="custom"/>
  <p:tag name="KSO_WM_TEMPLATE_INDEX" val="20206915"/>
  <p:tag name="KSO_WM_UNIT_LAYERLEVEL" val="1_1_1"/>
  <p:tag name="KSO_WM_TAG_VERSION" val="1.0"/>
  <p:tag name="KSO_WM_BEAUTIFY_FLAG" val="#wm#"/>
  <p:tag name="KSO_WM_UNIT_PRESET_TEXT" val="请言简意赅的阐述您的观点。"/>
  <p:tag name="KSO_WM_UNIT_TEXT_FILL_FORE_SCHEMECOLOR_INDEX_BRIGHTNESS" val="0.25"/>
  <p:tag name="KSO_WM_UNIT_TEXT_FILL_FORE_SCHEMECOLOR_INDEX" val="13"/>
  <p:tag name="KSO_WM_UNIT_TEXT_FILL_TYPE" val="1"/>
  <p:tag name="KSO_WM_DIAGRAM_VIRTUALLY_FRAME" val="{&quot;height&quot;:313.8926771653543,&quot;left&quot;:268.5499212598425,&quot;top&quot;:153.70732283464568,&quot;width&quot;:580.3181102362207}"/>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6915_4*l_h_i*1_1_1"/>
  <p:tag name="KSO_WM_TEMPLATE_CATEGORY" val="custom"/>
  <p:tag name="KSO_WM_TEMPLATE_INDEX" val="20206915"/>
  <p:tag name="KSO_WM_UNIT_LAYERLEVEL" val="1_1_1"/>
  <p:tag name="KSO_WM_TAG_VERSION" val="1.0"/>
  <p:tag name="KSO_WM_BEAUTIFY_FLAG" val="#wm#"/>
  <p:tag name="KSO_WM_UNIT_TEXT_FILL_FORE_SCHEMECOLOR_INDEX_BRIGHTNESS" val="0"/>
  <p:tag name="KSO_WM_UNIT_TEXT_FILL_FORE_SCHEMECOLOR_INDEX" val="5"/>
  <p:tag name="KSO_WM_UNIT_TEXT_FILL_TYPE" val="1"/>
  <p:tag name="KSO_WM_DIAGRAM_VIRTUALLY_FRAME" val="{&quot;height&quot;:313.8926771653543,&quot;left&quot;:268.5499212598425,&quot;top&quot;:153.70732283464568,&quot;width&quot;:580.3181102362207}"/>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custom20206915_4*l_h_i*1_1_2"/>
  <p:tag name="KSO_WM_TEMPLATE_CATEGORY" val="custom"/>
  <p:tag name="KSO_WM_TEMPLATE_INDEX" val="20206915"/>
  <p:tag name="KSO_WM_UNIT_LAYERLEVEL" val="1_1_1"/>
  <p:tag name="KSO_WM_TAG_VERSION" val="1.0"/>
  <p:tag name="KSO_WM_BEAUTIFY_FLAG" val="#wm#"/>
  <p:tag name="KSO_WM_UNIT_LINE_FORE_SCHEMECOLOR_INDEX_BRIGHTNESS" val="-0.15"/>
  <p:tag name="KSO_WM_UNIT_LINE_FORE_SCHEMECOLOR_INDEX" val="14"/>
  <p:tag name="KSO_WM_UNIT_LINE_FILL_TYPE" val="2"/>
  <p:tag name="KSO_WM_DIAGRAM_VIRTUALLY_FRAME" val="{&quot;height&quot;:313.8926771653543,&quot;left&quot;:268.5499212598425,&quot;top&quot;:153.70732283464568,&quot;width&quot;:580.3181102362207}"/>
</p:tagLst>
</file>

<file path=ppt/tags/tag258.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custom20206915_4*l_h_f*1_3_1"/>
  <p:tag name="KSO_WM_TEMPLATE_CATEGORY" val="custom"/>
  <p:tag name="KSO_WM_TEMPLATE_INDEX" val="20206915"/>
  <p:tag name="KSO_WM_UNIT_LAYERLEVEL" val="1_1_1"/>
  <p:tag name="KSO_WM_TAG_VERSION" val="1.0"/>
  <p:tag name="KSO_WM_BEAUTIFY_FLAG" val="#wm#"/>
  <p:tag name="KSO_WM_UNIT_PRESET_TEXT" val="请言简意赅的阐述您的观点。"/>
  <p:tag name="KSO_WM_UNIT_TEXT_FILL_FORE_SCHEMECOLOR_INDEX_BRIGHTNESS" val="0.25"/>
  <p:tag name="KSO_WM_UNIT_TEXT_FILL_FORE_SCHEMECOLOR_INDEX" val="13"/>
  <p:tag name="KSO_WM_UNIT_TEXT_FILL_TYPE" val="1"/>
  <p:tag name="KSO_WM_DIAGRAM_VIRTUALLY_FRAME" val="{&quot;height&quot;:313.8926771653543,&quot;left&quot;:268.5499212598425,&quot;top&quot;:153.70732283464568,&quot;width&quot;:580.3181102362207}"/>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custom20206915_4*l_h_i*1_2_1"/>
  <p:tag name="KSO_WM_TEMPLATE_CATEGORY" val="custom"/>
  <p:tag name="KSO_WM_TEMPLATE_INDEX" val="20206915"/>
  <p:tag name="KSO_WM_UNIT_LAYERLEVEL" val="1_1_1"/>
  <p:tag name="KSO_WM_TAG_VERSION" val="1.0"/>
  <p:tag name="KSO_WM_BEAUTIFY_FLAG" val="#wm#"/>
  <p:tag name="KSO_WM_UNIT_TEXT_FILL_FORE_SCHEMECOLOR_INDEX_BRIGHTNESS" val="0"/>
  <p:tag name="KSO_WM_UNIT_TEXT_FILL_FORE_SCHEMECOLOR_INDEX" val="5"/>
  <p:tag name="KSO_WM_UNIT_TEXT_FILL_TYPE" val="1"/>
  <p:tag name="KSO_WM_DIAGRAM_VIRTUALLY_FRAME" val="{&quot;height&quot;:313.8926771653543,&quot;left&quot;:268.5499212598425,&quot;top&quot;:153.70732283464568,&quot;width&quot;:580.3181102362207}"/>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custom20206915_4*l_h_i*1_2_2"/>
  <p:tag name="KSO_WM_TEMPLATE_CATEGORY" val="custom"/>
  <p:tag name="KSO_WM_TEMPLATE_INDEX" val="20206915"/>
  <p:tag name="KSO_WM_UNIT_LAYERLEVEL" val="1_1_1"/>
  <p:tag name="KSO_WM_TAG_VERSION" val="1.0"/>
  <p:tag name="KSO_WM_BEAUTIFY_FLAG" val="#wm#"/>
  <p:tag name="KSO_WM_UNIT_LINE_FORE_SCHEMECOLOR_INDEX_BRIGHTNESS" val="-0.15"/>
  <p:tag name="KSO_WM_UNIT_LINE_FORE_SCHEMECOLOR_INDEX" val="14"/>
  <p:tag name="KSO_WM_UNIT_LINE_FILL_TYPE" val="2"/>
  <p:tag name="KSO_WM_DIAGRAM_VIRTUALLY_FRAME" val="{&quot;height&quot;:313.8926771653543,&quot;left&quot;:268.5499212598425,&quot;top&quot;:153.70732283464568,&quot;width&quot;:580.3181102362207}"/>
</p:tagLst>
</file>

<file path=ppt/tags/tag261.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custom20206915_4*l_h_f*1_2_1"/>
  <p:tag name="KSO_WM_TEMPLATE_CATEGORY" val="custom"/>
  <p:tag name="KSO_WM_TEMPLATE_INDEX" val="20206915"/>
  <p:tag name="KSO_WM_UNIT_LAYERLEVEL" val="1_1_1"/>
  <p:tag name="KSO_WM_TAG_VERSION" val="1.0"/>
  <p:tag name="KSO_WM_BEAUTIFY_FLAG" val="#wm#"/>
  <p:tag name="KSO_WM_UNIT_PRESET_TEXT" val="请言简意赅的阐述您的观点。"/>
  <p:tag name="KSO_WM_UNIT_TEXT_FILL_FORE_SCHEMECOLOR_INDEX_BRIGHTNESS" val="0.25"/>
  <p:tag name="KSO_WM_UNIT_TEXT_FILL_FORE_SCHEMECOLOR_INDEX" val="13"/>
  <p:tag name="KSO_WM_UNIT_TEXT_FILL_TYPE" val="1"/>
  <p:tag name="KSO_WM_DIAGRAM_VIRTUALLY_FRAME" val="{&quot;height&quot;:313.8926771653543,&quot;left&quot;:268.5499212598425,&quot;top&quot;:153.70732283464568,&quot;width&quot;:580.3181102362207}"/>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custom20206915_4*l_h_i*1_3_1"/>
  <p:tag name="KSO_WM_TEMPLATE_CATEGORY" val="custom"/>
  <p:tag name="KSO_WM_TEMPLATE_INDEX" val="20206915"/>
  <p:tag name="KSO_WM_UNIT_LAYERLEVEL" val="1_1_1"/>
  <p:tag name="KSO_WM_TAG_VERSION" val="1.0"/>
  <p:tag name="KSO_WM_BEAUTIFY_FLAG" val="#wm#"/>
  <p:tag name="KSO_WM_UNIT_TEXT_FILL_FORE_SCHEMECOLOR_INDEX_BRIGHTNESS" val="0"/>
  <p:tag name="KSO_WM_UNIT_TEXT_FILL_FORE_SCHEMECOLOR_INDEX" val="5"/>
  <p:tag name="KSO_WM_UNIT_TEXT_FILL_TYPE" val="1"/>
  <p:tag name="KSO_WM_DIAGRAM_VIRTUALLY_FRAME" val="{&quot;height&quot;:313.8926771653543,&quot;left&quot;:268.5499212598425,&quot;top&quot;:153.70732283464568,&quot;width&quot;:580.3181102362207}"/>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custom20206915_4*l_h_i*1_3_2"/>
  <p:tag name="KSO_WM_TEMPLATE_CATEGORY" val="custom"/>
  <p:tag name="KSO_WM_TEMPLATE_INDEX" val="20206915"/>
  <p:tag name="KSO_WM_UNIT_LAYERLEVEL" val="1_1_1"/>
  <p:tag name="KSO_WM_TAG_VERSION" val="1.0"/>
  <p:tag name="KSO_WM_BEAUTIFY_FLAG" val="#wm#"/>
  <p:tag name="KSO_WM_UNIT_LINE_FORE_SCHEMECOLOR_INDEX_BRIGHTNESS" val="-0.15"/>
  <p:tag name="KSO_WM_UNIT_LINE_FORE_SCHEMECOLOR_INDEX" val="14"/>
  <p:tag name="KSO_WM_UNIT_LINE_FILL_TYPE" val="2"/>
  <p:tag name="KSO_WM_DIAGRAM_VIRTUALLY_FRAME" val="{&quot;height&quot;:313.8926771653543,&quot;left&quot;:268.5499212598425,&quot;top&quot;:153.70732283464568,&quot;width&quot;:580.3181102362207}"/>
</p:tagLst>
</file>

<file path=ppt/tags/tag264.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custom20206915_4*l_h_f*1_4_1"/>
  <p:tag name="KSO_WM_TEMPLATE_CATEGORY" val="custom"/>
  <p:tag name="KSO_WM_TEMPLATE_INDEX" val="20206915"/>
  <p:tag name="KSO_WM_UNIT_LAYERLEVEL" val="1_1_1"/>
  <p:tag name="KSO_WM_TAG_VERSION" val="1.0"/>
  <p:tag name="KSO_WM_BEAUTIFY_FLAG" val="#wm#"/>
  <p:tag name="KSO_WM_UNIT_PRESET_TEXT" val="请言简意赅的阐述您的观点。"/>
  <p:tag name="KSO_WM_UNIT_TEXT_FILL_FORE_SCHEMECOLOR_INDEX_BRIGHTNESS" val="0.25"/>
  <p:tag name="KSO_WM_UNIT_TEXT_FILL_FORE_SCHEMECOLOR_INDEX" val="13"/>
  <p:tag name="KSO_WM_UNIT_TEXT_FILL_TYPE" val="1"/>
  <p:tag name="KSO_WM_DIAGRAM_VIRTUALLY_FRAME" val="{&quot;height&quot;:313.8926771653543,&quot;left&quot;:268.5499212598425,&quot;top&quot;:153.70732283464568,&quot;width&quot;:580.3181102362207}"/>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custom20206915_4*l_h_i*1_4_1"/>
  <p:tag name="KSO_WM_TEMPLATE_CATEGORY" val="custom"/>
  <p:tag name="KSO_WM_TEMPLATE_INDEX" val="20206915"/>
  <p:tag name="KSO_WM_UNIT_LAYERLEVEL" val="1_1_1"/>
  <p:tag name="KSO_WM_TAG_VERSION" val="1.0"/>
  <p:tag name="KSO_WM_BEAUTIFY_FLAG" val="#wm#"/>
  <p:tag name="KSO_WM_UNIT_TEXT_FILL_FORE_SCHEMECOLOR_INDEX_BRIGHTNESS" val="0"/>
  <p:tag name="KSO_WM_UNIT_TEXT_FILL_FORE_SCHEMECOLOR_INDEX" val="5"/>
  <p:tag name="KSO_WM_UNIT_TEXT_FILL_TYPE" val="1"/>
  <p:tag name="KSO_WM_DIAGRAM_VIRTUALLY_FRAME" val="{&quot;height&quot;:313.8926771653543,&quot;left&quot;:268.5499212598425,&quot;top&quot;:153.70732283464568,&quot;width&quot;:580.3181102362207}"/>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custom20206915_4*l_h_i*1_4_2"/>
  <p:tag name="KSO_WM_TEMPLATE_CATEGORY" val="custom"/>
  <p:tag name="KSO_WM_TEMPLATE_INDEX" val="20206915"/>
  <p:tag name="KSO_WM_UNIT_LAYERLEVEL" val="1_1_1"/>
  <p:tag name="KSO_WM_TAG_VERSION" val="1.0"/>
  <p:tag name="KSO_WM_BEAUTIFY_FLAG" val="#wm#"/>
  <p:tag name="KSO_WM_UNIT_LINE_FORE_SCHEMECOLOR_INDEX_BRIGHTNESS" val="-0.15"/>
  <p:tag name="KSO_WM_UNIT_LINE_FORE_SCHEMECOLOR_INDEX" val="14"/>
  <p:tag name="KSO_WM_UNIT_LINE_FILL_TYPE" val="2"/>
  <p:tag name="KSO_WM_DIAGRAM_VIRTUALLY_FRAME" val="{&quot;height&quot;:313.8926771653543,&quot;left&quot;:268.5499212598425,&quot;top&quot;:153.70732283464568,&quot;width&quot;:580.3181102362207}"/>
</p:tagLst>
</file>

<file path=ppt/tags/tag267.xml><?xml version="1.0" encoding="utf-8"?>
<p:tagLst xmlns:p="http://schemas.openxmlformats.org/presentationml/2006/main">
  <p:tag name="KSO_WM_UNIT_ISCONTENTSTITLE" val="1"/>
  <p:tag name="KSO_WM_UNIT_ISNUMDGMTITLE" val="0"/>
  <p:tag name="KSO_WM_UNIT_PRESET_TEXT" val="目录"/>
  <p:tag name="KSO_WM_UNIT_NOCLEAR" val="0"/>
  <p:tag name="KSO_WM_UNIT_VALUE" val="4"/>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6915_4*a*1"/>
  <p:tag name="KSO_WM_TEMPLATE_CATEGORY" val="custom"/>
  <p:tag name="KSO_WM_TEMPLATE_INDEX" val="2020691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68.xml><?xml version="1.0" encoding="utf-8"?>
<p:tagLst xmlns:p="http://schemas.openxmlformats.org/presentationml/2006/main">
  <p:tag name="KSO_WM_BEAUTIFY_FLAG" val="#wm#"/>
  <p:tag name="KSO_WM_TEMPLATE_CATEGORY" val="custom"/>
  <p:tag name="KSO_WM_TEMPLATE_INDEX" val="20206915"/>
  <p:tag name="KSO_WM_SLIDE_ID" val="custom20206915_4"/>
  <p:tag name="KSO_WM_TEMPLATE_SUBCATEGORY" val="0"/>
  <p:tag name="KSO_WM_TEMPLATE_MASTER_TYPE" val="1"/>
  <p:tag name="KSO_WM_TEMPLATE_COLOR_TYPE" val="1"/>
  <p:tag name="KSO_WM_SLIDE_TYPE" val="contents"/>
  <p:tag name="KSO_WM_SLIDE_SUBTYPE" val="diag"/>
  <p:tag name="KSO_WM_SLIDE_ITEM_CNT" val="4"/>
  <p:tag name="KSO_WM_SLIDE_INDEX" val="4"/>
  <p:tag name="KSO_WM_DIAGRAM_GROUP_CODE" val="l1-1"/>
  <p:tag name="KSO_WM_SLIDE_DIAGTYPE" val="l"/>
  <p:tag name="KSO_WM_TAG_VERSION" val="1.0"/>
  <p:tag name="KSO_WM_SLIDE_LAYOUT" val="a_l"/>
  <p:tag name="KSO_WM_SLIDE_LAYOUT_CNT" val="1_1"/>
  <p:tag name="KSO_WM_SLIDE_BACKGROUND_TYPE" val="general"/>
</p:tagLst>
</file>

<file path=ppt/tags/tag26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7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7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7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76.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77.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278.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279.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80.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281.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28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28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07-24T23:08:20&quot;,&quot;maxSize&quot;:{&quot;size1&quot;:20},&quot;minSize&quot;:{&quot;size1&quot;:11.2},&quot;normalSize&quot;:{&quot;size1&quot;:11.2},&quot;subLayout&quot;:[{&quot;id&quot;:&quot;2025-07-24T23:08:20&quot;,&quot;margin&quot;:{&quot;bottom&quot;:0.025999998673796654,&quot;left&quot;:1.2699999809265137,&quot;right&quot;:1.2699999809265137,&quot;top&quot;:0.4230000376701355},&quot;type&quot;:0},{&quot;id&quot;:&quot;2025-07-24T23:08:20&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8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8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8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8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8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8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9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92.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293.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294.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295.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296.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29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29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07-24T23:08:20&quot;,&quot;maxSize&quot;:{&quot;size1&quot;:20},&quot;minSize&quot;:{&quot;size1&quot;:11.2},&quot;normalSize&quot;:{&quot;size1&quot;:11.2},&quot;subLayout&quot;:[{&quot;id&quot;:&quot;2025-07-24T23:08:20&quot;,&quot;margin&quot;:{&quot;bottom&quot;:0.025999998673796654,&quot;left&quot;:1.2699999809265137,&quot;right&quot;:1.2699999809265137,&quot;top&quot;:0.4230000376701355},&quot;type&quot;:0},{&quot;id&quot;:&quot;2025-07-24T23:08:20&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9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0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0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0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0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0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06.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07.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308.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309.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10.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311.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31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31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07-24T23:08:20&quot;,&quot;maxSize&quot;:{&quot;size1&quot;:20},&quot;minSize&quot;:{&quot;size1&quot;:11.2},&quot;normalSize&quot;:{&quot;size1&quot;:11.2},&quot;subLayout&quot;:[{&quot;id&quot;:&quot;2025-07-24T23:08:20&quot;,&quot;margin&quot;:{&quot;bottom&quot;:0.025999998673796654,&quot;left&quot;:1.2699999809265137,&quot;right&quot;:1.2699999809265137,&quot;top&quot;:0.4230000376701355},&quot;type&quot;:0},{&quot;id&quot;:&quot;2025-07-24T23:08:20&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1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1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1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1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1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1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2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2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ID" val="diagram20212843_1*f*1"/>
  <p:tag name="KSO_WM_TEMPLATE_CATEGORY" val="diagram"/>
  <p:tag name="KSO_WM_TEMPLATE_INDEX" val="20212843"/>
  <p:tag name="KSO_WM_UNIT_LAYERLEVEL" val="1"/>
  <p:tag name="KSO_WM_TAG_VERSION" val="1.0"/>
  <p:tag name="KSO_WM_UNIT_DEFAULT_FONT" val="14;20;2"/>
  <p:tag name="KSO_WM_UNIT_BLOCK" val="0"/>
  <p:tag name="KSO_WM_UNIT_VALUE" val="576"/>
  <p:tag name="KSO_WM_UNIT_SHOW_EDIT_AREA_INDICATION" val="1"/>
  <p:tag name="KSO_WM_CHIP_GROUPID" val="5e6b05596848fb12bee65ac8"/>
  <p:tag name="KSO_WM_CHIP_XID" val="5e6b05596848fb12bee65aca"/>
  <p:tag name="KSO_WM_UNIT_DEC_AREA_ID" val="8cb1ccbfd41a4f08aa021a2337e676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53f115901fe44f3787d5c3752471e8b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644054ed1e2fb8092e"/>
  <p:tag name="KSO_WM_TEMPLATE_ASSEMBLE_GROUPID" val="60656f644054ed1e2fb8092e"/>
  <p:tag name="WM_BEAUTIFY_ZORDER_FLAG_TAG" val="3"/>
</p:tagLst>
</file>

<file path=ppt/tags/tag32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07-24T23:08:20&quot;,&quot;maxSize&quot;:{&quot;size1&quot;:20},&quot;minSize&quot;:{&quot;size1&quot;:11.2},&quot;normalSize&quot;:{&quot;size1&quot;:11.2},&quot;subLayout&quot;:[{&quot;id&quot;:&quot;2025-07-24T23:08:20&quot;,&quot;margin&quot;:{&quot;bottom&quot;:0.025999998673796654,&quot;left&quot;:1.2699999809265137,&quot;right&quot;:1.2699999809265137,&quot;top&quot;:0.4230000376701355},&quot;type&quot;:0},{&quot;id&quot;:&quot;2025-07-24T23:08:20&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2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2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2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2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2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2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3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3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ID" val="diagram20212843_1*f*1"/>
  <p:tag name="KSO_WM_TEMPLATE_CATEGORY" val="diagram"/>
  <p:tag name="KSO_WM_TEMPLATE_INDEX" val="20212843"/>
  <p:tag name="KSO_WM_UNIT_LAYERLEVEL" val="1"/>
  <p:tag name="KSO_WM_TAG_VERSION" val="1.0"/>
  <p:tag name="KSO_WM_UNIT_DEFAULT_FONT" val="14;20;2"/>
  <p:tag name="KSO_WM_UNIT_BLOCK" val="0"/>
  <p:tag name="KSO_WM_UNIT_VALUE" val="576"/>
  <p:tag name="KSO_WM_UNIT_SHOW_EDIT_AREA_INDICATION" val="1"/>
  <p:tag name="KSO_WM_CHIP_GROUPID" val="5e6b05596848fb12bee65ac8"/>
  <p:tag name="KSO_WM_CHIP_XID" val="5e6b05596848fb12bee65aca"/>
  <p:tag name="KSO_WM_UNIT_DEC_AREA_ID" val="8cb1ccbfd41a4f08aa021a2337e676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53f115901fe44f3787d5c3752471e8b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644054ed1e2fb8092e"/>
  <p:tag name="KSO_WM_TEMPLATE_ASSEMBLE_GROUPID" val="60656f644054ed1e2fb8092e"/>
  <p:tag name="WM_BEAUTIFY_ZORDER_FLAG_TAG" val="3"/>
</p:tagLst>
</file>

<file path=ppt/tags/tag33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07-24T23:08:20&quot;,&quot;maxSize&quot;:{&quot;size1&quot;:20},&quot;minSize&quot;:{&quot;size1&quot;:11.2},&quot;normalSize&quot;:{&quot;size1&quot;:11.2},&quot;subLayout&quot;:[{&quot;id&quot;:&quot;2025-07-24T23:08:20&quot;,&quot;margin&quot;:{&quot;bottom&quot;:0.025999998673796654,&quot;left&quot;:1.2699999809265137,&quot;right&quot;:1.2699999809265137,&quot;top&quot;:0.4230000376701355},&quot;type&quot;:0},{&quot;id&quot;:&quot;2025-07-24T23:08:20&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3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3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3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3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3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3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4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4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4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07-24T23:08:20&quot;,&quot;maxSize&quot;:{&quot;size1&quot;:20},&quot;minSize&quot;:{&quot;size1&quot;:11.2},&quot;normalSize&quot;:{&quot;size1&quot;:11.2},&quot;subLayout&quot;:[{&quot;id&quot;:&quot;2025-07-24T23:08:20&quot;,&quot;margin&quot;:{&quot;bottom&quot;:0.025999998673796654,&quot;left&quot;:1.2699999809265137,&quot;right&quot;:1.2699999809265137,&quot;top&quot;:0.4230000376701355},&quot;type&quot;:0},{&quot;id&quot;:&quot;2025-07-24T23:08:20&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4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4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4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4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4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4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5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52.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353.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354.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355.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356.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35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35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07-24T23:08:20&quot;,&quot;maxSize&quot;:{&quot;size1&quot;:20},&quot;minSize&quot;:{&quot;size1&quot;:11.2},&quot;normalSize&quot;:{&quot;size1&quot;:11.2},&quot;subLayout&quot;:[{&quot;id&quot;:&quot;2025-07-24T23:08:20&quot;,&quot;margin&quot;:{&quot;bottom&quot;:0.025999998673796654,&quot;left&quot;:1.2699999809265137,&quot;right&quot;:1.2699999809265137,&quot;top&quot;:0.4230000376701355},&quot;type&quot;:0},{&quot;id&quot;:&quot;2025-07-24T23:08:20&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5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6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6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6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6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6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66.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6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6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07-24T23:08:20&quot;,&quot;maxSize&quot;:{&quot;size1&quot;:20},&quot;minSize&quot;:{&quot;size1&quot;:11.2},&quot;normalSize&quot;:{&quot;size1&quot;:11.2},&quot;subLayout&quot;:[{&quot;id&quot;:&quot;2025-07-24T23:08:20&quot;,&quot;margin&quot;:{&quot;bottom&quot;:0.025999998673796654,&quot;left&quot;:1.2699999809265137,&quot;right&quot;:1.2699999809265137,&quot;top&quot;:0.4230000376701355},&quot;type&quot;:0},{&quot;id&quot;:&quot;2025-07-24T23:08:20&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6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7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7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7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7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76.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7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7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07-24T23:08:20&quot;,&quot;maxSize&quot;:{&quot;size1&quot;:20},&quot;minSize&quot;:{&quot;size1&quot;:11.2},&quot;normalSize&quot;:{&quot;size1&quot;:11.2},&quot;subLayout&quot;:[{&quot;id&quot;:&quot;2025-07-24T23:08:20&quot;,&quot;margin&quot;:{&quot;bottom&quot;:0.025999998673796654,&quot;left&quot;:1.2699999809265137,&quot;right&quot;:1.2699999809265137,&quot;top&quot;:0.4230000376701355},&quot;type&quot;:0},{&quot;id&quot;:&quot;2025-07-24T23:08:20&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7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8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8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8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8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86.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8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8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07-24T23:08:20&quot;,&quot;maxSize&quot;:{&quot;size1&quot;:20},&quot;minSize&quot;:{&quot;size1&quot;:11.2},&quot;normalSize&quot;:{&quot;size1&quot;:11.2},&quot;subLayout&quot;:[{&quot;id&quot;:&quot;2025-07-24T23:08:20&quot;,&quot;margin&quot;:{&quot;bottom&quot;:0.025999998673796654,&quot;left&quot;:1.2699999809265137,&quot;right&quot;:1.2699999809265137,&quot;top&quot;:0.4230000376701355},&quot;type&quot;:0},{&quot;id&quot;:&quot;2025-07-24T23:08:20&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31*i*1"/>
  <p:tag name="KSO_WM_TEMPLATE_CATEGORY" val="custom"/>
  <p:tag name="KSO_WM_TEMPLATE_INDEX" val="2020432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custom20204322_31*i*2"/>
  <p:tag name="KSO_WM_TEMPLATE_CATEGORY" val="custom"/>
  <p:tag name="KSO_WM_TEMPLATE_INDEX" val="20204322"/>
  <p:tag name="KSO_WM_UNIT_LAYERLEVEL" val="1"/>
  <p:tag name="KSO_WM_TAG_VERSION" val="1.0"/>
  <p:tag name="KSO_WM_BEAUTIFY_FLAG" val="#wm#"/>
  <p:tag name="KSO_WM_UNIT_PRESET_TEXT" val="202X"/>
  <p:tag name="KSO_WM_UNIT_TEXT_FILL_FORE_SCHEMECOLOR_INDEX_BRIGHTNESS" val="0"/>
  <p:tag name="KSO_WM_UNIT_TEXT_FILL_FORE_SCHEMECOLOR_INDEX" val="14"/>
  <p:tag name="KSO_WM_UNIT_TEXT_FILL_TYPE" val="1"/>
</p:tagLst>
</file>

<file path=ppt/tags/tag391.xml><?xml version="1.0" encoding="utf-8"?>
<p:tagLst xmlns:p="http://schemas.openxmlformats.org/presentationml/2006/main">
  <p:tag name="KSO_WM_UNIT_ISCONTENTSTITLE" val="0"/>
  <p:tag name="KSO_WM_UNIT_ISNUMDGMTITLE" val="0"/>
  <p:tag name="KSO_WM_UNIT_NOCLEAR" val="1"/>
  <p:tag name="KSO_WM_UNIT_HIGHLIGHT" val="0"/>
  <p:tag name="KSO_WM_UNIT_COMPATIBLE" val="0"/>
  <p:tag name="KSO_WM_UNIT_DIAGRAM_ISNUMVISUAL" val="0"/>
  <p:tag name="KSO_WM_UNIT_DIAGRAM_ISREFERUNIT" val="0"/>
  <p:tag name="KSO_WM_UNIT_TYPE" val="a"/>
  <p:tag name="KSO_WM_UNIT_INDEX" val="1"/>
  <p:tag name="KSO_WM_UNIT_ID" val="custom20204322_31*a*1"/>
  <p:tag name="KSO_WM_TEMPLATE_CATEGORY" val="custom"/>
  <p:tag name="KSO_WM_TEMPLATE_INDEX" val="20204322"/>
  <p:tag name="KSO_WM_UNIT_LAYERLEVEL" val="1"/>
  <p:tag name="KSO_WM_TAG_VERSION" val="1.0"/>
  <p:tag name="KSO_WM_BEAUTIFY_FLAG" val="#wm#"/>
  <p:tag name="KSO_WM_UNIT_PRESET_TEXT" val="谢谢聆听"/>
  <p:tag name="KSO_WM_UNIT_TEXT_FILL_FORE_SCHEMECOLOR_INDEX_BRIGHTNESS" val="0"/>
  <p:tag name="KSO_WM_UNIT_TEXT_FILL_FORE_SCHEMECOLOR_INDEX" val="14"/>
  <p:tag name="KSO_WM_UNIT_TEXT_FILL_TYPE" val="1"/>
</p:tagLst>
</file>

<file path=ppt/tags/tag392.xml><?xml version="1.0" encoding="utf-8"?>
<p:tagLst xmlns:p="http://schemas.openxmlformats.org/presentationml/2006/main">
  <p:tag name="KSO_WM_SLIDE_ID" val="custom20204322_31"/>
  <p:tag name="KSO_WM_TEMPLATE_SUBCATEGORY" val="0"/>
  <p:tag name="KSO_WM_TEMPLATE_MASTER_TYPE" val="1"/>
  <p:tag name="KSO_WM_TEMPLATE_COLOR_TYPE" val="1"/>
  <p:tag name="KSO_WM_SLIDE_TYPE" val="endPage"/>
  <p:tag name="KSO_WM_SLIDE_SUBTYPE" val="pureTxt"/>
  <p:tag name="KSO_WM_SLIDE_ITEM_CNT" val="0"/>
  <p:tag name="KSO_WM_SLIDE_INDEX" val="31"/>
  <p:tag name="KSO_WM_TAG_VERSION" val="1.0"/>
  <p:tag name="KSO_WM_BEAUTIFY_FLAG" val="#wm#"/>
  <p:tag name="KSO_WM_TEMPLATE_CATEGORY" val="custom"/>
  <p:tag name="KSO_WM_TEMPLATE_INDEX" val="20204322"/>
  <p:tag name="KSO_WM_SLIDE_LAYOUT" val="a_b"/>
  <p:tag name="KSO_WM_SLIDE_LAYOUT_CNT" val="1_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rgbClr val="000000"/>
      </a:dk1>
      <a:lt1>
        <a:srgbClr val="FFFFFF"/>
      </a:lt1>
      <a:dk2>
        <a:srgbClr val="F0E9EB"/>
      </a:dk2>
      <a:lt2>
        <a:srgbClr val="FFFFFF"/>
      </a:lt2>
      <a:accent1>
        <a:srgbClr val="CB2844"/>
      </a:accent1>
      <a:accent2>
        <a:srgbClr val="B0304D"/>
      </a:accent2>
      <a:accent3>
        <a:srgbClr val="953856"/>
      </a:accent3>
      <a:accent4>
        <a:srgbClr val="7A415E"/>
      </a:accent4>
      <a:accent5>
        <a:srgbClr val="5F4967"/>
      </a:accent5>
      <a:accent6>
        <a:srgbClr val="445170"/>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2440</Words>
  <Application>WPS 演示</Application>
  <PresentationFormat>宽屏</PresentationFormat>
  <Paragraphs>73</Paragraphs>
  <Slides>15</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15</vt:i4>
      </vt:variant>
    </vt:vector>
  </HeadingPairs>
  <TitlesOfParts>
    <vt:vector size="30" baseType="lpstr">
      <vt:lpstr>Arial</vt:lpstr>
      <vt:lpstr>宋体</vt:lpstr>
      <vt:lpstr>Wingdings</vt:lpstr>
      <vt:lpstr>微软雅黑</vt:lpstr>
      <vt:lpstr>汉仪旗黑-85S</vt:lpstr>
      <vt:lpstr>黑体</vt:lpstr>
      <vt:lpstr>汉仪旗黑-85S</vt:lpstr>
      <vt:lpstr>Segoe UI</vt:lpstr>
      <vt:lpstr>Arial Unicode MS</vt:lpstr>
      <vt:lpstr>Arial Black</vt:lpstr>
      <vt:lpstr>Calibri</vt:lpstr>
      <vt:lpstr>Arial</vt:lpstr>
      <vt:lpstr>楷体</vt:lpstr>
      <vt:lpstr>Office 主题​​</vt:lpstr>
      <vt:lpstr>1_Office 主题​​</vt:lpstr>
      <vt:lpstr>PowerPoint 演示文稿</vt:lpstr>
      <vt:lpstr>融合教育背景下特殊教育教师专业化培养的深度探索   —— 读《融合教育背景下特殊教育教师专业化培养》有感</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谢谢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祥</cp:lastModifiedBy>
  <cp:revision>4</cp:revision>
  <dcterms:created xsi:type="dcterms:W3CDTF">2025-07-24T15:09:00Z</dcterms:created>
  <dcterms:modified xsi:type="dcterms:W3CDTF">2025-07-24T16:00:33Z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
  </property>
</Properties>
</file>