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4" r:id="rId4"/>
    <p:sldId id="265" r:id="rId5"/>
    <p:sldId id="261" r:id="rId6"/>
    <p:sldId id="266" r:id="rId7"/>
    <p:sldId id="262" r:id="rId8"/>
    <p:sldId id="268" r:id="rId9"/>
    <p:sldId id="269" r:id="rId10"/>
    <p:sldId id="271" r:id="rId11"/>
    <p:sldId id="263" r:id="rId12"/>
    <p:sldId id="267" r:id="rId13"/>
    <p:sldId id="270" r:id="rId14"/>
    <p:sldId id="260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image" Target="../media/image2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image" Target="../media/image1.png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5" Type="http://schemas.openxmlformats.org/officeDocument/2006/relationships/tags" Target="../tags/tag43.xml"/><Relationship Id="rId24" Type="http://schemas.openxmlformats.org/officeDocument/2006/relationships/tags" Target="../tags/tag42.xml"/><Relationship Id="rId23" Type="http://schemas.openxmlformats.org/officeDocument/2006/relationships/tags" Target="../tags/tag41.xml"/><Relationship Id="rId22" Type="http://schemas.openxmlformats.org/officeDocument/2006/relationships/tags" Target="../tags/tag40.xml"/><Relationship Id="rId21" Type="http://schemas.openxmlformats.org/officeDocument/2006/relationships/tags" Target="../tags/tag39.xml"/><Relationship Id="rId20" Type="http://schemas.openxmlformats.org/officeDocument/2006/relationships/tags" Target="../tags/tag38.xml"/><Relationship Id="rId2" Type="http://schemas.openxmlformats.org/officeDocument/2006/relationships/tags" Target="../tags/tag22.xml"/><Relationship Id="rId19" Type="http://schemas.openxmlformats.org/officeDocument/2006/relationships/tags" Target="../tags/tag37.xml"/><Relationship Id="rId18" Type="http://schemas.openxmlformats.org/officeDocument/2006/relationships/tags" Target="../tags/tag36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image" Target="../media/image2.png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image" Target="../media/image1.png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5" Type="http://schemas.openxmlformats.org/officeDocument/2006/relationships/tags" Target="../tags/tag65.xml"/><Relationship Id="rId24" Type="http://schemas.openxmlformats.org/officeDocument/2006/relationships/tags" Target="../tags/tag64.xml"/><Relationship Id="rId23" Type="http://schemas.openxmlformats.org/officeDocument/2006/relationships/tags" Target="../tags/tag63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tags" Target="../tags/tag44.xml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image" Target="../media/image2.png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image" Target="../media/image1.png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8" Type="http://schemas.openxmlformats.org/officeDocument/2006/relationships/tags" Target="../tags/tag90.xml"/><Relationship Id="rId27" Type="http://schemas.openxmlformats.org/officeDocument/2006/relationships/tags" Target="../tags/tag89.xml"/><Relationship Id="rId26" Type="http://schemas.openxmlformats.org/officeDocument/2006/relationships/tags" Target="../tags/tag88.xml"/><Relationship Id="rId25" Type="http://schemas.openxmlformats.org/officeDocument/2006/relationships/tags" Target="../tags/tag87.xml"/><Relationship Id="rId24" Type="http://schemas.openxmlformats.org/officeDocument/2006/relationships/tags" Target="../tags/tag86.xml"/><Relationship Id="rId23" Type="http://schemas.openxmlformats.org/officeDocument/2006/relationships/tags" Target="../tags/tag85.xml"/><Relationship Id="rId22" Type="http://schemas.openxmlformats.org/officeDocument/2006/relationships/tags" Target="../tags/tag84.xml"/><Relationship Id="rId21" Type="http://schemas.openxmlformats.org/officeDocument/2006/relationships/tags" Target="../tags/tag83.xml"/><Relationship Id="rId20" Type="http://schemas.openxmlformats.org/officeDocument/2006/relationships/tags" Target="../tags/tag82.xml"/><Relationship Id="rId2" Type="http://schemas.openxmlformats.org/officeDocument/2006/relationships/tags" Target="../tags/tag66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image" Target="../media/image2.png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image" Target="../media/image1.png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7" Type="http://schemas.openxmlformats.org/officeDocument/2006/relationships/tags" Target="../tags/tag114.xml"/><Relationship Id="rId26" Type="http://schemas.openxmlformats.org/officeDocument/2006/relationships/tags" Target="../tags/tag113.xml"/><Relationship Id="rId25" Type="http://schemas.openxmlformats.org/officeDocument/2006/relationships/tags" Target="../tags/tag112.xml"/><Relationship Id="rId24" Type="http://schemas.openxmlformats.org/officeDocument/2006/relationships/tags" Target="../tags/tag111.xml"/><Relationship Id="rId23" Type="http://schemas.openxmlformats.org/officeDocument/2006/relationships/tags" Target="../tags/tag110.xml"/><Relationship Id="rId22" Type="http://schemas.openxmlformats.org/officeDocument/2006/relationships/tags" Target="../tags/tag109.xml"/><Relationship Id="rId21" Type="http://schemas.openxmlformats.org/officeDocument/2006/relationships/tags" Target="../tags/tag108.xml"/><Relationship Id="rId20" Type="http://schemas.openxmlformats.org/officeDocument/2006/relationships/tags" Target="../tags/tag107.xml"/><Relationship Id="rId2" Type="http://schemas.openxmlformats.org/officeDocument/2006/relationships/tags" Target="../tags/tag91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image" Target="../media/image2.png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image" Target="../media/image1.png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5" Type="http://schemas.openxmlformats.org/officeDocument/2006/relationships/tags" Target="../tags/tag136.xml"/><Relationship Id="rId24" Type="http://schemas.openxmlformats.org/officeDocument/2006/relationships/tags" Target="../tags/tag135.xml"/><Relationship Id="rId23" Type="http://schemas.openxmlformats.org/officeDocument/2006/relationships/tags" Target="../tags/tag134.xml"/><Relationship Id="rId22" Type="http://schemas.openxmlformats.org/officeDocument/2006/relationships/tags" Target="../tags/tag133.xml"/><Relationship Id="rId21" Type="http://schemas.openxmlformats.org/officeDocument/2006/relationships/tags" Target="../tags/tag132.xml"/><Relationship Id="rId20" Type="http://schemas.openxmlformats.org/officeDocument/2006/relationships/tags" Target="../tags/tag131.xml"/><Relationship Id="rId2" Type="http://schemas.openxmlformats.org/officeDocument/2006/relationships/tags" Target="../tags/tag115.xml"/><Relationship Id="rId19" Type="http://schemas.openxmlformats.org/officeDocument/2006/relationships/tags" Target="../tags/tag130.xml"/><Relationship Id="rId18" Type="http://schemas.openxmlformats.org/officeDocument/2006/relationships/tags" Target="../tags/tag129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image" Target="../media/image2.png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image" Target="../media/image1.png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7" Type="http://schemas.openxmlformats.org/officeDocument/2006/relationships/tags" Target="../tags/tag160.xml"/><Relationship Id="rId26" Type="http://schemas.openxmlformats.org/officeDocument/2006/relationships/tags" Target="../tags/tag159.xml"/><Relationship Id="rId25" Type="http://schemas.openxmlformats.org/officeDocument/2006/relationships/tags" Target="../tags/tag158.xml"/><Relationship Id="rId24" Type="http://schemas.openxmlformats.org/officeDocument/2006/relationships/tags" Target="../tags/tag157.xml"/><Relationship Id="rId23" Type="http://schemas.openxmlformats.org/officeDocument/2006/relationships/tags" Target="../tags/tag156.xml"/><Relationship Id="rId22" Type="http://schemas.openxmlformats.org/officeDocument/2006/relationships/tags" Target="../tags/tag155.xml"/><Relationship Id="rId21" Type="http://schemas.openxmlformats.org/officeDocument/2006/relationships/tags" Target="../tags/tag154.xml"/><Relationship Id="rId20" Type="http://schemas.openxmlformats.org/officeDocument/2006/relationships/tags" Target="../tags/tag153.xml"/><Relationship Id="rId2" Type="http://schemas.openxmlformats.org/officeDocument/2006/relationships/tags" Target="../tags/tag137.xml"/><Relationship Id="rId19" Type="http://schemas.openxmlformats.org/officeDocument/2006/relationships/tags" Target="../tags/tag152.xml"/><Relationship Id="rId18" Type="http://schemas.openxmlformats.org/officeDocument/2006/relationships/tags" Target="../tags/tag151.xml"/><Relationship Id="rId17" Type="http://schemas.openxmlformats.org/officeDocument/2006/relationships/tags" Target="../tags/tag150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image" Target="../media/image2.png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image" Target="../media/image1.png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5" Type="http://schemas.openxmlformats.org/officeDocument/2006/relationships/tags" Target="../tags/tag182.xml"/><Relationship Id="rId24" Type="http://schemas.openxmlformats.org/officeDocument/2006/relationships/tags" Target="../tags/tag181.xml"/><Relationship Id="rId23" Type="http://schemas.openxmlformats.org/officeDocument/2006/relationships/tags" Target="../tags/tag180.xml"/><Relationship Id="rId22" Type="http://schemas.openxmlformats.org/officeDocument/2006/relationships/tags" Target="../tags/tag179.xml"/><Relationship Id="rId21" Type="http://schemas.openxmlformats.org/officeDocument/2006/relationships/tags" Target="../tags/tag178.xml"/><Relationship Id="rId20" Type="http://schemas.openxmlformats.org/officeDocument/2006/relationships/tags" Target="../tags/tag177.xml"/><Relationship Id="rId2" Type="http://schemas.openxmlformats.org/officeDocument/2006/relationships/tags" Target="../tags/tag161.xml"/><Relationship Id="rId19" Type="http://schemas.openxmlformats.org/officeDocument/2006/relationships/tags" Target="../tags/tag176.xml"/><Relationship Id="rId18" Type="http://schemas.openxmlformats.org/officeDocument/2006/relationships/tags" Target="../tags/tag175.xml"/><Relationship Id="rId17" Type="http://schemas.openxmlformats.org/officeDocument/2006/relationships/tags" Target="../tags/tag174.xml"/><Relationship Id="rId16" Type="http://schemas.openxmlformats.org/officeDocument/2006/relationships/tags" Target="../tags/tag173.xml"/><Relationship Id="rId15" Type="http://schemas.openxmlformats.org/officeDocument/2006/relationships/tags" Target="../tags/tag172.xml"/><Relationship Id="rId14" Type="http://schemas.openxmlformats.org/officeDocument/2006/relationships/image" Target="../media/image2.png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image" Target="../media/image1.png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5" Type="http://schemas.openxmlformats.org/officeDocument/2006/relationships/tags" Target="../tags/tag203.xml"/><Relationship Id="rId24" Type="http://schemas.openxmlformats.org/officeDocument/2006/relationships/tags" Target="../tags/tag202.xml"/><Relationship Id="rId23" Type="http://schemas.openxmlformats.org/officeDocument/2006/relationships/tags" Target="../tags/tag201.xml"/><Relationship Id="rId22" Type="http://schemas.openxmlformats.org/officeDocument/2006/relationships/tags" Target="../tags/tag200.xml"/><Relationship Id="rId21" Type="http://schemas.openxmlformats.org/officeDocument/2006/relationships/tags" Target="../tags/tag199.xml"/><Relationship Id="rId20" Type="http://schemas.openxmlformats.org/officeDocument/2006/relationships/tags" Target="../tags/tag198.xml"/><Relationship Id="rId2" Type="http://schemas.openxmlformats.org/officeDocument/2006/relationships/tags" Target="../tags/tag183.xml"/><Relationship Id="rId19" Type="http://schemas.openxmlformats.org/officeDocument/2006/relationships/image" Target="../media/image5.png"/><Relationship Id="rId18" Type="http://schemas.openxmlformats.org/officeDocument/2006/relationships/tags" Target="../tags/tag197.xml"/><Relationship Id="rId17" Type="http://schemas.openxmlformats.org/officeDocument/2006/relationships/image" Target="../media/image4.svg"/><Relationship Id="rId16" Type="http://schemas.openxmlformats.org/officeDocument/2006/relationships/image" Target="../media/image3.png"/><Relationship Id="rId15" Type="http://schemas.openxmlformats.org/officeDocument/2006/relationships/tags" Target="../tags/tag196.xml"/><Relationship Id="rId14" Type="http://schemas.openxmlformats.org/officeDocument/2006/relationships/tags" Target="../tags/tag195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6" Type="http://schemas.openxmlformats.org/officeDocument/2006/relationships/tags" Target="../tags/tag246.xml"/><Relationship Id="rId45" Type="http://schemas.openxmlformats.org/officeDocument/2006/relationships/tags" Target="../tags/tag245.xml"/><Relationship Id="rId44" Type="http://schemas.openxmlformats.org/officeDocument/2006/relationships/tags" Target="../tags/tag244.xml"/><Relationship Id="rId43" Type="http://schemas.openxmlformats.org/officeDocument/2006/relationships/tags" Target="../tags/tag243.xml"/><Relationship Id="rId42" Type="http://schemas.openxmlformats.org/officeDocument/2006/relationships/tags" Target="../tags/tag242.xml"/><Relationship Id="rId41" Type="http://schemas.openxmlformats.org/officeDocument/2006/relationships/image" Target="../media/image7.png"/><Relationship Id="rId40" Type="http://schemas.openxmlformats.org/officeDocument/2006/relationships/tags" Target="../tags/tag241.xml"/><Relationship Id="rId4" Type="http://schemas.openxmlformats.org/officeDocument/2006/relationships/tags" Target="../tags/tag206.xml"/><Relationship Id="rId39" Type="http://schemas.openxmlformats.org/officeDocument/2006/relationships/image" Target="../media/image6.png"/><Relationship Id="rId38" Type="http://schemas.openxmlformats.org/officeDocument/2006/relationships/tags" Target="../tags/tag240.xml"/><Relationship Id="rId37" Type="http://schemas.openxmlformats.org/officeDocument/2006/relationships/tags" Target="../tags/tag239.xml"/><Relationship Id="rId36" Type="http://schemas.openxmlformats.org/officeDocument/2006/relationships/tags" Target="../tags/tag238.xml"/><Relationship Id="rId35" Type="http://schemas.openxmlformats.org/officeDocument/2006/relationships/tags" Target="../tags/tag237.xml"/><Relationship Id="rId34" Type="http://schemas.openxmlformats.org/officeDocument/2006/relationships/tags" Target="../tags/tag236.xml"/><Relationship Id="rId33" Type="http://schemas.openxmlformats.org/officeDocument/2006/relationships/tags" Target="../tags/tag235.xml"/><Relationship Id="rId32" Type="http://schemas.openxmlformats.org/officeDocument/2006/relationships/tags" Target="../tags/tag234.xml"/><Relationship Id="rId31" Type="http://schemas.openxmlformats.org/officeDocument/2006/relationships/tags" Target="../tags/tag233.xml"/><Relationship Id="rId30" Type="http://schemas.openxmlformats.org/officeDocument/2006/relationships/tags" Target="../tags/tag232.xml"/><Relationship Id="rId3" Type="http://schemas.openxmlformats.org/officeDocument/2006/relationships/tags" Target="../tags/tag205.xml"/><Relationship Id="rId29" Type="http://schemas.openxmlformats.org/officeDocument/2006/relationships/tags" Target="../tags/tag231.xml"/><Relationship Id="rId28" Type="http://schemas.openxmlformats.org/officeDocument/2006/relationships/tags" Target="../tags/tag230.xml"/><Relationship Id="rId27" Type="http://schemas.openxmlformats.org/officeDocument/2006/relationships/tags" Target="../tags/tag229.xml"/><Relationship Id="rId26" Type="http://schemas.openxmlformats.org/officeDocument/2006/relationships/tags" Target="../tags/tag228.xml"/><Relationship Id="rId25" Type="http://schemas.openxmlformats.org/officeDocument/2006/relationships/tags" Target="../tags/tag227.xml"/><Relationship Id="rId24" Type="http://schemas.openxmlformats.org/officeDocument/2006/relationships/tags" Target="../tags/tag226.xml"/><Relationship Id="rId23" Type="http://schemas.openxmlformats.org/officeDocument/2006/relationships/tags" Target="../tags/tag225.xml"/><Relationship Id="rId22" Type="http://schemas.openxmlformats.org/officeDocument/2006/relationships/tags" Target="../tags/tag224.xml"/><Relationship Id="rId21" Type="http://schemas.openxmlformats.org/officeDocument/2006/relationships/tags" Target="../tags/tag223.xml"/><Relationship Id="rId20" Type="http://schemas.openxmlformats.org/officeDocument/2006/relationships/tags" Target="../tags/tag222.xml"/><Relationship Id="rId2" Type="http://schemas.openxmlformats.org/officeDocument/2006/relationships/tags" Target="../tags/tag204.xml"/><Relationship Id="rId19" Type="http://schemas.openxmlformats.org/officeDocument/2006/relationships/tags" Target="../tags/tag221.xml"/><Relationship Id="rId18" Type="http://schemas.openxmlformats.org/officeDocument/2006/relationships/tags" Target="../tags/tag220.xml"/><Relationship Id="rId17" Type="http://schemas.openxmlformats.org/officeDocument/2006/relationships/tags" Target="../tags/tag219.xml"/><Relationship Id="rId16" Type="http://schemas.openxmlformats.org/officeDocument/2006/relationships/tags" Target="../tags/tag218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3" Type="http://schemas.openxmlformats.org/officeDocument/2006/relationships/tags" Target="../tags/tag266.xml"/><Relationship Id="rId22" Type="http://schemas.openxmlformats.org/officeDocument/2006/relationships/tags" Target="../tags/tag265.xml"/><Relationship Id="rId21" Type="http://schemas.openxmlformats.org/officeDocument/2006/relationships/tags" Target="../tags/tag264.xml"/><Relationship Id="rId20" Type="http://schemas.openxmlformats.org/officeDocument/2006/relationships/tags" Target="../tags/tag263.xml"/><Relationship Id="rId2" Type="http://schemas.openxmlformats.org/officeDocument/2006/relationships/tags" Target="../tags/tag247.xml"/><Relationship Id="rId19" Type="http://schemas.openxmlformats.org/officeDocument/2006/relationships/tags" Target="../tags/tag262.xml"/><Relationship Id="rId18" Type="http://schemas.openxmlformats.org/officeDocument/2006/relationships/image" Target="../media/image5.png"/><Relationship Id="rId17" Type="http://schemas.openxmlformats.org/officeDocument/2006/relationships/tags" Target="../tags/tag261.xml"/><Relationship Id="rId16" Type="http://schemas.openxmlformats.org/officeDocument/2006/relationships/image" Target="../media/image8.png"/><Relationship Id="rId15" Type="http://schemas.openxmlformats.org/officeDocument/2006/relationships/tags" Target="../tags/tag260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4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5"/>
            </p:custDataLst>
          </p:nvPr>
        </p:nvSpPr>
        <p:spPr>
          <a:xfrm>
            <a:off x="11123930" y="5605780"/>
            <a:ext cx="1068070" cy="1252220"/>
          </a:xfrm>
          <a:custGeom>
            <a:avLst/>
            <a:gdLst>
              <a:gd name="connsiteX0" fmla="*/ 1524000 w 1524000"/>
              <a:gd name="connsiteY0" fmla="*/ 0 h 1785792"/>
              <a:gd name="connsiteX1" fmla="*/ 1524000 w 1524000"/>
              <a:gd name="connsiteY1" fmla="*/ 1785792 h 1785792"/>
              <a:gd name="connsiteX2" fmla="*/ 0 w 1524000"/>
              <a:gd name="connsiteY2" fmla="*/ 1785792 h 1785792"/>
              <a:gd name="connsiteX3" fmla="*/ 16467 w 1524000"/>
              <a:gd name="connsiteY3" fmla="*/ 1711928 h 1785792"/>
              <a:gd name="connsiteX4" fmla="*/ 55297 w 1524000"/>
              <a:gd name="connsiteY4" fmla="*/ 1623376 h 1785792"/>
              <a:gd name="connsiteX5" fmla="*/ 932731 w 1524000"/>
              <a:gd name="connsiteY5" fmla="*/ 1058732 h 1785792"/>
              <a:gd name="connsiteX6" fmla="*/ 1342336 w 1524000"/>
              <a:gd name="connsiteY6" fmla="*/ 473775 h 1785792"/>
              <a:gd name="connsiteX7" fmla="*/ 1422902 w 1524000"/>
              <a:gd name="connsiteY7" fmla="*/ 150831 h 1785792"/>
              <a:gd name="connsiteX8" fmla="*/ 1519284 w 1524000"/>
              <a:gd name="connsiteY8" fmla="*/ 4370 h 17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1785792">
                <a:moveTo>
                  <a:pt x="1524000" y="0"/>
                </a:moveTo>
                <a:lnTo>
                  <a:pt x="1524000" y="1785792"/>
                </a:lnTo>
                <a:lnTo>
                  <a:pt x="0" y="1785792"/>
                </a:lnTo>
                <a:lnTo>
                  <a:pt x="16467" y="1711928"/>
                </a:lnTo>
                <a:cubicBezTo>
                  <a:pt x="26396" y="1681326"/>
                  <a:pt x="39302" y="1651642"/>
                  <a:pt x="55297" y="1623376"/>
                </a:cubicBezTo>
                <a:cubicBezTo>
                  <a:pt x="228618" y="1316003"/>
                  <a:pt x="640253" y="1256425"/>
                  <a:pt x="932731" y="1058732"/>
                </a:cubicBezTo>
                <a:cubicBezTo>
                  <a:pt x="1134487" y="921971"/>
                  <a:pt x="1283434" y="709382"/>
                  <a:pt x="1342336" y="473775"/>
                </a:cubicBezTo>
                <a:cubicBezTo>
                  <a:pt x="1369417" y="366127"/>
                  <a:pt x="1378896" y="253062"/>
                  <a:pt x="1422902" y="150831"/>
                </a:cubicBezTo>
                <a:cubicBezTo>
                  <a:pt x="1446598" y="96161"/>
                  <a:pt x="1479519" y="47245"/>
                  <a:pt x="1519284" y="4370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2" name="任意多边形: 形状 81"/>
          <p:cNvSpPr/>
          <p:nvPr userDrawn="1">
            <p:custDataLst>
              <p:tags r:id="rId6"/>
            </p:custDataLst>
          </p:nvPr>
        </p:nvSpPr>
        <p:spPr>
          <a:xfrm>
            <a:off x="10492740" y="0"/>
            <a:ext cx="1699260" cy="1734185"/>
          </a:xfrm>
          <a:custGeom>
            <a:avLst/>
            <a:gdLst>
              <a:gd name="connsiteX0" fmla="*/ 1807 w 2320780"/>
              <a:gd name="connsiteY0" fmla="*/ 0 h 2368591"/>
              <a:gd name="connsiteX1" fmla="*/ 2320780 w 2320780"/>
              <a:gd name="connsiteY1" fmla="*/ 0 h 2368591"/>
              <a:gd name="connsiteX2" fmla="*/ 2320780 w 2320780"/>
              <a:gd name="connsiteY2" fmla="*/ 2368591 h 2368591"/>
              <a:gd name="connsiteX3" fmla="*/ 2312688 w 2320780"/>
              <a:gd name="connsiteY3" fmla="*/ 2367280 h 2368591"/>
              <a:gd name="connsiteX4" fmla="*/ 1728627 w 2320780"/>
              <a:gd name="connsiteY4" fmla="*/ 2076177 h 2368591"/>
              <a:gd name="connsiteX5" fmla="*/ 1452344 w 2320780"/>
              <a:gd name="connsiteY5" fmla="*/ 1592886 h 2368591"/>
              <a:gd name="connsiteX6" fmla="*/ 273810 w 2320780"/>
              <a:gd name="connsiteY6" fmla="*/ 864654 h 2368591"/>
              <a:gd name="connsiteX7" fmla="*/ 0 w 2320780"/>
              <a:gd name="connsiteY7" fmla="*/ 183430 h 23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2368591">
                <a:moveTo>
                  <a:pt x="1807" y="0"/>
                </a:moveTo>
                <a:lnTo>
                  <a:pt x="2320780" y="0"/>
                </a:lnTo>
                <a:lnTo>
                  <a:pt x="2320780" y="2368591"/>
                </a:lnTo>
                <a:lnTo>
                  <a:pt x="2312688" y="2367280"/>
                </a:lnTo>
                <a:cubicBezTo>
                  <a:pt x="2088311" y="2323131"/>
                  <a:pt x="1870892" y="2248133"/>
                  <a:pt x="1728627" y="2076177"/>
                </a:cubicBezTo>
                <a:cubicBezTo>
                  <a:pt x="1609867" y="1932675"/>
                  <a:pt x="1562033" y="1742163"/>
                  <a:pt x="1452344" y="1592886"/>
                </a:cubicBezTo>
                <a:cubicBezTo>
                  <a:pt x="1176060" y="1216812"/>
                  <a:pt x="601226" y="1197018"/>
                  <a:pt x="273810" y="864654"/>
                </a:cubicBezTo>
                <a:cubicBezTo>
                  <a:pt x="98143" y="686514"/>
                  <a:pt x="12371" y="433322"/>
                  <a:pt x="0" y="183430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6" name="任意多边形: 形状 75"/>
          <p:cNvSpPr/>
          <p:nvPr userDrawn="1">
            <p:custDataLst>
              <p:tags r:id="rId7"/>
            </p:custDataLst>
          </p:nvPr>
        </p:nvSpPr>
        <p:spPr>
          <a:xfrm>
            <a:off x="11435080" y="0"/>
            <a:ext cx="756920" cy="979170"/>
          </a:xfrm>
          <a:custGeom>
            <a:avLst/>
            <a:gdLst>
              <a:gd name="connsiteX0" fmla="*/ 0 w 1033885"/>
              <a:gd name="connsiteY0" fmla="*/ 0 h 1337026"/>
              <a:gd name="connsiteX1" fmla="*/ 1033885 w 1033885"/>
              <a:gd name="connsiteY1" fmla="*/ 0 h 1337026"/>
              <a:gd name="connsiteX2" fmla="*/ 1033885 w 1033885"/>
              <a:gd name="connsiteY2" fmla="*/ 1337026 h 1337026"/>
              <a:gd name="connsiteX3" fmla="*/ 977098 w 1033885"/>
              <a:gd name="connsiteY3" fmla="*/ 1298553 h 1337026"/>
              <a:gd name="connsiteX4" fmla="*/ 756071 w 1033885"/>
              <a:gd name="connsiteY4" fmla="*/ 1012373 h 1337026"/>
              <a:gd name="connsiteX5" fmla="*/ 336286 w 1033885"/>
              <a:gd name="connsiteY5" fmla="*/ 698152 h 1337026"/>
              <a:gd name="connsiteX6" fmla="*/ 40209 w 1033885"/>
              <a:gd name="connsiteY6" fmla="*/ 149708 h 1337026"/>
              <a:gd name="connsiteX7" fmla="*/ 2504 w 1033885"/>
              <a:gd name="connsiteY7" fmla="*/ 15175 h 13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885" h="1337026">
                <a:moveTo>
                  <a:pt x="0" y="0"/>
                </a:moveTo>
                <a:lnTo>
                  <a:pt x="1033885" y="0"/>
                </a:lnTo>
                <a:lnTo>
                  <a:pt x="1033885" y="1337026"/>
                </a:lnTo>
                <a:lnTo>
                  <a:pt x="977098" y="1298553"/>
                </a:lnTo>
                <a:cubicBezTo>
                  <a:pt x="883903" y="1221854"/>
                  <a:pt x="836070" y="1103093"/>
                  <a:pt x="756071" y="1012373"/>
                </a:cubicBezTo>
                <a:cubicBezTo>
                  <a:pt x="640610" y="881241"/>
                  <a:pt x="465768" y="816088"/>
                  <a:pt x="336286" y="698152"/>
                </a:cubicBezTo>
                <a:cubicBezTo>
                  <a:pt x="181237" y="556299"/>
                  <a:pt x="102888" y="350118"/>
                  <a:pt x="40209" y="149708"/>
                </a:cubicBezTo>
                <a:cubicBezTo>
                  <a:pt x="26395" y="105998"/>
                  <a:pt x="13199" y="60844"/>
                  <a:pt x="2504" y="15175"/>
                </a:cubicBezTo>
                <a:close/>
              </a:path>
            </a:pathLst>
          </a:custGeom>
          <a:solidFill>
            <a:schemeClr val="accent3">
              <a:alpha val="57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8" name="任意多边形: 形状 77"/>
          <p:cNvSpPr/>
          <p:nvPr userDrawn="1">
            <p:custDataLst>
              <p:tags r:id="rId8"/>
            </p:custDataLst>
          </p:nvPr>
        </p:nvSpPr>
        <p:spPr>
          <a:xfrm>
            <a:off x="11135995" y="0"/>
            <a:ext cx="564515" cy="1171575"/>
          </a:xfrm>
          <a:custGeom>
            <a:avLst/>
            <a:gdLst>
              <a:gd name="connsiteX0" fmla="*/ 492302 w 770844"/>
              <a:gd name="connsiteY0" fmla="*/ 0 h 1599707"/>
              <a:gd name="connsiteX1" fmla="*/ 518881 w 770844"/>
              <a:gd name="connsiteY1" fmla="*/ 0 h 1599707"/>
              <a:gd name="connsiteX2" fmla="*/ 516840 w 770844"/>
              <a:gd name="connsiteY2" fmla="*/ 8146 h 1599707"/>
              <a:gd name="connsiteX3" fmla="*/ 467115 w 770844"/>
              <a:gd name="connsiteY3" fmla="*/ 212386 h 1599707"/>
              <a:gd name="connsiteX4" fmla="*/ 463815 w 770844"/>
              <a:gd name="connsiteY4" fmla="*/ 280014 h 1599707"/>
              <a:gd name="connsiteX5" fmla="*/ 472887 w 770844"/>
              <a:gd name="connsiteY5" fmla="*/ 455682 h 1599707"/>
              <a:gd name="connsiteX6" fmla="*/ 478660 w 770844"/>
              <a:gd name="connsiteY6" fmla="*/ 485372 h 1599707"/>
              <a:gd name="connsiteX7" fmla="*/ 484434 w 770844"/>
              <a:gd name="connsiteY7" fmla="*/ 509288 h 1599707"/>
              <a:gd name="connsiteX8" fmla="*/ 534742 w 770844"/>
              <a:gd name="connsiteY8" fmla="*/ 582690 h 1599707"/>
              <a:gd name="connsiteX9" fmla="*/ 597422 w 770844"/>
              <a:gd name="connsiteY9" fmla="*/ 655265 h 1599707"/>
              <a:gd name="connsiteX10" fmla="*/ 631235 w 770844"/>
              <a:gd name="connsiteY10" fmla="*/ 753407 h 1599707"/>
              <a:gd name="connsiteX11" fmla="*/ 682368 w 770844"/>
              <a:gd name="connsiteY11" fmla="*/ 950518 h 1599707"/>
              <a:gd name="connsiteX12" fmla="*/ 688142 w 770844"/>
              <a:gd name="connsiteY12" fmla="*/ 961239 h 1599707"/>
              <a:gd name="connsiteX13" fmla="*/ 675770 w 770844"/>
              <a:gd name="connsiteY13" fmla="*/ 968661 h 1599707"/>
              <a:gd name="connsiteX14" fmla="*/ 669997 w 770844"/>
              <a:gd name="connsiteY14" fmla="*/ 957115 h 1599707"/>
              <a:gd name="connsiteX15" fmla="*/ 570206 w 770844"/>
              <a:gd name="connsiteY15" fmla="*/ 830107 h 1599707"/>
              <a:gd name="connsiteX16" fmla="*/ 494330 w 770844"/>
              <a:gd name="connsiteY16" fmla="*/ 720419 h 1599707"/>
              <a:gd name="connsiteX17" fmla="*/ 462991 w 770844"/>
              <a:gd name="connsiteY17" fmla="*/ 595885 h 1599707"/>
              <a:gd name="connsiteX18" fmla="*/ 460517 w 770844"/>
              <a:gd name="connsiteY18" fmla="*/ 585164 h 1599707"/>
              <a:gd name="connsiteX19" fmla="*/ 442373 w 770844"/>
              <a:gd name="connsiteY19" fmla="*/ 691553 h 1599707"/>
              <a:gd name="connsiteX20" fmla="*/ 418456 w 770844"/>
              <a:gd name="connsiteY20" fmla="*/ 802891 h 1599707"/>
              <a:gd name="connsiteX21" fmla="*/ 412683 w 770844"/>
              <a:gd name="connsiteY21" fmla="*/ 829283 h 1599707"/>
              <a:gd name="connsiteX22" fmla="*/ 410208 w 770844"/>
              <a:gd name="connsiteY22" fmla="*/ 885364 h 1599707"/>
              <a:gd name="connsiteX23" fmla="*/ 411034 w 770844"/>
              <a:gd name="connsiteY23" fmla="*/ 888663 h 1599707"/>
              <a:gd name="connsiteX24" fmla="*/ 448147 w 770844"/>
              <a:gd name="connsiteY24" fmla="*/ 998352 h 1599707"/>
              <a:gd name="connsiteX25" fmla="*/ 525670 w 770844"/>
              <a:gd name="connsiteY25" fmla="*/ 1061855 h 1599707"/>
              <a:gd name="connsiteX26" fmla="*/ 616390 w 770844"/>
              <a:gd name="connsiteY26" fmla="*/ 1141029 h 1599707"/>
              <a:gd name="connsiteX27" fmla="*/ 743398 w 770844"/>
              <a:gd name="connsiteY27" fmla="*/ 1315871 h 1599707"/>
              <a:gd name="connsiteX28" fmla="*/ 767315 w 770844"/>
              <a:gd name="connsiteY28" fmla="*/ 1341438 h 1599707"/>
              <a:gd name="connsiteX29" fmla="*/ 768964 w 770844"/>
              <a:gd name="connsiteY29" fmla="*/ 1343087 h 1599707"/>
              <a:gd name="connsiteX30" fmla="*/ 756593 w 770844"/>
              <a:gd name="connsiteY30" fmla="*/ 1353809 h 1599707"/>
              <a:gd name="connsiteX31" fmla="*/ 732676 w 770844"/>
              <a:gd name="connsiteY31" fmla="*/ 1328243 h 1599707"/>
              <a:gd name="connsiteX32" fmla="*/ 625462 w 770844"/>
              <a:gd name="connsiteY32" fmla="*/ 1258140 h 1599707"/>
              <a:gd name="connsiteX33" fmla="*/ 418456 w 770844"/>
              <a:gd name="connsiteY33" fmla="*/ 1086597 h 1599707"/>
              <a:gd name="connsiteX34" fmla="*/ 406910 w 770844"/>
              <a:gd name="connsiteY34" fmla="*/ 1056082 h 1599707"/>
              <a:gd name="connsiteX35" fmla="*/ 403611 w 770844"/>
              <a:gd name="connsiteY35" fmla="*/ 1085772 h 1599707"/>
              <a:gd name="connsiteX36" fmla="*/ 336808 w 770844"/>
              <a:gd name="connsiteY36" fmla="*/ 1395044 h 1599707"/>
              <a:gd name="connsiteX37" fmla="*/ 175986 w 770844"/>
              <a:gd name="connsiteY37" fmla="*/ 1598752 h 1599707"/>
              <a:gd name="connsiteX38" fmla="*/ 164440 w 770844"/>
              <a:gd name="connsiteY38" fmla="*/ 1592980 h 1599707"/>
              <a:gd name="connsiteX39" fmla="*/ 198254 w 770844"/>
              <a:gd name="connsiteY39" fmla="*/ 1489888 h 1599707"/>
              <a:gd name="connsiteX40" fmla="*/ 229594 w 770844"/>
              <a:gd name="connsiteY40" fmla="*/ 1381850 h 1599707"/>
              <a:gd name="connsiteX41" fmla="*/ 296396 w 770844"/>
              <a:gd name="connsiteY41" fmla="*/ 1291130 h 1599707"/>
              <a:gd name="connsiteX42" fmla="*/ 368147 w 770844"/>
              <a:gd name="connsiteY42" fmla="*/ 1213605 h 1599707"/>
              <a:gd name="connsiteX43" fmla="*/ 392890 w 770844"/>
              <a:gd name="connsiteY43" fmla="*/ 1056082 h 1599707"/>
              <a:gd name="connsiteX44" fmla="*/ 395364 w 770844"/>
              <a:gd name="connsiteY44" fmla="*/ 984330 h 1599707"/>
              <a:gd name="connsiteX45" fmla="*/ 395364 w 770844"/>
              <a:gd name="connsiteY45" fmla="*/ 889488 h 1599707"/>
              <a:gd name="connsiteX46" fmla="*/ 347529 w 770844"/>
              <a:gd name="connsiteY46" fmla="*/ 1006599 h 1599707"/>
              <a:gd name="connsiteX47" fmla="*/ 128977 w 770844"/>
              <a:gd name="connsiteY47" fmla="*/ 1214429 h 1599707"/>
              <a:gd name="connsiteX48" fmla="*/ 119905 w 770844"/>
              <a:gd name="connsiteY48" fmla="*/ 1206183 h 1599707"/>
              <a:gd name="connsiteX49" fmla="*/ 165264 w 770844"/>
              <a:gd name="connsiteY49" fmla="*/ 1103916 h 1599707"/>
              <a:gd name="connsiteX50" fmla="*/ 218047 w 770844"/>
              <a:gd name="connsiteY50" fmla="*/ 1018969 h 1599707"/>
              <a:gd name="connsiteX51" fmla="*/ 288974 w 770844"/>
              <a:gd name="connsiteY51" fmla="*/ 956290 h 1599707"/>
              <a:gd name="connsiteX52" fmla="*/ 359075 w 770844"/>
              <a:gd name="connsiteY52" fmla="*/ 896086 h 1599707"/>
              <a:gd name="connsiteX53" fmla="*/ 389590 w 770844"/>
              <a:gd name="connsiteY53" fmla="*/ 850725 h 1599707"/>
              <a:gd name="connsiteX54" fmla="*/ 392890 w 770844"/>
              <a:gd name="connsiteY54" fmla="*/ 837529 h 1599707"/>
              <a:gd name="connsiteX55" fmla="*/ 433301 w 770844"/>
              <a:gd name="connsiteY55" fmla="*/ 667636 h 1599707"/>
              <a:gd name="connsiteX56" fmla="*/ 453095 w 770844"/>
              <a:gd name="connsiteY56" fmla="*/ 532381 h 1599707"/>
              <a:gd name="connsiteX57" fmla="*/ 425878 w 770844"/>
              <a:gd name="connsiteY57" fmla="*/ 316302 h 1599707"/>
              <a:gd name="connsiteX58" fmla="*/ 420929 w 770844"/>
              <a:gd name="connsiteY58" fmla="*/ 325374 h 1599707"/>
              <a:gd name="connsiteX59" fmla="*/ 408559 w 770844"/>
              <a:gd name="connsiteY59" fmla="*/ 347643 h 1599707"/>
              <a:gd name="connsiteX60" fmla="*/ 393714 w 770844"/>
              <a:gd name="connsiteY60" fmla="*/ 401250 h 1599707"/>
              <a:gd name="connsiteX61" fmla="*/ 372272 w 770844"/>
              <a:gd name="connsiteY61" fmla="*/ 441661 h 1599707"/>
              <a:gd name="connsiteX62" fmla="*/ 368147 w 770844"/>
              <a:gd name="connsiteY62" fmla="*/ 548875 h 1599707"/>
              <a:gd name="connsiteX63" fmla="*/ 357427 w 770844"/>
              <a:gd name="connsiteY63" fmla="*/ 656915 h 1599707"/>
              <a:gd name="connsiteX64" fmla="*/ 312066 w 770844"/>
              <a:gd name="connsiteY64" fmla="*/ 754233 h 1599707"/>
              <a:gd name="connsiteX65" fmla="*/ 171038 w 770844"/>
              <a:gd name="connsiteY65" fmla="*/ 910106 h 1599707"/>
              <a:gd name="connsiteX66" fmla="*/ 161966 w 770844"/>
              <a:gd name="connsiteY66" fmla="*/ 903508 h 1599707"/>
              <a:gd name="connsiteX67" fmla="*/ 188358 w 770844"/>
              <a:gd name="connsiteY67" fmla="*/ 732789 h 1599707"/>
              <a:gd name="connsiteX68" fmla="*/ 206501 w 770844"/>
              <a:gd name="connsiteY68" fmla="*/ 667636 h 1599707"/>
              <a:gd name="connsiteX69" fmla="*/ 240315 w 770844"/>
              <a:gd name="connsiteY69" fmla="*/ 612379 h 1599707"/>
              <a:gd name="connsiteX70" fmla="*/ 281552 w 770844"/>
              <a:gd name="connsiteY70" fmla="*/ 559597 h 1599707"/>
              <a:gd name="connsiteX71" fmla="*/ 321138 w 770844"/>
              <a:gd name="connsiteY71" fmla="*/ 498568 h 1599707"/>
              <a:gd name="connsiteX72" fmla="*/ 360725 w 770844"/>
              <a:gd name="connsiteY72" fmla="*/ 434239 h 1599707"/>
              <a:gd name="connsiteX73" fmla="*/ 373096 w 770844"/>
              <a:gd name="connsiteY73" fmla="*/ 389703 h 1599707"/>
              <a:gd name="connsiteX74" fmla="*/ 401136 w 770844"/>
              <a:gd name="connsiteY74" fmla="*/ 327024 h 1599707"/>
              <a:gd name="connsiteX75" fmla="*/ 410208 w 770844"/>
              <a:gd name="connsiteY75" fmla="*/ 299808 h 1599707"/>
              <a:gd name="connsiteX76" fmla="*/ 345055 w 770844"/>
              <a:gd name="connsiteY76" fmla="*/ 345168 h 1599707"/>
              <a:gd name="connsiteX77" fmla="*/ 262583 w 770844"/>
              <a:gd name="connsiteY77" fmla="*/ 408672 h 1599707"/>
              <a:gd name="connsiteX78" fmla="*/ 184234 w 770844"/>
              <a:gd name="connsiteY78" fmla="*/ 456506 h 1599707"/>
              <a:gd name="connsiteX79" fmla="*/ 10216 w 770844"/>
              <a:gd name="connsiteY79" fmla="*/ 489496 h 1599707"/>
              <a:gd name="connsiteX80" fmla="*/ 319 w 770844"/>
              <a:gd name="connsiteY80" fmla="*/ 481248 h 1599707"/>
              <a:gd name="connsiteX81" fmla="*/ 54752 w 770844"/>
              <a:gd name="connsiteY81" fmla="*/ 416919 h 1599707"/>
              <a:gd name="connsiteX82" fmla="*/ 204027 w 770844"/>
              <a:gd name="connsiteY82" fmla="*/ 317127 h 1599707"/>
              <a:gd name="connsiteX83" fmla="*/ 310417 w 770844"/>
              <a:gd name="connsiteY83" fmla="*/ 294860 h 1599707"/>
              <a:gd name="connsiteX84" fmla="*/ 420929 w 770844"/>
              <a:gd name="connsiteY84" fmla="*/ 275066 h 1599707"/>
              <a:gd name="connsiteX85" fmla="*/ 485257 w 770844"/>
              <a:gd name="connsiteY85" fmla="*/ 28526 h 1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70844" h="1599707">
                <a:moveTo>
                  <a:pt x="492302" y="0"/>
                </a:moveTo>
                <a:lnTo>
                  <a:pt x="518881" y="0"/>
                </a:lnTo>
                <a:lnTo>
                  <a:pt x="516840" y="8146"/>
                </a:lnTo>
                <a:cubicBezTo>
                  <a:pt x="495593" y="93059"/>
                  <a:pt x="468145" y="203624"/>
                  <a:pt x="467115" y="212386"/>
                </a:cubicBezTo>
                <a:cubicBezTo>
                  <a:pt x="463815" y="240427"/>
                  <a:pt x="465465" y="257747"/>
                  <a:pt x="463815" y="280014"/>
                </a:cubicBezTo>
                <a:cubicBezTo>
                  <a:pt x="455568" y="338571"/>
                  <a:pt x="462166" y="397951"/>
                  <a:pt x="472887" y="455682"/>
                </a:cubicBezTo>
                <a:cubicBezTo>
                  <a:pt x="474537" y="465578"/>
                  <a:pt x="477011" y="475475"/>
                  <a:pt x="478660" y="485372"/>
                </a:cubicBezTo>
                <a:cubicBezTo>
                  <a:pt x="478660" y="485372"/>
                  <a:pt x="482784" y="505164"/>
                  <a:pt x="484434" y="509288"/>
                </a:cubicBezTo>
                <a:cubicBezTo>
                  <a:pt x="500104" y="543927"/>
                  <a:pt x="507526" y="556297"/>
                  <a:pt x="534742" y="582690"/>
                </a:cubicBezTo>
                <a:cubicBezTo>
                  <a:pt x="557835" y="604956"/>
                  <a:pt x="580927" y="627224"/>
                  <a:pt x="597422" y="655265"/>
                </a:cubicBezTo>
                <a:cubicBezTo>
                  <a:pt x="614740" y="684955"/>
                  <a:pt x="623812" y="719594"/>
                  <a:pt x="631235" y="753407"/>
                </a:cubicBezTo>
                <a:cubicBezTo>
                  <a:pt x="645255" y="819385"/>
                  <a:pt x="651029" y="890312"/>
                  <a:pt x="682368" y="950518"/>
                </a:cubicBezTo>
                <a:cubicBezTo>
                  <a:pt x="684018" y="953816"/>
                  <a:pt x="686492" y="957939"/>
                  <a:pt x="688142" y="961239"/>
                </a:cubicBezTo>
                <a:cubicBezTo>
                  <a:pt x="692264" y="968661"/>
                  <a:pt x="680718" y="976908"/>
                  <a:pt x="675770" y="968661"/>
                </a:cubicBezTo>
                <a:cubicBezTo>
                  <a:pt x="674121" y="964538"/>
                  <a:pt x="671647" y="961239"/>
                  <a:pt x="669997" y="957115"/>
                </a:cubicBezTo>
                <a:cubicBezTo>
                  <a:pt x="642781" y="910930"/>
                  <a:pt x="604844" y="870519"/>
                  <a:pt x="570206" y="830107"/>
                </a:cubicBezTo>
                <a:cubicBezTo>
                  <a:pt x="541340" y="796294"/>
                  <a:pt x="512475" y="761655"/>
                  <a:pt x="494330" y="720419"/>
                </a:cubicBezTo>
                <a:cubicBezTo>
                  <a:pt x="477011" y="680832"/>
                  <a:pt x="471238" y="637946"/>
                  <a:pt x="462991" y="595885"/>
                </a:cubicBezTo>
                <a:cubicBezTo>
                  <a:pt x="462166" y="592586"/>
                  <a:pt x="461342" y="588462"/>
                  <a:pt x="460517" y="585164"/>
                </a:cubicBezTo>
                <a:cubicBezTo>
                  <a:pt x="456393" y="620627"/>
                  <a:pt x="449795" y="656089"/>
                  <a:pt x="442373" y="691553"/>
                </a:cubicBezTo>
                <a:cubicBezTo>
                  <a:pt x="433301" y="729491"/>
                  <a:pt x="427528" y="764953"/>
                  <a:pt x="418456" y="802891"/>
                </a:cubicBezTo>
                <a:cubicBezTo>
                  <a:pt x="416806" y="808665"/>
                  <a:pt x="412683" y="825983"/>
                  <a:pt x="412683" y="829283"/>
                </a:cubicBezTo>
                <a:cubicBezTo>
                  <a:pt x="410208" y="853199"/>
                  <a:pt x="411858" y="860622"/>
                  <a:pt x="410208" y="885364"/>
                </a:cubicBezTo>
                <a:cubicBezTo>
                  <a:pt x="411034" y="886188"/>
                  <a:pt x="411034" y="887838"/>
                  <a:pt x="411034" y="888663"/>
                </a:cubicBezTo>
                <a:cubicBezTo>
                  <a:pt x="411034" y="929075"/>
                  <a:pt x="420929" y="967011"/>
                  <a:pt x="448147" y="998352"/>
                </a:cubicBezTo>
                <a:cubicBezTo>
                  <a:pt x="470414" y="1023918"/>
                  <a:pt x="498454" y="1042887"/>
                  <a:pt x="525670" y="1061855"/>
                </a:cubicBezTo>
                <a:cubicBezTo>
                  <a:pt x="559484" y="1084948"/>
                  <a:pt x="589998" y="1109690"/>
                  <a:pt x="616390" y="1141029"/>
                </a:cubicBezTo>
                <a:cubicBezTo>
                  <a:pt x="662575" y="1196286"/>
                  <a:pt x="696388" y="1261440"/>
                  <a:pt x="743398" y="1315871"/>
                </a:cubicBezTo>
                <a:cubicBezTo>
                  <a:pt x="751645" y="1324119"/>
                  <a:pt x="759893" y="1332365"/>
                  <a:pt x="767315" y="1341438"/>
                </a:cubicBezTo>
                <a:cubicBezTo>
                  <a:pt x="768140" y="1342262"/>
                  <a:pt x="768140" y="1342262"/>
                  <a:pt x="768964" y="1343087"/>
                </a:cubicBezTo>
                <a:cubicBezTo>
                  <a:pt x="775562" y="1350510"/>
                  <a:pt x="763191" y="1360406"/>
                  <a:pt x="756593" y="1353809"/>
                </a:cubicBezTo>
                <a:cubicBezTo>
                  <a:pt x="748346" y="1345561"/>
                  <a:pt x="740099" y="1337315"/>
                  <a:pt x="732676" y="1328243"/>
                </a:cubicBezTo>
                <a:cubicBezTo>
                  <a:pt x="701337" y="1299377"/>
                  <a:pt x="663400" y="1277934"/>
                  <a:pt x="625462" y="1258140"/>
                </a:cubicBezTo>
                <a:cubicBezTo>
                  <a:pt x="544639" y="1216079"/>
                  <a:pt x="458042" y="1174843"/>
                  <a:pt x="418456" y="1086597"/>
                </a:cubicBezTo>
                <a:cubicBezTo>
                  <a:pt x="413508" y="1076700"/>
                  <a:pt x="410208" y="1066804"/>
                  <a:pt x="406910" y="1056082"/>
                </a:cubicBezTo>
                <a:cubicBezTo>
                  <a:pt x="406084" y="1065979"/>
                  <a:pt x="405260" y="1075875"/>
                  <a:pt x="403611" y="1085772"/>
                </a:cubicBezTo>
                <a:cubicBezTo>
                  <a:pt x="389590" y="1189688"/>
                  <a:pt x="373096" y="1296078"/>
                  <a:pt x="336808" y="1395044"/>
                </a:cubicBezTo>
                <a:cubicBezTo>
                  <a:pt x="306293" y="1478343"/>
                  <a:pt x="257634" y="1557516"/>
                  <a:pt x="175986" y="1598752"/>
                </a:cubicBezTo>
                <a:cubicBezTo>
                  <a:pt x="171038" y="1601227"/>
                  <a:pt x="164440" y="1598752"/>
                  <a:pt x="164440" y="1592980"/>
                </a:cubicBezTo>
                <a:cubicBezTo>
                  <a:pt x="162790" y="1554218"/>
                  <a:pt x="185058" y="1523702"/>
                  <a:pt x="198254" y="1489888"/>
                </a:cubicBezTo>
                <a:cubicBezTo>
                  <a:pt x="212274" y="1454425"/>
                  <a:pt x="215573" y="1416487"/>
                  <a:pt x="229594" y="1381850"/>
                </a:cubicBezTo>
                <a:cubicBezTo>
                  <a:pt x="244439" y="1346386"/>
                  <a:pt x="270830" y="1318345"/>
                  <a:pt x="296396" y="1291130"/>
                </a:cubicBezTo>
                <a:cubicBezTo>
                  <a:pt x="321138" y="1265563"/>
                  <a:pt x="346705" y="1241646"/>
                  <a:pt x="368147" y="1213605"/>
                </a:cubicBezTo>
                <a:cubicBezTo>
                  <a:pt x="378044" y="1160822"/>
                  <a:pt x="386292" y="1108864"/>
                  <a:pt x="392890" y="1056082"/>
                </a:cubicBezTo>
                <a:cubicBezTo>
                  <a:pt x="396188" y="1032165"/>
                  <a:pt x="396188" y="1008248"/>
                  <a:pt x="395364" y="984330"/>
                </a:cubicBezTo>
                <a:cubicBezTo>
                  <a:pt x="392064" y="952991"/>
                  <a:pt x="392890" y="920827"/>
                  <a:pt x="395364" y="889488"/>
                </a:cubicBezTo>
                <a:cubicBezTo>
                  <a:pt x="383817" y="929899"/>
                  <a:pt x="368147" y="969486"/>
                  <a:pt x="347529" y="1006599"/>
                </a:cubicBezTo>
                <a:cubicBezTo>
                  <a:pt x="297220" y="1096494"/>
                  <a:pt x="221347" y="1169070"/>
                  <a:pt x="128977" y="1214429"/>
                </a:cubicBezTo>
                <a:cubicBezTo>
                  <a:pt x="123204" y="1217729"/>
                  <a:pt x="117431" y="1211955"/>
                  <a:pt x="119905" y="1206183"/>
                </a:cubicBezTo>
                <a:cubicBezTo>
                  <a:pt x="134750" y="1172369"/>
                  <a:pt x="148770" y="1137730"/>
                  <a:pt x="165264" y="1103916"/>
                </a:cubicBezTo>
                <a:cubicBezTo>
                  <a:pt x="180110" y="1074226"/>
                  <a:pt x="196605" y="1044536"/>
                  <a:pt x="218047" y="1018969"/>
                </a:cubicBezTo>
                <a:cubicBezTo>
                  <a:pt x="237841" y="994228"/>
                  <a:pt x="263408" y="975260"/>
                  <a:pt x="288974" y="956290"/>
                </a:cubicBezTo>
                <a:cubicBezTo>
                  <a:pt x="313715" y="937321"/>
                  <a:pt x="338457" y="919177"/>
                  <a:pt x="359075" y="896086"/>
                </a:cubicBezTo>
                <a:cubicBezTo>
                  <a:pt x="371446" y="882066"/>
                  <a:pt x="381344" y="867220"/>
                  <a:pt x="389590" y="850725"/>
                </a:cubicBezTo>
                <a:cubicBezTo>
                  <a:pt x="391240" y="845777"/>
                  <a:pt x="392064" y="841653"/>
                  <a:pt x="392890" y="837529"/>
                </a:cubicBezTo>
                <a:cubicBezTo>
                  <a:pt x="406084" y="780624"/>
                  <a:pt x="421754" y="724543"/>
                  <a:pt x="433301" y="667636"/>
                </a:cubicBezTo>
                <a:cubicBezTo>
                  <a:pt x="442373" y="623100"/>
                  <a:pt x="450620" y="577741"/>
                  <a:pt x="453095" y="532381"/>
                </a:cubicBezTo>
                <a:cubicBezTo>
                  <a:pt x="437425" y="461455"/>
                  <a:pt x="422579" y="388878"/>
                  <a:pt x="425878" y="316302"/>
                </a:cubicBezTo>
                <a:cubicBezTo>
                  <a:pt x="424229" y="319602"/>
                  <a:pt x="422579" y="322076"/>
                  <a:pt x="420929" y="325374"/>
                </a:cubicBezTo>
                <a:cubicBezTo>
                  <a:pt x="416806" y="332797"/>
                  <a:pt x="412683" y="340219"/>
                  <a:pt x="408559" y="347643"/>
                </a:cubicBezTo>
                <a:cubicBezTo>
                  <a:pt x="405260" y="366611"/>
                  <a:pt x="401136" y="384755"/>
                  <a:pt x="393714" y="401250"/>
                </a:cubicBezTo>
                <a:cubicBezTo>
                  <a:pt x="387116" y="415270"/>
                  <a:pt x="379694" y="428465"/>
                  <a:pt x="372272" y="441661"/>
                </a:cubicBezTo>
                <a:cubicBezTo>
                  <a:pt x="364848" y="477124"/>
                  <a:pt x="367322" y="513412"/>
                  <a:pt x="368147" y="548875"/>
                </a:cubicBezTo>
                <a:cubicBezTo>
                  <a:pt x="368972" y="585164"/>
                  <a:pt x="368147" y="621451"/>
                  <a:pt x="357427" y="656915"/>
                </a:cubicBezTo>
                <a:cubicBezTo>
                  <a:pt x="347529" y="690728"/>
                  <a:pt x="330209" y="723717"/>
                  <a:pt x="312066" y="754233"/>
                </a:cubicBezTo>
                <a:cubicBezTo>
                  <a:pt x="276602" y="814437"/>
                  <a:pt x="231243" y="872168"/>
                  <a:pt x="171038" y="910106"/>
                </a:cubicBezTo>
                <a:cubicBezTo>
                  <a:pt x="166089" y="913405"/>
                  <a:pt x="161141" y="908457"/>
                  <a:pt x="161966" y="903508"/>
                </a:cubicBezTo>
                <a:cubicBezTo>
                  <a:pt x="169388" y="846602"/>
                  <a:pt x="177636" y="789696"/>
                  <a:pt x="188358" y="732789"/>
                </a:cubicBezTo>
                <a:cubicBezTo>
                  <a:pt x="193306" y="710522"/>
                  <a:pt x="197429" y="688254"/>
                  <a:pt x="206501" y="667636"/>
                </a:cubicBezTo>
                <a:cubicBezTo>
                  <a:pt x="215573" y="647843"/>
                  <a:pt x="227119" y="629699"/>
                  <a:pt x="240315" y="612379"/>
                </a:cubicBezTo>
                <a:cubicBezTo>
                  <a:pt x="254335" y="595060"/>
                  <a:pt x="268356" y="577741"/>
                  <a:pt x="281552" y="559597"/>
                </a:cubicBezTo>
                <a:cubicBezTo>
                  <a:pt x="295572" y="539803"/>
                  <a:pt x="307942" y="519185"/>
                  <a:pt x="321138" y="498568"/>
                </a:cubicBezTo>
                <a:cubicBezTo>
                  <a:pt x="334333" y="477124"/>
                  <a:pt x="348353" y="455682"/>
                  <a:pt x="360725" y="434239"/>
                </a:cubicBezTo>
                <a:cubicBezTo>
                  <a:pt x="363199" y="419393"/>
                  <a:pt x="367322" y="404548"/>
                  <a:pt x="373096" y="389703"/>
                </a:cubicBezTo>
                <a:cubicBezTo>
                  <a:pt x="381344" y="368260"/>
                  <a:pt x="391240" y="347643"/>
                  <a:pt x="401136" y="327024"/>
                </a:cubicBezTo>
                <a:cubicBezTo>
                  <a:pt x="403611" y="317952"/>
                  <a:pt x="406084" y="308880"/>
                  <a:pt x="410208" y="299808"/>
                </a:cubicBezTo>
                <a:cubicBezTo>
                  <a:pt x="387940" y="313829"/>
                  <a:pt x="366498" y="329499"/>
                  <a:pt x="345055" y="345168"/>
                </a:cubicBezTo>
                <a:cubicBezTo>
                  <a:pt x="317014" y="365786"/>
                  <a:pt x="289798" y="387229"/>
                  <a:pt x="262583" y="408672"/>
                </a:cubicBezTo>
                <a:cubicBezTo>
                  <a:pt x="237841" y="427641"/>
                  <a:pt x="213924" y="445785"/>
                  <a:pt x="184234" y="456506"/>
                </a:cubicBezTo>
                <a:cubicBezTo>
                  <a:pt x="128152" y="477949"/>
                  <a:pt x="67947" y="477124"/>
                  <a:pt x="10216" y="489496"/>
                </a:cubicBezTo>
                <a:cubicBezTo>
                  <a:pt x="3619" y="490320"/>
                  <a:pt x="-1330" y="485372"/>
                  <a:pt x="319" y="481248"/>
                </a:cubicBezTo>
                <a:cubicBezTo>
                  <a:pt x="11866" y="455682"/>
                  <a:pt x="34133" y="435063"/>
                  <a:pt x="54752" y="416919"/>
                </a:cubicBezTo>
                <a:cubicBezTo>
                  <a:pt x="98462" y="377332"/>
                  <a:pt x="149595" y="339395"/>
                  <a:pt x="204027" y="317127"/>
                </a:cubicBezTo>
                <a:cubicBezTo>
                  <a:pt x="237016" y="303107"/>
                  <a:pt x="274953" y="298983"/>
                  <a:pt x="310417" y="294860"/>
                </a:cubicBezTo>
                <a:cubicBezTo>
                  <a:pt x="347529" y="290736"/>
                  <a:pt x="385466" y="286612"/>
                  <a:pt x="420929" y="275066"/>
                </a:cubicBezTo>
                <a:cubicBezTo>
                  <a:pt x="429177" y="252901"/>
                  <a:pt x="460620" y="127968"/>
                  <a:pt x="485257" y="28526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0" name="任意多边形: 形状 79"/>
          <p:cNvSpPr/>
          <p:nvPr userDrawn="1">
            <p:custDataLst>
              <p:tags r:id="rId9"/>
            </p:custDataLst>
          </p:nvPr>
        </p:nvSpPr>
        <p:spPr>
          <a:xfrm>
            <a:off x="11433175" y="0"/>
            <a:ext cx="758825" cy="1031240"/>
          </a:xfrm>
          <a:custGeom>
            <a:avLst/>
            <a:gdLst>
              <a:gd name="connsiteX0" fmla="*/ 281817 w 1036563"/>
              <a:gd name="connsiteY0" fmla="*/ 0 h 1408240"/>
              <a:gd name="connsiteX1" fmla="*/ 309581 w 1036563"/>
              <a:gd name="connsiteY1" fmla="*/ 0 h 1408240"/>
              <a:gd name="connsiteX2" fmla="*/ 310658 w 1036563"/>
              <a:gd name="connsiteY2" fmla="*/ 5515 h 1408240"/>
              <a:gd name="connsiteX3" fmla="*/ 314221 w 1036563"/>
              <a:gd name="connsiteY3" fmla="*/ 21875 h 1408240"/>
              <a:gd name="connsiteX4" fmla="*/ 338963 w 1036563"/>
              <a:gd name="connsiteY4" fmla="*/ 84555 h 1408240"/>
              <a:gd name="connsiteX5" fmla="*/ 419786 w 1036563"/>
              <a:gd name="connsiteY5" fmla="*/ 240429 h 1408240"/>
              <a:gd name="connsiteX6" fmla="*/ 437105 w 1036563"/>
              <a:gd name="connsiteY6" fmla="*/ 265169 h 1408240"/>
              <a:gd name="connsiteX7" fmla="*/ 452775 w 1036563"/>
              <a:gd name="connsiteY7" fmla="*/ 284138 h 1408240"/>
              <a:gd name="connsiteX8" fmla="*/ 529474 w 1036563"/>
              <a:gd name="connsiteY8" fmla="*/ 330323 h 1408240"/>
              <a:gd name="connsiteX9" fmla="*/ 616895 w 1036563"/>
              <a:gd name="connsiteY9" fmla="*/ 369909 h 1408240"/>
              <a:gd name="connsiteX10" fmla="*/ 688646 w 1036563"/>
              <a:gd name="connsiteY10" fmla="*/ 444960 h 1408240"/>
              <a:gd name="connsiteX11" fmla="*/ 816478 w 1036563"/>
              <a:gd name="connsiteY11" fmla="*/ 602483 h 1408240"/>
              <a:gd name="connsiteX12" fmla="*/ 826376 w 1036563"/>
              <a:gd name="connsiteY12" fmla="*/ 609906 h 1408240"/>
              <a:gd name="connsiteX13" fmla="*/ 818128 w 1036563"/>
              <a:gd name="connsiteY13" fmla="*/ 622277 h 1408240"/>
              <a:gd name="connsiteX14" fmla="*/ 808232 w 1036563"/>
              <a:gd name="connsiteY14" fmla="*/ 614854 h 1408240"/>
              <a:gd name="connsiteX15" fmla="*/ 664729 w 1036563"/>
              <a:gd name="connsiteY15" fmla="*/ 540628 h 1408240"/>
              <a:gd name="connsiteX16" fmla="*/ 550093 w 1036563"/>
              <a:gd name="connsiteY16" fmla="*/ 472176 h 1408240"/>
              <a:gd name="connsiteX17" fmla="*/ 469269 w 1036563"/>
              <a:gd name="connsiteY17" fmla="*/ 372384 h 1408240"/>
              <a:gd name="connsiteX18" fmla="*/ 462671 w 1036563"/>
              <a:gd name="connsiteY18" fmla="*/ 363313 h 1408240"/>
              <a:gd name="connsiteX19" fmla="*/ 489888 w 1036563"/>
              <a:gd name="connsiteY19" fmla="*/ 468053 h 1408240"/>
              <a:gd name="connsiteX20" fmla="*/ 514630 w 1036563"/>
              <a:gd name="connsiteY20" fmla="*/ 579390 h 1408240"/>
              <a:gd name="connsiteX21" fmla="*/ 520402 w 1036563"/>
              <a:gd name="connsiteY21" fmla="*/ 605782 h 1408240"/>
              <a:gd name="connsiteX22" fmla="*/ 541021 w 1036563"/>
              <a:gd name="connsiteY22" fmla="*/ 657739 h 1408240"/>
              <a:gd name="connsiteX23" fmla="*/ 542669 w 1036563"/>
              <a:gd name="connsiteY23" fmla="*/ 660214 h 1408240"/>
              <a:gd name="connsiteX24" fmla="*/ 622668 w 1036563"/>
              <a:gd name="connsiteY24" fmla="*/ 745161 h 1408240"/>
              <a:gd name="connsiteX25" fmla="*/ 719162 w 1036563"/>
              <a:gd name="connsiteY25" fmla="*/ 770727 h 1408240"/>
              <a:gd name="connsiteX26" fmla="*/ 834623 w 1036563"/>
              <a:gd name="connsiteY26" fmla="*/ 805365 h 1408240"/>
              <a:gd name="connsiteX27" fmla="*/ 1022661 w 1036563"/>
              <a:gd name="connsiteY27" fmla="*/ 911756 h 1408240"/>
              <a:gd name="connsiteX28" fmla="*/ 1036563 w 1036563"/>
              <a:gd name="connsiteY28" fmla="*/ 917459 h 1408240"/>
              <a:gd name="connsiteX29" fmla="*/ 1036563 w 1036563"/>
              <a:gd name="connsiteY29" fmla="*/ 935625 h 1408240"/>
              <a:gd name="connsiteX30" fmla="*/ 1016062 w 1036563"/>
              <a:gd name="connsiteY30" fmla="*/ 927424 h 1408240"/>
              <a:gd name="connsiteX31" fmla="*/ 889880 w 1036563"/>
              <a:gd name="connsiteY31" fmla="*/ 908456 h 1408240"/>
              <a:gd name="connsiteX32" fmla="*/ 630091 w 1036563"/>
              <a:gd name="connsiteY32" fmla="*/ 838354 h 1408240"/>
              <a:gd name="connsiteX33" fmla="*/ 606999 w 1036563"/>
              <a:gd name="connsiteY33" fmla="*/ 815262 h 1408240"/>
              <a:gd name="connsiteX34" fmla="*/ 616071 w 1036563"/>
              <a:gd name="connsiteY34" fmla="*/ 843303 h 1408240"/>
              <a:gd name="connsiteX35" fmla="*/ 683698 w 1036563"/>
              <a:gd name="connsiteY35" fmla="*/ 1152575 h 1408240"/>
              <a:gd name="connsiteX36" fmla="*/ 622668 w 1036563"/>
              <a:gd name="connsiteY36" fmla="*/ 1404942 h 1408240"/>
              <a:gd name="connsiteX37" fmla="*/ 609472 w 1036563"/>
              <a:gd name="connsiteY37" fmla="*/ 1404116 h 1408240"/>
              <a:gd name="connsiteX38" fmla="*/ 597102 w 1036563"/>
              <a:gd name="connsiteY38" fmla="*/ 1296902 h 1408240"/>
              <a:gd name="connsiteX39" fmla="*/ 580607 w 1036563"/>
              <a:gd name="connsiteY39" fmla="*/ 1186389 h 1408240"/>
              <a:gd name="connsiteX40" fmla="*/ 603700 w 1036563"/>
              <a:gd name="connsiteY40" fmla="*/ 1076701 h 1408240"/>
              <a:gd name="connsiteX41" fmla="*/ 636689 w 1036563"/>
              <a:gd name="connsiteY41" fmla="*/ 976909 h 1408240"/>
              <a:gd name="connsiteX42" fmla="*/ 593803 w 1036563"/>
              <a:gd name="connsiteY42" fmla="*/ 823510 h 1408240"/>
              <a:gd name="connsiteX43" fmla="*/ 566587 w 1036563"/>
              <a:gd name="connsiteY43" fmla="*/ 757531 h 1408240"/>
              <a:gd name="connsiteX44" fmla="*/ 527825 w 1036563"/>
              <a:gd name="connsiteY44" fmla="*/ 670935 h 1408240"/>
              <a:gd name="connsiteX45" fmla="*/ 532774 w 1036563"/>
              <a:gd name="connsiteY45" fmla="*/ 797942 h 1408240"/>
              <a:gd name="connsiteX46" fmla="*/ 419786 w 1036563"/>
              <a:gd name="connsiteY46" fmla="*/ 1077525 h 1408240"/>
              <a:gd name="connsiteX47" fmla="*/ 408239 w 1036563"/>
              <a:gd name="connsiteY47" fmla="*/ 1073401 h 1408240"/>
              <a:gd name="connsiteX48" fmla="*/ 407415 w 1036563"/>
              <a:gd name="connsiteY48" fmla="*/ 961239 h 1408240"/>
              <a:gd name="connsiteX49" fmla="*/ 420610 w 1036563"/>
              <a:gd name="connsiteY49" fmla="*/ 862272 h 1408240"/>
              <a:gd name="connsiteX50" fmla="*/ 459373 w 1036563"/>
              <a:gd name="connsiteY50" fmla="*/ 775675 h 1408240"/>
              <a:gd name="connsiteX51" fmla="*/ 498135 w 1036563"/>
              <a:gd name="connsiteY51" fmla="*/ 691553 h 1408240"/>
              <a:gd name="connsiteX52" fmla="*/ 507207 w 1036563"/>
              <a:gd name="connsiteY52" fmla="*/ 637946 h 1408240"/>
              <a:gd name="connsiteX53" fmla="*/ 504732 w 1036563"/>
              <a:gd name="connsiteY53" fmla="*/ 624750 h 1408240"/>
              <a:gd name="connsiteX54" fmla="*/ 470919 w 1036563"/>
              <a:gd name="connsiteY54" fmla="*/ 454033 h 1408240"/>
              <a:gd name="connsiteX55" fmla="*/ 432981 w 1036563"/>
              <a:gd name="connsiteY55" fmla="*/ 322900 h 1408240"/>
              <a:gd name="connsiteX56" fmla="*/ 318344 w 1036563"/>
              <a:gd name="connsiteY56" fmla="*/ 137337 h 1408240"/>
              <a:gd name="connsiteX57" fmla="*/ 317520 w 1036563"/>
              <a:gd name="connsiteY57" fmla="*/ 148058 h 1408240"/>
              <a:gd name="connsiteX58" fmla="*/ 315870 w 1036563"/>
              <a:gd name="connsiteY58" fmla="*/ 173625 h 1408240"/>
              <a:gd name="connsiteX59" fmla="*/ 324117 w 1036563"/>
              <a:gd name="connsiteY59" fmla="*/ 228056 h 1408240"/>
              <a:gd name="connsiteX60" fmla="*/ 320818 w 1036563"/>
              <a:gd name="connsiteY60" fmla="*/ 273417 h 1408240"/>
              <a:gd name="connsiteX61" fmla="*/ 362055 w 1036563"/>
              <a:gd name="connsiteY61" fmla="*/ 372384 h 1408240"/>
              <a:gd name="connsiteX62" fmla="*/ 396694 w 1036563"/>
              <a:gd name="connsiteY62" fmla="*/ 475475 h 1408240"/>
              <a:gd name="connsiteX63" fmla="*/ 395868 w 1036563"/>
              <a:gd name="connsiteY63" fmla="*/ 583514 h 1408240"/>
              <a:gd name="connsiteX64" fmla="*/ 332365 w 1036563"/>
              <a:gd name="connsiteY64" fmla="*/ 783923 h 1408240"/>
              <a:gd name="connsiteX65" fmla="*/ 320818 w 1036563"/>
              <a:gd name="connsiteY65" fmla="*/ 781448 h 1408240"/>
              <a:gd name="connsiteX66" fmla="*/ 273809 w 1036563"/>
              <a:gd name="connsiteY66" fmla="*/ 614854 h 1408240"/>
              <a:gd name="connsiteX67" fmla="*/ 263088 w 1036563"/>
              <a:gd name="connsiteY67" fmla="*/ 548051 h 1408240"/>
              <a:gd name="connsiteX68" fmla="*/ 270510 w 1036563"/>
              <a:gd name="connsiteY68" fmla="*/ 483722 h 1408240"/>
              <a:gd name="connsiteX69" fmla="*/ 285355 w 1036563"/>
              <a:gd name="connsiteY69" fmla="*/ 418569 h 1408240"/>
              <a:gd name="connsiteX70" fmla="*/ 296902 w 1036563"/>
              <a:gd name="connsiteY70" fmla="*/ 346817 h 1408240"/>
              <a:gd name="connsiteX71" fmla="*/ 306798 w 1036563"/>
              <a:gd name="connsiteY71" fmla="*/ 271768 h 1408240"/>
              <a:gd name="connsiteX72" fmla="*/ 299375 w 1036563"/>
              <a:gd name="connsiteY72" fmla="*/ 225583 h 1408240"/>
              <a:gd name="connsiteX73" fmla="*/ 298551 w 1036563"/>
              <a:gd name="connsiteY73" fmla="*/ 157131 h 1408240"/>
              <a:gd name="connsiteX74" fmla="*/ 296077 w 1036563"/>
              <a:gd name="connsiteY74" fmla="*/ 128264 h 1408240"/>
              <a:gd name="connsiteX75" fmla="*/ 256490 w 1036563"/>
              <a:gd name="connsiteY75" fmla="*/ 196717 h 1408240"/>
              <a:gd name="connsiteX76" fmla="*/ 207832 w 1036563"/>
              <a:gd name="connsiteY76" fmla="*/ 289087 h 1408240"/>
              <a:gd name="connsiteX77" fmla="*/ 156697 w 1036563"/>
              <a:gd name="connsiteY77" fmla="*/ 365787 h 1408240"/>
              <a:gd name="connsiteX78" fmla="*/ 12371 w 1036563"/>
              <a:gd name="connsiteY78" fmla="*/ 468053 h 1408240"/>
              <a:gd name="connsiteX79" fmla="*/ 0 w 1036563"/>
              <a:gd name="connsiteY79" fmla="*/ 460630 h 1408240"/>
              <a:gd name="connsiteX80" fmla="*/ 23093 w 1036563"/>
              <a:gd name="connsiteY80" fmla="*/ 378981 h 1408240"/>
              <a:gd name="connsiteX81" fmla="*/ 117936 w 1036563"/>
              <a:gd name="connsiteY81" fmla="*/ 226408 h 1408240"/>
              <a:gd name="connsiteX82" fmla="*/ 206182 w 1036563"/>
              <a:gd name="connsiteY82" fmla="*/ 162079 h 1408240"/>
              <a:gd name="connsiteX83" fmla="*/ 297726 w 1036563"/>
              <a:gd name="connsiteY83" fmla="*/ 97750 h 1408240"/>
              <a:gd name="connsiteX84" fmla="*/ 286811 w 1036563"/>
              <a:gd name="connsiteY84" fmla="*/ 28203 h 14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36563" h="1408240">
                <a:moveTo>
                  <a:pt x="281817" y="0"/>
                </a:moveTo>
                <a:lnTo>
                  <a:pt x="309581" y="0"/>
                </a:lnTo>
                <a:lnTo>
                  <a:pt x="310658" y="5515"/>
                </a:lnTo>
                <a:cubicBezTo>
                  <a:pt x="312456" y="14427"/>
                  <a:pt x="313706" y="20226"/>
                  <a:pt x="314221" y="21875"/>
                </a:cubicBezTo>
                <a:cubicBezTo>
                  <a:pt x="322468" y="49091"/>
                  <a:pt x="330716" y="63936"/>
                  <a:pt x="338963" y="84555"/>
                </a:cubicBezTo>
                <a:cubicBezTo>
                  <a:pt x="355457" y="141461"/>
                  <a:pt x="385972" y="192594"/>
                  <a:pt x="419786" y="240429"/>
                </a:cubicBezTo>
                <a:cubicBezTo>
                  <a:pt x="425558" y="248675"/>
                  <a:pt x="431332" y="256922"/>
                  <a:pt x="437105" y="265169"/>
                </a:cubicBezTo>
                <a:cubicBezTo>
                  <a:pt x="437105" y="265169"/>
                  <a:pt x="449475" y="280839"/>
                  <a:pt x="452775" y="284138"/>
                </a:cubicBezTo>
                <a:cubicBezTo>
                  <a:pt x="481640" y="309705"/>
                  <a:pt x="493186" y="317952"/>
                  <a:pt x="529474" y="330323"/>
                </a:cubicBezTo>
                <a:cubicBezTo>
                  <a:pt x="559989" y="341044"/>
                  <a:pt x="590504" y="351766"/>
                  <a:pt x="616895" y="369909"/>
                </a:cubicBezTo>
                <a:cubicBezTo>
                  <a:pt x="645761" y="388879"/>
                  <a:pt x="668028" y="416920"/>
                  <a:pt x="688646" y="444960"/>
                </a:cubicBezTo>
                <a:cubicBezTo>
                  <a:pt x="728233" y="498567"/>
                  <a:pt x="762872" y="560422"/>
                  <a:pt x="816478" y="602483"/>
                </a:cubicBezTo>
                <a:cubicBezTo>
                  <a:pt x="819778" y="604956"/>
                  <a:pt x="823077" y="607431"/>
                  <a:pt x="826376" y="609906"/>
                </a:cubicBezTo>
                <a:cubicBezTo>
                  <a:pt x="832973" y="615678"/>
                  <a:pt x="825552" y="627225"/>
                  <a:pt x="818128" y="622277"/>
                </a:cubicBezTo>
                <a:cubicBezTo>
                  <a:pt x="814830" y="619802"/>
                  <a:pt x="811530" y="617328"/>
                  <a:pt x="808232" y="614854"/>
                </a:cubicBezTo>
                <a:cubicBezTo>
                  <a:pt x="764521" y="583514"/>
                  <a:pt x="713388" y="562895"/>
                  <a:pt x="664729" y="540628"/>
                </a:cubicBezTo>
                <a:cubicBezTo>
                  <a:pt x="624318" y="521660"/>
                  <a:pt x="583906" y="501866"/>
                  <a:pt x="550093" y="472176"/>
                </a:cubicBezTo>
                <a:cubicBezTo>
                  <a:pt x="517103" y="444135"/>
                  <a:pt x="494011" y="407022"/>
                  <a:pt x="469269" y="372384"/>
                </a:cubicBezTo>
                <a:cubicBezTo>
                  <a:pt x="466795" y="369085"/>
                  <a:pt x="465146" y="366611"/>
                  <a:pt x="462671" y="363313"/>
                </a:cubicBezTo>
                <a:cubicBezTo>
                  <a:pt x="473393" y="397950"/>
                  <a:pt x="482465" y="432589"/>
                  <a:pt x="489888" y="468053"/>
                </a:cubicBezTo>
                <a:cubicBezTo>
                  <a:pt x="498135" y="506814"/>
                  <a:pt x="507207" y="541453"/>
                  <a:pt x="514630" y="579390"/>
                </a:cubicBezTo>
                <a:cubicBezTo>
                  <a:pt x="515454" y="585988"/>
                  <a:pt x="519578" y="602483"/>
                  <a:pt x="520402" y="605782"/>
                </a:cubicBezTo>
                <a:cubicBezTo>
                  <a:pt x="527825" y="628874"/>
                  <a:pt x="532774" y="634646"/>
                  <a:pt x="541021" y="657739"/>
                </a:cubicBezTo>
                <a:cubicBezTo>
                  <a:pt x="541845" y="658564"/>
                  <a:pt x="541845" y="659389"/>
                  <a:pt x="542669" y="660214"/>
                </a:cubicBezTo>
                <a:cubicBezTo>
                  <a:pt x="559989" y="697326"/>
                  <a:pt x="585556" y="727840"/>
                  <a:pt x="622668" y="745161"/>
                </a:cubicBezTo>
                <a:cubicBezTo>
                  <a:pt x="653183" y="759181"/>
                  <a:pt x="686172" y="764953"/>
                  <a:pt x="719162" y="770727"/>
                </a:cubicBezTo>
                <a:cubicBezTo>
                  <a:pt x="759573" y="778150"/>
                  <a:pt x="797510" y="788046"/>
                  <a:pt x="834623" y="805365"/>
                </a:cubicBezTo>
                <a:cubicBezTo>
                  <a:pt x="899776" y="836705"/>
                  <a:pt x="957507" y="882065"/>
                  <a:pt x="1022661" y="911756"/>
                </a:cubicBezTo>
                <a:lnTo>
                  <a:pt x="1036563" y="917459"/>
                </a:lnTo>
                <a:lnTo>
                  <a:pt x="1036563" y="935625"/>
                </a:lnTo>
                <a:lnTo>
                  <a:pt x="1016062" y="927424"/>
                </a:lnTo>
                <a:cubicBezTo>
                  <a:pt x="975651" y="914230"/>
                  <a:pt x="932766" y="910930"/>
                  <a:pt x="889880" y="908456"/>
                </a:cubicBezTo>
                <a:cubicBezTo>
                  <a:pt x="798334" y="903508"/>
                  <a:pt x="702666" y="902684"/>
                  <a:pt x="630091" y="838354"/>
                </a:cubicBezTo>
                <a:cubicBezTo>
                  <a:pt x="621844" y="830932"/>
                  <a:pt x="614421" y="823510"/>
                  <a:pt x="606999" y="815262"/>
                </a:cubicBezTo>
                <a:cubicBezTo>
                  <a:pt x="610298" y="824334"/>
                  <a:pt x="613596" y="833406"/>
                  <a:pt x="616071" y="843303"/>
                </a:cubicBezTo>
                <a:cubicBezTo>
                  <a:pt x="646585" y="943919"/>
                  <a:pt x="675451" y="1047835"/>
                  <a:pt x="683698" y="1152575"/>
                </a:cubicBezTo>
                <a:cubicBezTo>
                  <a:pt x="691120" y="1240821"/>
                  <a:pt x="680399" y="1334015"/>
                  <a:pt x="622668" y="1404942"/>
                </a:cubicBezTo>
                <a:cubicBezTo>
                  <a:pt x="619370" y="1409065"/>
                  <a:pt x="611947" y="1409890"/>
                  <a:pt x="609472" y="1404116"/>
                </a:cubicBezTo>
                <a:cubicBezTo>
                  <a:pt x="591329" y="1370303"/>
                  <a:pt x="598752" y="1334015"/>
                  <a:pt x="597102" y="1296902"/>
                </a:cubicBezTo>
                <a:cubicBezTo>
                  <a:pt x="595452" y="1259790"/>
                  <a:pt x="582257" y="1223502"/>
                  <a:pt x="580607" y="1186389"/>
                </a:cubicBezTo>
                <a:cubicBezTo>
                  <a:pt x="578958" y="1148451"/>
                  <a:pt x="591329" y="1112164"/>
                  <a:pt x="603700" y="1076701"/>
                </a:cubicBezTo>
                <a:cubicBezTo>
                  <a:pt x="615246" y="1043711"/>
                  <a:pt x="628442" y="1010722"/>
                  <a:pt x="636689" y="976909"/>
                </a:cubicBezTo>
                <a:cubicBezTo>
                  <a:pt x="624318" y="924951"/>
                  <a:pt x="609472" y="873818"/>
                  <a:pt x="593803" y="823510"/>
                </a:cubicBezTo>
                <a:cubicBezTo>
                  <a:pt x="587205" y="801242"/>
                  <a:pt x="577308" y="778974"/>
                  <a:pt x="566587" y="757531"/>
                </a:cubicBezTo>
                <a:cubicBezTo>
                  <a:pt x="551743" y="729490"/>
                  <a:pt x="538546" y="700625"/>
                  <a:pt x="527825" y="670935"/>
                </a:cubicBezTo>
                <a:cubicBezTo>
                  <a:pt x="534422" y="712996"/>
                  <a:pt x="536072" y="755883"/>
                  <a:pt x="532774" y="797942"/>
                </a:cubicBezTo>
                <a:cubicBezTo>
                  <a:pt x="524526" y="900209"/>
                  <a:pt x="484939" y="997526"/>
                  <a:pt x="419786" y="1077525"/>
                </a:cubicBezTo>
                <a:cubicBezTo>
                  <a:pt x="415662" y="1082473"/>
                  <a:pt x="408239" y="1080000"/>
                  <a:pt x="408239" y="1073401"/>
                </a:cubicBezTo>
                <a:cubicBezTo>
                  <a:pt x="407415" y="1036288"/>
                  <a:pt x="405766" y="998352"/>
                  <a:pt x="407415" y="961239"/>
                </a:cubicBezTo>
                <a:cubicBezTo>
                  <a:pt x="409064" y="928250"/>
                  <a:pt x="412363" y="894436"/>
                  <a:pt x="420610" y="862272"/>
                </a:cubicBezTo>
                <a:cubicBezTo>
                  <a:pt x="428858" y="831756"/>
                  <a:pt x="444527" y="803716"/>
                  <a:pt x="459373" y="775675"/>
                </a:cubicBezTo>
                <a:cubicBezTo>
                  <a:pt x="474218" y="748459"/>
                  <a:pt x="489062" y="721244"/>
                  <a:pt x="498135" y="691553"/>
                </a:cubicBezTo>
                <a:cubicBezTo>
                  <a:pt x="503908" y="673409"/>
                  <a:pt x="506382" y="656090"/>
                  <a:pt x="507207" y="637946"/>
                </a:cubicBezTo>
                <a:cubicBezTo>
                  <a:pt x="506382" y="633822"/>
                  <a:pt x="505557" y="628874"/>
                  <a:pt x="504732" y="624750"/>
                </a:cubicBezTo>
                <a:cubicBezTo>
                  <a:pt x="493186" y="567843"/>
                  <a:pt x="484114" y="510938"/>
                  <a:pt x="470919" y="454033"/>
                </a:cubicBezTo>
                <a:cubicBezTo>
                  <a:pt x="461022" y="410322"/>
                  <a:pt x="449475" y="365787"/>
                  <a:pt x="432981" y="322900"/>
                </a:cubicBezTo>
                <a:cubicBezTo>
                  <a:pt x="389271" y="264345"/>
                  <a:pt x="345560" y="204964"/>
                  <a:pt x="318344" y="137337"/>
                </a:cubicBezTo>
                <a:cubicBezTo>
                  <a:pt x="318344" y="141461"/>
                  <a:pt x="317520" y="144760"/>
                  <a:pt x="317520" y="148058"/>
                </a:cubicBezTo>
                <a:cubicBezTo>
                  <a:pt x="317520" y="156305"/>
                  <a:pt x="316694" y="165377"/>
                  <a:pt x="315870" y="173625"/>
                </a:cubicBezTo>
                <a:cubicBezTo>
                  <a:pt x="319994" y="191769"/>
                  <a:pt x="324117" y="209913"/>
                  <a:pt x="324117" y="228056"/>
                </a:cubicBezTo>
                <a:cubicBezTo>
                  <a:pt x="323293" y="242902"/>
                  <a:pt x="322468" y="258571"/>
                  <a:pt x="320818" y="273417"/>
                </a:cubicBezTo>
                <a:cubicBezTo>
                  <a:pt x="329066" y="308056"/>
                  <a:pt x="347210" y="340220"/>
                  <a:pt x="362055" y="372384"/>
                </a:cubicBezTo>
                <a:cubicBezTo>
                  <a:pt x="377724" y="405374"/>
                  <a:pt x="391746" y="439187"/>
                  <a:pt x="396694" y="475475"/>
                </a:cubicBezTo>
                <a:cubicBezTo>
                  <a:pt x="401642" y="510938"/>
                  <a:pt x="399168" y="548051"/>
                  <a:pt x="395868" y="583514"/>
                </a:cubicBezTo>
                <a:cubicBezTo>
                  <a:pt x="388446" y="652791"/>
                  <a:pt x="371127" y="724542"/>
                  <a:pt x="332365" y="783923"/>
                </a:cubicBezTo>
                <a:cubicBezTo>
                  <a:pt x="329066" y="788046"/>
                  <a:pt x="322468" y="786397"/>
                  <a:pt x="320818" y="781448"/>
                </a:cubicBezTo>
                <a:cubicBezTo>
                  <a:pt x="304324" y="726192"/>
                  <a:pt x="287830" y="670935"/>
                  <a:pt x="273809" y="614854"/>
                </a:cubicBezTo>
                <a:cubicBezTo>
                  <a:pt x="268861" y="592586"/>
                  <a:pt x="263088" y="571143"/>
                  <a:pt x="263088" y="548051"/>
                </a:cubicBezTo>
                <a:cubicBezTo>
                  <a:pt x="262263" y="526608"/>
                  <a:pt x="266387" y="505166"/>
                  <a:pt x="270510" y="483722"/>
                </a:cubicBezTo>
                <a:cubicBezTo>
                  <a:pt x="274633" y="462279"/>
                  <a:pt x="281232" y="440836"/>
                  <a:pt x="285355" y="418569"/>
                </a:cubicBezTo>
                <a:cubicBezTo>
                  <a:pt x="290304" y="394652"/>
                  <a:pt x="293603" y="370735"/>
                  <a:pt x="296902" y="346817"/>
                </a:cubicBezTo>
                <a:cubicBezTo>
                  <a:pt x="301026" y="322076"/>
                  <a:pt x="304324" y="296510"/>
                  <a:pt x="306798" y="271768"/>
                </a:cubicBezTo>
                <a:cubicBezTo>
                  <a:pt x="302674" y="256922"/>
                  <a:pt x="300200" y="241253"/>
                  <a:pt x="299375" y="225583"/>
                </a:cubicBezTo>
                <a:cubicBezTo>
                  <a:pt x="297726" y="202490"/>
                  <a:pt x="298551" y="180223"/>
                  <a:pt x="298551" y="157131"/>
                </a:cubicBezTo>
                <a:cubicBezTo>
                  <a:pt x="296902" y="147233"/>
                  <a:pt x="296077" y="138162"/>
                  <a:pt x="296077" y="128264"/>
                </a:cubicBezTo>
                <a:cubicBezTo>
                  <a:pt x="282882" y="150533"/>
                  <a:pt x="268861" y="173625"/>
                  <a:pt x="256490" y="196717"/>
                </a:cubicBezTo>
                <a:cubicBezTo>
                  <a:pt x="239171" y="227232"/>
                  <a:pt x="223501" y="258571"/>
                  <a:pt x="207832" y="289087"/>
                </a:cubicBezTo>
                <a:cubicBezTo>
                  <a:pt x="193810" y="317128"/>
                  <a:pt x="178966" y="343519"/>
                  <a:pt x="156697" y="365787"/>
                </a:cubicBezTo>
                <a:cubicBezTo>
                  <a:pt x="114638" y="407847"/>
                  <a:pt x="59380" y="433414"/>
                  <a:pt x="12371" y="468053"/>
                </a:cubicBezTo>
                <a:cubicBezTo>
                  <a:pt x="7423" y="472176"/>
                  <a:pt x="826" y="468877"/>
                  <a:pt x="0" y="460630"/>
                </a:cubicBezTo>
                <a:cubicBezTo>
                  <a:pt x="826" y="432589"/>
                  <a:pt x="12371" y="403723"/>
                  <a:pt x="23093" y="378981"/>
                </a:cubicBezTo>
                <a:cubicBezTo>
                  <a:pt x="47009" y="325375"/>
                  <a:pt x="77525" y="269293"/>
                  <a:pt x="117936" y="226408"/>
                </a:cubicBezTo>
                <a:cubicBezTo>
                  <a:pt x="143502" y="200016"/>
                  <a:pt x="175666" y="181047"/>
                  <a:pt x="206182" y="162079"/>
                </a:cubicBezTo>
                <a:cubicBezTo>
                  <a:pt x="237521" y="142285"/>
                  <a:pt x="269685" y="123316"/>
                  <a:pt x="297726" y="97750"/>
                </a:cubicBezTo>
                <a:cubicBezTo>
                  <a:pt x="296901" y="88266"/>
                  <a:pt x="292726" y="62338"/>
                  <a:pt x="286811" y="28203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alphaModFix amt="25000"/>
          </a:blip>
          <a:srcRect l="53449" t="50000"/>
          <a:stretch>
            <a:fillRect/>
          </a:stretch>
        </p:blipFill>
        <p:spPr>
          <a:xfrm>
            <a:off x="0" y="0"/>
            <a:ext cx="1164590" cy="1301750"/>
          </a:xfrm>
          <a:custGeom>
            <a:avLst/>
            <a:gdLst>
              <a:gd name="connsiteX0" fmla="*/ 0 w 1555230"/>
              <a:gd name="connsiteY0" fmla="*/ 0 h 1737511"/>
              <a:gd name="connsiteX1" fmla="*/ 1555230 w 1555230"/>
              <a:gd name="connsiteY1" fmla="*/ 0 h 1737511"/>
              <a:gd name="connsiteX2" fmla="*/ 1555230 w 1555230"/>
              <a:gd name="connsiteY2" fmla="*/ 1737511 h 1737511"/>
              <a:gd name="connsiteX3" fmla="*/ 0 w 1555230"/>
              <a:gd name="connsiteY3" fmla="*/ 1737511 h 173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230" h="1737511">
                <a:moveTo>
                  <a:pt x="0" y="0"/>
                </a:moveTo>
                <a:lnTo>
                  <a:pt x="1555230" y="0"/>
                </a:lnTo>
                <a:lnTo>
                  <a:pt x="1555230" y="1737511"/>
                </a:lnTo>
                <a:lnTo>
                  <a:pt x="0" y="1737511"/>
                </a:lnTo>
                <a:close/>
              </a:path>
            </a:pathLst>
          </a:cu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rot="16200000">
            <a:off x="32385" y="5236845"/>
            <a:ext cx="1588770" cy="1654175"/>
          </a:xfrm>
          <a:custGeom>
            <a:avLst/>
            <a:gdLst>
              <a:gd name="connsiteX0" fmla="*/ 2151400 w 2151400"/>
              <a:gd name="connsiteY0" fmla="*/ 0 h 2240183"/>
              <a:gd name="connsiteX1" fmla="*/ 2144742 w 2151400"/>
              <a:gd name="connsiteY1" fmla="*/ 24280 h 2240183"/>
              <a:gd name="connsiteX2" fmla="*/ 2058986 w 2151400"/>
              <a:gd name="connsiteY2" fmla="*/ 245055 h 2240183"/>
              <a:gd name="connsiteX3" fmla="*/ 1125194 w 2151400"/>
              <a:gd name="connsiteY3" fmla="*/ 1022526 h 2240183"/>
              <a:gd name="connsiteX4" fmla="*/ 473443 w 2151400"/>
              <a:gd name="connsiteY4" fmla="*/ 1174711 h 2240183"/>
              <a:gd name="connsiteX5" fmla="*/ 277420 w 2151400"/>
              <a:gd name="connsiteY5" fmla="*/ 1954663 h 2240183"/>
              <a:gd name="connsiteX6" fmla="*/ 78557 w 2151400"/>
              <a:gd name="connsiteY6" fmla="*/ 2193918 h 2240183"/>
              <a:gd name="connsiteX7" fmla="*/ 0 w 2151400"/>
              <a:gd name="connsiteY7" fmla="*/ 2240183 h 2240183"/>
              <a:gd name="connsiteX8" fmla="*/ 0 w 2151400"/>
              <a:gd name="connsiteY8" fmla="*/ 0 h 22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1400" h="2240183">
                <a:moveTo>
                  <a:pt x="2151400" y="0"/>
                </a:moveTo>
                <a:lnTo>
                  <a:pt x="2144742" y="24280"/>
                </a:lnTo>
                <a:cubicBezTo>
                  <a:pt x="2120311" y="99231"/>
                  <a:pt x="2092019" y="172942"/>
                  <a:pt x="2058986" y="245055"/>
                </a:cubicBezTo>
                <a:cubicBezTo>
                  <a:pt x="1882814" y="629655"/>
                  <a:pt x="1544532" y="966283"/>
                  <a:pt x="1125194" y="1022526"/>
                </a:cubicBezTo>
                <a:cubicBezTo>
                  <a:pt x="898570" y="1053128"/>
                  <a:pt x="633899" y="1012601"/>
                  <a:pt x="473443" y="1174711"/>
                </a:cubicBezTo>
                <a:cubicBezTo>
                  <a:pt x="281556" y="1368252"/>
                  <a:pt x="382461" y="1702398"/>
                  <a:pt x="277420" y="1954663"/>
                </a:cubicBezTo>
                <a:cubicBezTo>
                  <a:pt x="236712" y="2053139"/>
                  <a:pt x="165654" y="2133260"/>
                  <a:pt x="78557" y="2193918"/>
                </a:cubicBezTo>
                <a:lnTo>
                  <a:pt x="0" y="2240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39252" b="30047"/>
          <a:stretch>
            <a:fillRect/>
          </a:stretch>
        </p:blipFill>
        <p:spPr>
          <a:xfrm>
            <a:off x="0" y="5736590"/>
            <a:ext cx="1099185" cy="1121410"/>
          </a:xfrm>
          <a:custGeom>
            <a:avLst/>
            <a:gdLst>
              <a:gd name="connsiteX0" fmla="*/ 0 w 1488817"/>
              <a:gd name="connsiteY0" fmla="*/ 0 h 1518236"/>
              <a:gd name="connsiteX1" fmla="*/ 1488817 w 1488817"/>
              <a:gd name="connsiteY1" fmla="*/ 0 h 1518236"/>
              <a:gd name="connsiteX2" fmla="*/ 1488817 w 1488817"/>
              <a:gd name="connsiteY2" fmla="*/ 1518236 h 1518236"/>
              <a:gd name="connsiteX3" fmla="*/ 0 w 1488817"/>
              <a:gd name="connsiteY3" fmla="*/ 1518236 h 15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817" h="1518236">
                <a:moveTo>
                  <a:pt x="0" y="0"/>
                </a:moveTo>
                <a:lnTo>
                  <a:pt x="1488817" y="0"/>
                </a:lnTo>
                <a:lnTo>
                  <a:pt x="1488817" y="1518236"/>
                </a:lnTo>
                <a:lnTo>
                  <a:pt x="0" y="1518236"/>
                </a:lnTo>
                <a:close/>
              </a:path>
            </a:pathLst>
          </a:custGeom>
        </p:spPr>
      </p:pic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1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idx="16392" hasCustomPrompt="1"/>
            <p:custDataLst>
              <p:tags r:id="rId16"/>
            </p:custDataLst>
          </p:nvPr>
        </p:nvSpPr>
        <p:spPr>
          <a:xfrm>
            <a:off x="11684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17"/>
            </p:custDataLst>
          </p:nvPr>
        </p:nvSpPr>
        <p:spPr>
          <a:xfrm>
            <a:off x="6096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18"/>
            </p:custDataLst>
          </p:nvPr>
        </p:nvSpPr>
        <p:spPr>
          <a:xfrm>
            <a:off x="6096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3" hasCustomPrompt="1"/>
            <p:custDataLst>
              <p:tags r:id="rId19"/>
            </p:custDataLst>
          </p:nvPr>
        </p:nvSpPr>
        <p:spPr>
          <a:xfrm>
            <a:off x="50292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20"/>
            </p:custDataLst>
          </p:nvPr>
        </p:nvSpPr>
        <p:spPr>
          <a:xfrm>
            <a:off x="44704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21"/>
            </p:custDataLst>
          </p:nvPr>
        </p:nvSpPr>
        <p:spPr>
          <a:xfrm>
            <a:off x="44704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图片占位符 19"/>
          <p:cNvSpPr>
            <a:spLocks noGrp="1"/>
          </p:cNvSpPr>
          <p:nvPr>
            <p:ph type="pic" idx="16394" hasCustomPrompt="1"/>
            <p:custDataLst>
              <p:tags r:id="rId22"/>
            </p:custDataLst>
          </p:nvPr>
        </p:nvSpPr>
        <p:spPr>
          <a:xfrm>
            <a:off x="88900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0" hasCustomPrompt="1"/>
            <p:custDataLst>
              <p:tags r:id="rId23"/>
            </p:custDataLst>
          </p:nvPr>
        </p:nvSpPr>
        <p:spPr>
          <a:xfrm>
            <a:off x="83312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1" hasCustomPrompt="1"/>
            <p:custDataLst>
              <p:tags r:id="rId24"/>
            </p:custDataLst>
          </p:nvPr>
        </p:nvSpPr>
        <p:spPr>
          <a:xfrm>
            <a:off x="83312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51_4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5"/>
            </p:custDataLst>
          </p:nvPr>
        </p:nvSpPr>
        <p:spPr>
          <a:xfrm>
            <a:off x="11123930" y="5605780"/>
            <a:ext cx="1068070" cy="1252220"/>
          </a:xfrm>
          <a:custGeom>
            <a:avLst/>
            <a:gdLst>
              <a:gd name="connsiteX0" fmla="*/ 1524000 w 1524000"/>
              <a:gd name="connsiteY0" fmla="*/ 0 h 1785792"/>
              <a:gd name="connsiteX1" fmla="*/ 1524000 w 1524000"/>
              <a:gd name="connsiteY1" fmla="*/ 1785792 h 1785792"/>
              <a:gd name="connsiteX2" fmla="*/ 0 w 1524000"/>
              <a:gd name="connsiteY2" fmla="*/ 1785792 h 1785792"/>
              <a:gd name="connsiteX3" fmla="*/ 16467 w 1524000"/>
              <a:gd name="connsiteY3" fmla="*/ 1711928 h 1785792"/>
              <a:gd name="connsiteX4" fmla="*/ 55297 w 1524000"/>
              <a:gd name="connsiteY4" fmla="*/ 1623376 h 1785792"/>
              <a:gd name="connsiteX5" fmla="*/ 932731 w 1524000"/>
              <a:gd name="connsiteY5" fmla="*/ 1058732 h 1785792"/>
              <a:gd name="connsiteX6" fmla="*/ 1342336 w 1524000"/>
              <a:gd name="connsiteY6" fmla="*/ 473775 h 1785792"/>
              <a:gd name="connsiteX7" fmla="*/ 1422902 w 1524000"/>
              <a:gd name="connsiteY7" fmla="*/ 150831 h 1785792"/>
              <a:gd name="connsiteX8" fmla="*/ 1519284 w 1524000"/>
              <a:gd name="connsiteY8" fmla="*/ 4370 h 17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1785792">
                <a:moveTo>
                  <a:pt x="1524000" y="0"/>
                </a:moveTo>
                <a:lnTo>
                  <a:pt x="1524000" y="1785792"/>
                </a:lnTo>
                <a:lnTo>
                  <a:pt x="0" y="1785792"/>
                </a:lnTo>
                <a:lnTo>
                  <a:pt x="16467" y="1711928"/>
                </a:lnTo>
                <a:cubicBezTo>
                  <a:pt x="26396" y="1681326"/>
                  <a:pt x="39302" y="1651642"/>
                  <a:pt x="55297" y="1623376"/>
                </a:cubicBezTo>
                <a:cubicBezTo>
                  <a:pt x="228618" y="1316003"/>
                  <a:pt x="640253" y="1256425"/>
                  <a:pt x="932731" y="1058732"/>
                </a:cubicBezTo>
                <a:cubicBezTo>
                  <a:pt x="1134487" y="921971"/>
                  <a:pt x="1283434" y="709382"/>
                  <a:pt x="1342336" y="473775"/>
                </a:cubicBezTo>
                <a:cubicBezTo>
                  <a:pt x="1369417" y="366127"/>
                  <a:pt x="1378896" y="253062"/>
                  <a:pt x="1422902" y="150831"/>
                </a:cubicBezTo>
                <a:cubicBezTo>
                  <a:pt x="1446598" y="96161"/>
                  <a:pt x="1479519" y="47245"/>
                  <a:pt x="1519284" y="4370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2" name="任意多边形: 形状 81"/>
          <p:cNvSpPr/>
          <p:nvPr userDrawn="1">
            <p:custDataLst>
              <p:tags r:id="rId6"/>
            </p:custDataLst>
          </p:nvPr>
        </p:nvSpPr>
        <p:spPr>
          <a:xfrm>
            <a:off x="10492740" y="0"/>
            <a:ext cx="1699260" cy="1734185"/>
          </a:xfrm>
          <a:custGeom>
            <a:avLst/>
            <a:gdLst>
              <a:gd name="connsiteX0" fmla="*/ 1807 w 2320780"/>
              <a:gd name="connsiteY0" fmla="*/ 0 h 2368591"/>
              <a:gd name="connsiteX1" fmla="*/ 2320780 w 2320780"/>
              <a:gd name="connsiteY1" fmla="*/ 0 h 2368591"/>
              <a:gd name="connsiteX2" fmla="*/ 2320780 w 2320780"/>
              <a:gd name="connsiteY2" fmla="*/ 2368591 h 2368591"/>
              <a:gd name="connsiteX3" fmla="*/ 2312688 w 2320780"/>
              <a:gd name="connsiteY3" fmla="*/ 2367280 h 2368591"/>
              <a:gd name="connsiteX4" fmla="*/ 1728627 w 2320780"/>
              <a:gd name="connsiteY4" fmla="*/ 2076177 h 2368591"/>
              <a:gd name="connsiteX5" fmla="*/ 1452344 w 2320780"/>
              <a:gd name="connsiteY5" fmla="*/ 1592886 h 2368591"/>
              <a:gd name="connsiteX6" fmla="*/ 273810 w 2320780"/>
              <a:gd name="connsiteY6" fmla="*/ 864654 h 2368591"/>
              <a:gd name="connsiteX7" fmla="*/ 0 w 2320780"/>
              <a:gd name="connsiteY7" fmla="*/ 183430 h 23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2368591">
                <a:moveTo>
                  <a:pt x="1807" y="0"/>
                </a:moveTo>
                <a:lnTo>
                  <a:pt x="2320780" y="0"/>
                </a:lnTo>
                <a:lnTo>
                  <a:pt x="2320780" y="2368591"/>
                </a:lnTo>
                <a:lnTo>
                  <a:pt x="2312688" y="2367280"/>
                </a:lnTo>
                <a:cubicBezTo>
                  <a:pt x="2088311" y="2323131"/>
                  <a:pt x="1870892" y="2248133"/>
                  <a:pt x="1728627" y="2076177"/>
                </a:cubicBezTo>
                <a:cubicBezTo>
                  <a:pt x="1609867" y="1932675"/>
                  <a:pt x="1562033" y="1742163"/>
                  <a:pt x="1452344" y="1592886"/>
                </a:cubicBezTo>
                <a:cubicBezTo>
                  <a:pt x="1176060" y="1216812"/>
                  <a:pt x="601226" y="1197018"/>
                  <a:pt x="273810" y="864654"/>
                </a:cubicBezTo>
                <a:cubicBezTo>
                  <a:pt x="98143" y="686514"/>
                  <a:pt x="12371" y="433322"/>
                  <a:pt x="0" y="183430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6" name="任意多边形: 形状 75"/>
          <p:cNvSpPr/>
          <p:nvPr userDrawn="1">
            <p:custDataLst>
              <p:tags r:id="rId7"/>
            </p:custDataLst>
          </p:nvPr>
        </p:nvSpPr>
        <p:spPr>
          <a:xfrm>
            <a:off x="11435080" y="0"/>
            <a:ext cx="756920" cy="979170"/>
          </a:xfrm>
          <a:custGeom>
            <a:avLst/>
            <a:gdLst>
              <a:gd name="connsiteX0" fmla="*/ 0 w 1033885"/>
              <a:gd name="connsiteY0" fmla="*/ 0 h 1337026"/>
              <a:gd name="connsiteX1" fmla="*/ 1033885 w 1033885"/>
              <a:gd name="connsiteY1" fmla="*/ 0 h 1337026"/>
              <a:gd name="connsiteX2" fmla="*/ 1033885 w 1033885"/>
              <a:gd name="connsiteY2" fmla="*/ 1337026 h 1337026"/>
              <a:gd name="connsiteX3" fmla="*/ 977098 w 1033885"/>
              <a:gd name="connsiteY3" fmla="*/ 1298553 h 1337026"/>
              <a:gd name="connsiteX4" fmla="*/ 756071 w 1033885"/>
              <a:gd name="connsiteY4" fmla="*/ 1012373 h 1337026"/>
              <a:gd name="connsiteX5" fmla="*/ 336286 w 1033885"/>
              <a:gd name="connsiteY5" fmla="*/ 698152 h 1337026"/>
              <a:gd name="connsiteX6" fmla="*/ 40209 w 1033885"/>
              <a:gd name="connsiteY6" fmla="*/ 149708 h 1337026"/>
              <a:gd name="connsiteX7" fmla="*/ 2504 w 1033885"/>
              <a:gd name="connsiteY7" fmla="*/ 15175 h 13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885" h="1337026">
                <a:moveTo>
                  <a:pt x="0" y="0"/>
                </a:moveTo>
                <a:lnTo>
                  <a:pt x="1033885" y="0"/>
                </a:lnTo>
                <a:lnTo>
                  <a:pt x="1033885" y="1337026"/>
                </a:lnTo>
                <a:lnTo>
                  <a:pt x="977098" y="1298553"/>
                </a:lnTo>
                <a:cubicBezTo>
                  <a:pt x="883903" y="1221854"/>
                  <a:pt x="836070" y="1103093"/>
                  <a:pt x="756071" y="1012373"/>
                </a:cubicBezTo>
                <a:cubicBezTo>
                  <a:pt x="640610" y="881241"/>
                  <a:pt x="465768" y="816088"/>
                  <a:pt x="336286" y="698152"/>
                </a:cubicBezTo>
                <a:cubicBezTo>
                  <a:pt x="181237" y="556299"/>
                  <a:pt x="102888" y="350118"/>
                  <a:pt x="40209" y="149708"/>
                </a:cubicBezTo>
                <a:cubicBezTo>
                  <a:pt x="26395" y="105998"/>
                  <a:pt x="13199" y="60844"/>
                  <a:pt x="2504" y="15175"/>
                </a:cubicBezTo>
                <a:close/>
              </a:path>
            </a:pathLst>
          </a:custGeom>
          <a:solidFill>
            <a:schemeClr val="accent3">
              <a:alpha val="57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8" name="任意多边形: 形状 77"/>
          <p:cNvSpPr/>
          <p:nvPr userDrawn="1">
            <p:custDataLst>
              <p:tags r:id="rId8"/>
            </p:custDataLst>
          </p:nvPr>
        </p:nvSpPr>
        <p:spPr>
          <a:xfrm>
            <a:off x="11135995" y="0"/>
            <a:ext cx="564515" cy="1171575"/>
          </a:xfrm>
          <a:custGeom>
            <a:avLst/>
            <a:gdLst>
              <a:gd name="connsiteX0" fmla="*/ 492302 w 770844"/>
              <a:gd name="connsiteY0" fmla="*/ 0 h 1599707"/>
              <a:gd name="connsiteX1" fmla="*/ 518881 w 770844"/>
              <a:gd name="connsiteY1" fmla="*/ 0 h 1599707"/>
              <a:gd name="connsiteX2" fmla="*/ 516840 w 770844"/>
              <a:gd name="connsiteY2" fmla="*/ 8146 h 1599707"/>
              <a:gd name="connsiteX3" fmla="*/ 467115 w 770844"/>
              <a:gd name="connsiteY3" fmla="*/ 212386 h 1599707"/>
              <a:gd name="connsiteX4" fmla="*/ 463815 w 770844"/>
              <a:gd name="connsiteY4" fmla="*/ 280014 h 1599707"/>
              <a:gd name="connsiteX5" fmla="*/ 472887 w 770844"/>
              <a:gd name="connsiteY5" fmla="*/ 455682 h 1599707"/>
              <a:gd name="connsiteX6" fmla="*/ 478660 w 770844"/>
              <a:gd name="connsiteY6" fmla="*/ 485372 h 1599707"/>
              <a:gd name="connsiteX7" fmla="*/ 484434 w 770844"/>
              <a:gd name="connsiteY7" fmla="*/ 509288 h 1599707"/>
              <a:gd name="connsiteX8" fmla="*/ 534742 w 770844"/>
              <a:gd name="connsiteY8" fmla="*/ 582690 h 1599707"/>
              <a:gd name="connsiteX9" fmla="*/ 597422 w 770844"/>
              <a:gd name="connsiteY9" fmla="*/ 655265 h 1599707"/>
              <a:gd name="connsiteX10" fmla="*/ 631235 w 770844"/>
              <a:gd name="connsiteY10" fmla="*/ 753407 h 1599707"/>
              <a:gd name="connsiteX11" fmla="*/ 682368 w 770844"/>
              <a:gd name="connsiteY11" fmla="*/ 950518 h 1599707"/>
              <a:gd name="connsiteX12" fmla="*/ 688142 w 770844"/>
              <a:gd name="connsiteY12" fmla="*/ 961239 h 1599707"/>
              <a:gd name="connsiteX13" fmla="*/ 675770 w 770844"/>
              <a:gd name="connsiteY13" fmla="*/ 968661 h 1599707"/>
              <a:gd name="connsiteX14" fmla="*/ 669997 w 770844"/>
              <a:gd name="connsiteY14" fmla="*/ 957115 h 1599707"/>
              <a:gd name="connsiteX15" fmla="*/ 570206 w 770844"/>
              <a:gd name="connsiteY15" fmla="*/ 830107 h 1599707"/>
              <a:gd name="connsiteX16" fmla="*/ 494330 w 770844"/>
              <a:gd name="connsiteY16" fmla="*/ 720419 h 1599707"/>
              <a:gd name="connsiteX17" fmla="*/ 462991 w 770844"/>
              <a:gd name="connsiteY17" fmla="*/ 595885 h 1599707"/>
              <a:gd name="connsiteX18" fmla="*/ 460517 w 770844"/>
              <a:gd name="connsiteY18" fmla="*/ 585164 h 1599707"/>
              <a:gd name="connsiteX19" fmla="*/ 442373 w 770844"/>
              <a:gd name="connsiteY19" fmla="*/ 691553 h 1599707"/>
              <a:gd name="connsiteX20" fmla="*/ 418456 w 770844"/>
              <a:gd name="connsiteY20" fmla="*/ 802891 h 1599707"/>
              <a:gd name="connsiteX21" fmla="*/ 412683 w 770844"/>
              <a:gd name="connsiteY21" fmla="*/ 829283 h 1599707"/>
              <a:gd name="connsiteX22" fmla="*/ 410208 w 770844"/>
              <a:gd name="connsiteY22" fmla="*/ 885364 h 1599707"/>
              <a:gd name="connsiteX23" fmla="*/ 411034 w 770844"/>
              <a:gd name="connsiteY23" fmla="*/ 888663 h 1599707"/>
              <a:gd name="connsiteX24" fmla="*/ 448147 w 770844"/>
              <a:gd name="connsiteY24" fmla="*/ 998352 h 1599707"/>
              <a:gd name="connsiteX25" fmla="*/ 525670 w 770844"/>
              <a:gd name="connsiteY25" fmla="*/ 1061855 h 1599707"/>
              <a:gd name="connsiteX26" fmla="*/ 616390 w 770844"/>
              <a:gd name="connsiteY26" fmla="*/ 1141029 h 1599707"/>
              <a:gd name="connsiteX27" fmla="*/ 743398 w 770844"/>
              <a:gd name="connsiteY27" fmla="*/ 1315871 h 1599707"/>
              <a:gd name="connsiteX28" fmla="*/ 767315 w 770844"/>
              <a:gd name="connsiteY28" fmla="*/ 1341438 h 1599707"/>
              <a:gd name="connsiteX29" fmla="*/ 768964 w 770844"/>
              <a:gd name="connsiteY29" fmla="*/ 1343087 h 1599707"/>
              <a:gd name="connsiteX30" fmla="*/ 756593 w 770844"/>
              <a:gd name="connsiteY30" fmla="*/ 1353809 h 1599707"/>
              <a:gd name="connsiteX31" fmla="*/ 732676 w 770844"/>
              <a:gd name="connsiteY31" fmla="*/ 1328243 h 1599707"/>
              <a:gd name="connsiteX32" fmla="*/ 625462 w 770844"/>
              <a:gd name="connsiteY32" fmla="*/ 1258140 h 1599707"/>
              <a:gd name="connsiteX33" fmla="*/ 418456 w 770844"/>
              <a:gd name="connsiteY33" fmla="*/ 1086597 h 1599707"/>
              <a:gd name="connsiteX34" fmla="*/ 406910 w 770844"/>
              <a:gd name="connsiteY34" fmla="*/ 1056082 h 1599707"/>
              <a:gd name="connsiteX35" fmla="*/ 403611 w 770844"/>
              <a:gd name="connsiteY35" fmla="*/ 1085772 h 1599707"/>
              <a:gd name="connsiteX36" fmla="*/ 336808 w 770844"/>
              <a:gd name="connsiteY36" fmla="*/ 1395044 h 1599707"/>
              <a:gd name="connsiteX37" fmla="*/ 175986 w 770844"/>
              <a:gd name="connsiteY37" fmla="*/ 1598752 h 1599707"/>
              <a:gd name="connsiteX38" fmla="*/ 164440 w 770844"/>
              <a:gd name="connsiteY38" fmla="*/ 1592980 h 1599707"/>
              <a:gd name="connsiteX39" fmla="*/ 198254 w 770844"/>
              <a:gd name="connsiteY39" fmla="*/ 1489888 h 1599707"/>
              <a:gd name="connsiteX40" fmla="*/ 229594 w 770844"/>
              <a:gd name="connsiteY40" fmla="*/ 1381850 h 1599707"/>
              <a:gd name="connsiteX41" fmla="*/ 296396 w 770844"/>
              <a:gd name="connsiteY41" fmla="*/ 1291130 h 1599707"/>
              <a:gd name="connsiteX42" fmla="*/ 368147 w 770844"/>
              <a:gd name="connsiteY42" fmla="*/ 1213605 h 1599707"/>
              <a:gd name="connsiteX43" fmla="*/ 392890 w 770844"/>
              <a:gd name="connsiteY43" fmla="*/ 1056082 h 1599707"/>
              <a:gd name="connsiteX44" fmla="*/ 395364 w 770844"/>
              <a:gd name="connsiteY44" fmla="*/ 984330 h 1599707"/>
              <a:gd name="connsiteX45" fmla="*/ 395364 w 770844"/>
              <a:gd name="connsiteY45" fmla="*/ 889488 h 1599707"/>
              <a:gd name="connsiteX46" fmla="*/ 347529 w 770844"/>
              <a:gd name="connsiteY46" fmla="*/ 1006599 h 1599707"/>
              <a:gd name="connsiteX47" fmla="*/ 128977 w 770844"/>
              <a:gd name="connsiteY47" fmla="*/ 1214429 h 1599707"/>
              <a:gd name="connsiteX48" fmla="*/ 119905 w 770844"/>
              <a:gd name="connsiteY48" fmla="*/ 1206183 h 1599707"/>
              <a:gd name="connsiteX49" fmla="*/ 165264 w 770844"/>
              <a:gd name="connsiteY49" fmla="*/ 1103916 h 1599707"/>
              <a:gd name="connsiteX50" fmla="*/ 218047 w 770844"/>
              <a:gd name="connsiteY50" fmla="*/ 1018969 h 1599707"/>
              <a:gd name="connsiteX51" fmla="*/ 288974 w 770844"/>
              <a:gd name="connsiteY51" fmla="*/ 956290 h 1599707"/>
              <a:gd name="connsiteX52" fmla="*/ 359075 w 770844"/>
              <a:gd name="connsiteY52" fmla="*/ 896086 h 1599707"/>
              <a:gd name="connsiteX53" fmla="*/ 389590 w 770844"/>
              <a:gd name="connsiteY53" fmla="*/ 850725 h 1599707"/>
              <a:gd name="connsiteX54" fmla="*/ 392890 w 770844"/>
              <a:gd name="connsiteY54" fmla="*/ 837529 h 1599707"/>
              <a:gd name="connsiteX55" fmla="*/ 433301 w 770844"/>
              <a:gd name="connsiteY55" fmla="*/ 667636 h 1599707"/>
              <a:gd name="connsiteX56" fmla="*/ 453095 w 770844"/>
              <a:gd name="connsiteY56" fmla="*/ 532381 h 1599707"/>
              <a:gd name="connsiteX57" fmla="*/ 425878 w 770844"/>
              <a:gd name="connsiteY57" fmla="*/ 316302 h 1599707"/>
              <a:gd name="connsiteX58" fmla="*/ 420929 w 770844"/>
              <a:gd name="connsiteY58" fmla="*/ 325374 h 1599707"/>
              <a:gd name="connsiteX59" fmla="*/ 408559 w 770844"/>
              <a:gd name="connsiteY59" fmla="*/ 347643 h 1599707"/>
              <a:gd name="connsiteX60" fmla="*/ 393714 w 770844"/>
              <a:gd name="connsiteY60" fmla="*/ 401250 h 1599707"/>
              <a:gd name="connsiteX61" fmla="*/ 372272 w 770844"/>
              <a:gd name="connsiteY61" fmla="*/ 441661 h 1599707"/>
              <a:gd name="connsiteX62" fmla="*/ 368147 w 770844"/>
              <a:gd name="connsiteY62" fmla="*/ 548875 h 1599707"/>
              <a:gd name="connsiteX63" fmla="*/ 357427 w 770844"/>
              <a:gd name="connsiteY63" fmla="*/ 656915 h 1599707"/>
              <a:gd name="connsiteX64" fmla="*/ 312066 w 770844"/>
              <a:gd name="connsiteY64" fmla="*/ 754233 h 1599707"/>
              <a:gd name="connsiteX65" fmla="*/ 171038 w 770844"/>
              <a:gd name="connsiteY65" fmla="*/ 910106 h 1599707"/>
              <a:gd name="connsiteX66" fmla="*/ 161966 w 770844"/>
              <a:gd name="connsiteY66" fmla="*/ 903508 h 1599707"/>
              <a:gd name="connsiteX67" fmla="*/ 188358 w 770844"/>
              <a:gd name="connsiteY67" fmla="*/ 732789 h 1599707"/>
              <a:gd name="connsiteX68" fmla="*/ 206501 w 770844"/>
              <a:gd name="connsiteY68" fmla="*/ 667636 h 1599707"/>
              <a:gd name="connsiteX69" fmla="*/ 240315 w 770844"/>
              <a:gd name="connsiteY69" fmla="*/ 612379 h 1599707"/>
              <a:gd name="connsiteX70" fmla="*/ 281552 w 770844"/>
              <a:gd name="connsiteY70" fmla="*/ 559597 h 1599707"/>
              <a:gd name="connsiteX71" fmla="*/ 321138 w 770844"/>
              <a:gd name="connsiteY71" fmla="*/ 498568 h 1599707"/>
              <a:gd name="connsiteX72" fmla="*/ 360725 w 770844"/>
              <a:gd name="connsiteY72" fmla="*/ 434239 h 1599707"/>
              <a:gd name="connsiteX73" fmla="*/ 373096 w 770844"/>
              <a:gd name="connsiteY73" fmla="*/ 389703 h 1599707"/>
              <a:gd name="connsiteX74" fmla="*/ 401136 w 770844"/>
              <a:gd name="connsiteY74" fmla="*/ 327024 h 1599707"/>
              <a:gd name="connsiteX75" fmla="*/ 410208 w 770844"/>
              <a:gd name="connsiteY75" fmla="*/ 299808 h 1599707"/>
              <a:gd name="connsiteX76" fmla="*/ 345055 w 770844"/>
              <a:gd name="connsiteY76" fmla="*/ 345168 h 1599707"/>
              <a:gd name="connsiteX77" fmla="*/ 262583 w 770844"/>
              <a:gd name="connsiteY77" fmla="*/ 408672 h 1599707"/>
              <a:gd name="connsiteX78" fmla="*/ 184234 w 770844"/>
              <a:gd name="connsiteY78" fmla="*/ 456506 h 1599707"/>
              <a:gd name="connsiteX79" fmla="*/ 10216 w 770844"/>
              <a:gd name="connsiteY79" fmla="*/ 489496 h 1599707"/>
              <a:gd name="connsiteX80" fmla="*/ 319 w 770844"/>
              <a:gd name="connsiteY80" fmla="*/ 481248 h 1599707"/>
              <a:gd name="connsiteX81" fmla="*/ 54752 w 770844"/>
              <a:gd name="connsiteY81" fmla="*/ 416919 h 1599707"/>
              <a:gd name="connsiteX82" fmla="*/ 204027 w 770844"/>
              <a:gd name="connsiteY82" fmla="*/ 317127 h 1599707"/>
              <a:gd name="connsiteX83" fmla="*/ 310417 w 770844"/>
              <a:gd name="connsiteY83" fmla="*/ 294860 h 1599707"/>
              <a:gd name="connsiteX84" fmla="*/ 420929 w 770844"/>
              <a:gd name="connsiteY84" fmla="*/ 275066 h 1599707"/>
              <a:gd name="connsiteX85" fmla="*/ 485257 w 770844"/>
              <a:gd name="connsiteY85" fmla="*/ 28526 h 1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70844" h="1599707">
                <a:moveTo>
                  <a:pt x="492302" y="0"/>
                </a:moveTo>
                <a:lnTo>
                  <a:pt x="518881" y="0"/>
                </a:lnTo>
                <a:lnTo>
                  <a:pt x="516840" y="8146"/>
                </a:lnTo>
                <a:cubicBezTo>
                  <a:pt x="495593" y="93059"/>
                  <a:pt x="468145" y="203624"/>
                  <a:pt x="467115" y="212386"/>
                </a:cubicBezTo>
                <a:cubicBezTo>
                  <a:pt x="463815" y="240427"/>
                  <a:pt x="465465" y="257747"/>
                  <a:pt x="463815" y="280014"/>
                </a:cubicBezTo>
                <a:cubicBezTo>
                  <a:pt x="455568" y="338571"/>
                  <a:pt x="462166" y="397951"/>
                  <a:pt x="472887" y="455682"/>
                </a:cubicBezTo>
                <a:cubicBezTo>
                  <a:pt x="474537" y="465578"/>
                  <a:pt x="477011" y="475475"/>
                  <a:pt x="478660" y="485372"/>
                </a:cubicBezTo>
                <a:cubicBezTo>
                  <a:pt x="478660" y="485372"/>
                  <a:pt x="482784" y="505164"/>
                  <a:pt x="484434" y="509288"/>
                </a:cubicBezTo>
                <a:cubicBezTo>
                  <a:pt x="500104" y="543927"/>
                  <a:pt x="507526" y="556297"/>
                  <a:pt x="534742" y="582690"/>
                </a:cubicBezTo>
                <a:cubicBezTo>
                  <a:pt x="557835" y="604956"/>
                  <a:pt x="580927" y="627224"/>
                  <a:pt x="597422" y="655265"/>
                </a:cubicBezTo>
                <a:cubicBezTo>
                  <a:pt x="614740" y="684955"/>
                  <a:pt x="623812" y="719594"/>
                  <a:pt x="631235" y="753407"/>
                </a:cubicBezTo>
                <a:cubicBezTo>
                  <a:pt x="645255" y="819385"/>
                  <a:pt x="651029" y="890312"/>
                  <a:pt x="682368" y="950518"/>
                </a:cubicBezTo>
                <a:cubicBezTo>
                  <a:pt x="684018" y="953816"/>
                  <a:pt x="686492" y="957939"/>
                  <a:pt x="688142" y="961239"/>
                </a:cubicBezTo>
                <a:cubicBezTo>
                  <a:pt x="692264" y="968661"/>
                  <a:pt x="680718" y="976908"/>
                  <a:pt x="675770" y="968661"/>
                </a:cubicBezTo>
                <a:cubicBezTo>
                  <a:pt x="674121" y="964538"/>
                  <a:pt x="671647" y="961239"/>
                  <a:pt x="669997" y="957115"/>
                </a:cubicBezTo>
                <a:cubicBezTo>
                  <a:pt x="642781" y="910930"/>
                  <a:pt x="604844" y="870519"/>
                  <a:pt x="570206" y="830107"/>
                </a:cubicBezTo>
                <a:cubicBezTo>
                  <a:pt x="541340" y="796294"/>
                  <a:pt x="512475" y="761655"/>
                  <a:pt x="494330" y="720419"/>
                </a:cubicBezTo>
                <a:cubicBezTo>
                  <a:pt x="477011" y="680832"/>
                  <a:pt x="471238" y="637946"/>
                  <a:pt x="462991" y="595885"/>
                </a:cubicBezTo>
                <a:cubicBezTo>
                  <a:pt x="462166" y="592586"/>
                  <a:pt x="461342" y="588462"/>
                  <a:pt x="460517" y="585164"/>
                </a:cubicBezTo>
                <a:cubicBezTo>
                  <a:pt x="456393" y="620627"/>
                  <a:pt x="449795" y="656089"/>
                  <a:pt x="442373" y="691553"/>
                </a:cubicBezTo>
                <a:cubicBezTo>
                  <a:pt x="433301" y="729491"/>
                  <a:pt x="427528" y="764953"/>
                  <a:pt x="418456" y="802891"/>
                </a:cubicBezTo>
                <a:cubicBezTo>
                  <a:pt x="416806" y="808665"/>
                  <a:pt x="412683" y="825983"/>
                  <a:pt x="412683" y="829283"/>
                </a:cubicBezTo>
                <a:cubicBezTo>
                  <a:pt x="410208" y="853199"/>
                  <a:pt x="411858" y="860622"/>
                  <a:pt x="410208" y="885364"/>
                </a:cubicBezTo>
                <a:cubicBezTo>
                  <a:pt x="411034" y="886188"/>
                  <a:pt x="411034" y="887838"/>
                  <a:pt x="411034" y="888663"/>
                </a:cubicBezTo>
                <a:cubicBezTo>
                  <a:pt x="411034" y="929075"/>
                  <a:pt x="420929" y="967011"/>
                  <a:pt x="448147" y="998352"/>
                </a:cubicBezTo>
                <a:cubicBezTo>
                  <a:pt x="470414" y="1023918"/>
                  <a:pt x="498454" y="1042887"/>
                  <a:pt x="525670" y="1061855"/>
                </a:cubicBezTo>
                <a:cubicBezTo>
                  <a:pt x="559484" y="1084948"/>
                  <a:pt x="589998" y="1109690"/>
                  <a:pt x="616390" y="1141029"/>
                </a:cubicBezTo>
                <a:cubicBezTo>
                  <a:pt x="662575" y="1196286"/>
                  <a:pt x="696388" y="1261440"/>
                  <a:pt x="743398" y="1315871"/>
                </a:cubicBezTo>
                <a:cubicBezTo>
                  <a:pt x="751645" y="1324119"/>
                  <a:pt x="759893" y="1332365"/>
                  <a:pt x="767315" y="1341438"/>
                </a:cubicBezTo>
                <a:cubicBezTo>
                  <a:pt x="768140" y="1342262"/>
                  <a:pt x="768140" y="1342262"/>
                  <a:pt x="768964" y="1343087"/>
                </a:cubicBezTo>
                <a:cubicBezTo>
                  <a:pt x="775562" y="1350510"/>
                  <a:pt x="763191" y="1360406"/>
                  <a:pt x="756593" y="1353809"/>
                </a:cubicBezTo>
                <a:cubicBezTo>
                  <a:pt x="748346" y="1345561"/>
                  <a:pt x="740099" y="1337315"/>
                  <a:pt x="732676" y="1328243"/>
                </a:cubicBezTo>
                <a:cubicBezTo>
                  <a:pt x="701337" y="1299377"/>
                  <a:pt x="663400" y="1277934"/>
                  <a:pt x="625462" y="1258140"/>
                </a:cubicBezTo>
                <a:cubicBezTo>
                  <a:pt x="544639" y="1216079"/>
                  <a:pt x="458042" y="1174843"/>
                  <a:pt x="418456" y="1086597"/>
                </a:cubicBezTo>
                <a:cubicBezTo>
                  <a:pt x="413508" y="1076700"/>
                  <a:pt x="410208" y="1066804"/>
                  <a:pt x="406910" y="1056082"/>
                </a:cubicBezTo>
                <a:cubicBezTo>
                  <a:pt x="406084" y="1065979"/>
                  <a:pt x="405260" y="1075875"/>
                  <a:pt x="403611" y="1085772"/>
                </a:cubicBezTo>
                <a:cubicBezTo>
                  <a:pt x="389590" y="1189688"/>
                  <a:pt x="373096" y="1296078"/>
                  <a:pt x="336808" y="1395044"/>
                </a:cubicBezTo>
                <a:cubicBezTo>
                  <a:pt x="306293" y="1478343"/>
                  <a:pt x="257634" y="1557516"/>
                  <a:pt x="175986" y="1598752"/>
                </a:cubicBezTo>
                <a:cubicBezTo>
                  <a:pt x="171038" y="1601227"/>
                  <a:pt x="164440" y="1598752"/>
                  <a:pt x="164440" y="1592980"/>
                </a:cubicBezTo>
                <a:cubicBezTo>
                  <a:pt x="162790" y="1554218"/>
                  <a:pt x="185058" y="1523702"/>
                  <a:pt x="198254" y="1489888"/>
                </a:cubicBezTo>
                <a:cubicBezTo>
                  <a:pt x="212274" y="1454425"/>
                  <a:pt x="215573" y="1416487"/>
                  <a:pt x="229594" y="1381850"/>
                </a:cubicBezTo>
                <a:cubicBezTo>
                  <a:pt x="244439" y="1346386"/>
                  <a:pt x="270830" y="1318345"/>
                  <a:pt x="296396" y="1291130"/>
                </a:cubicBezTo>
                <a:cubicBezTo>
                  <a:pt x="321138" y="1265563"/>
                  <a:pt x="346705" y="1241646"/>
                  <a:pt x="368147" y="1213605"/>
                </a:cubicBezTo>
                <a:cubicBezTo>
                  <a:pt x="378044" y="1160822"/>
                  <a:pt x="386292" y="1108864"/>
                  <a:pt x="392890" y="1056082"/>
                </a:cubicBezTo>
                <a:cubicBezTo>
                  <a:pt x="396188" y="1032165"/>
                  <a:pt x="396188" y="1008248"/>
                  <a:pt x="395364" y="984330"/>
                </a:cubicBezTo>
                <a:cubicBezTo>
                  <a:pt x="392064" y="952991"/>
                  <a:pt x="392890" y="920827"/>
                  <a:pt x="395364" y="889488"/>
                </a:cubicBezTo>
                <a:cubicBezTo>
                  <a:pt x="383817" y="929899"/>
                  <a:pt x="368147" y="969486"/>
                  <a:pt x="347529" y="1006599"/>
                </a:cubicBezTo>
                <a:cubicBezTo>
                  <a:pt x="297220" y="1096494"/>
                  <a:pt x="221347" y="1169070"/>
                  <a:pt x="128977" y="1214429"/>
                </a:cubicBezTo>
                <a:cubicBezTo>
                  <a:pt x="123204" y="1217729"/>
                  <a:pt x="117431" y="1211955"/>
                  <a:pt x="119905" y="1206183"/>
                </a:cubicBezTo>
                <a:cubicBezTo>
                  <a:pt x="134750" y="1172369"/>
                  <a:pt x="148770" y="1137730"/>
                  <a:pt x="165264" y="1103916"/>
                </a:cubicBezTo>
                <a:cubicBezTo>
                  <a:pt x="180110" y="1074226"/>
                  <a:pt x="196605" y="1044536"/>
                  <a:pt x="218047" y="1018969"/>
                </a:cubicBezTo>
                <a:cubicBezTo>
                  <a:pt x="237841" y="994228"/>
                  <a:pt x="263408" y="975260"/>
                  <a:pt x="288974" y="956290"/>
                </a:cubicBezTo>
                <a:cubicBezTo>
                  <a:pt x="313715" y="937321"/>
                  <a:pt x="338457" y="919177"/>
                  <a:pt x="359075" y="896086"/>
                </a:cubicBezTo>
                <a:cubicBezTo>
                  <a:pt x="371446" y="882066"/>
                  <a:pt x="381344" y="867220"/>
                  <a:pt x="389590" y="850725"/>
                </a:cubicBezTo>
                <a:cubicBezTo>
                  <a:pt x="391240" y="845777"/>
                  <a:pt x="392064" y="841653"/>
                  <a:pt x="392890" y="837529"/>
                </a:cubicBezTo>
                <a:cubicBezTo>
                  <a:pt x="406084" y="780624"/>
                  <a:pt x="421754" y="724543"/>
                  <a:pt x="433301" y="667636"/>
                </a:cubicBezTo>
                <a:cubicBezTo>
                  <a:pt x="442373" y="623100"/>
                  <a:pt x="450620" y="577741"/>
                  <a:pt x="453095" y="532381"/>
                </a:cubicBezTo>
                <a:cubicBezTo>
                  <a:pt x="437425" y="461455"/>
                  <a:pt x="422579" y="388878"/>
                  <a:pt x="425878" y="316302"/>
                </a:cubicBezTo>
                <a:cubicBezTo>
                  <a:pt x="424229" y="319602"/>
                  <a:pt x="422579" y="322076"/>
                  <a:pt x="420929" y="325374"/>
                </a:cubicBezTo>
                <a:cubicBezTo>
                  <a:pt x="416806" y="332797"/>
                  <a:pt x="412683" y="340219"/>
                  <a:pt x="408559" y="347643"/>
                </a:cubicBezTo>
                <a:cubicBezTo>
                  <a:pt x="405260" y="366611"/>
                  <a:pt x="401136" y="384755"/>
                  <a:pt x="393714" y="401250"/>
                </a:cubicBezTo>
                <a:cubicBezTo>
                  <a:pt x="387116" y="415270"/>
                  <a:pt x="379694" y="428465"/>
                  <a:pt x="372272" y="441661"/>
                </a:cubicBezTo>
                <a:cubicBezTo>
                  <a:pt x="364848" y="477124"/>
                  <a:pt x="367322" y="513412"/>
                  <a:pt x="368147" y="548875"/>
                </a:cubicBezTo>
                <a:cubicBezTo>
                  <a:pt x="368972" y="585164"/>
                  <a:pt x="368147" y="621451"/>
                  <a:pt x="357427" y="656915"/>
                </a:cubicBezTo>
                <a:cubicBezTo>
                  <a:pt x="347529" y="690728"/>
                  <a:pt x="330209" y="723717"/>
                  <a:pt x="312066" y="754233"/>
                </a:cubicBezTo>
                <a:cubicBezTo>
                  <a:pt x="276602" y="814437"/>
                  <a:pt x="231243" y="872168"/>
                  <a:pt x="171038" y="910106"/>
                </a:cubicBezTo>
                <a:cubicBezTo>
                  <a:pt x="166089" y="913405"/>
                  <a:pt x="161141" y="908457"/>
                  <a:pt x="161966" y="903508"/>
                </a:cubicBezTo>
                <a:cubicBezTo>
                  <a:pt x="169388" y="846602"/>
                  <a:pt x="177636" y="789696"/>
                  <a:pt x="188358" y="732789"/>
                </a:cubicBezTo>
                <a:cubicBezTo>
                  <a:pt x="193306" y="710522"/>
                  <a:pt x="197429" y="688254"/>
                  <a:pt x="206501" y="667636"/>
                </a:cubicBezTo>
                <a:cubicBezTo>
                  <a:pt x="215573" y="647843"/>
                  <a:pt x="227119" y="629699"/>
                  <a:pt x="240315" y="612379"/>
                </a:cubicBezTo>
                <a:cubicBezTo>
                  <a:pt x="254335" y="595060"/>
                  <a:pt x="268356" y="577741"/>
                  <a:pt x="281552" y="559597"/>
                </a:cubicBezTo>
                <a:cubicBezTo>
                  <a:pt x="295572" y="539803"/>
                  <a:pt x="307942" y="519185"/>
                  <a:pt x="321138" y="498568"/>
                </a:cubicBezTo>
                <a:cubicBezTo>
                  <a:pt x="334333" y="477124"/>
                  <a:pt x="348353" y="455682"/>
                  <a:pt x="360725" y="434239"/>
                </a:cubicBezTo>
                <a:cubicBezTo>
                  <a:pt x="363199" y="419393"/>
                  <a:pt x="367322" y="404548"/>
                  <a:pt x="373096" y="389703"/>
                </a:cubicBezTo>
                <a:cubicBezTo>
                  <a:pt x="381344" y="368260"/>
                  <a:pt x="391240" y="347643"/>
                  <a:pt x="401136" y="327024"/>
                </a:cubicBezTo>
                <a:cubicBezTo>
                  <a:pt x="403611" y="317952"/>
                  <a:pt x="406084" y="308880"/>
                  <a:pt x="410208" y="299808"/>
                </a:cubicBezTo>
                <a:cubicBezTo>
                  <a:pt x="387940" y="313829"/>
                  <a:pt x="366498" y="329499"/>
                  <a:pt x="345055" y="345168"/>
                </a:cubicBezTo>
                <a:cubicBezTo>
                  <a:pt x="317014" y="365786"/>
                  <a:pt x="289798" y="387229"/>
                  <a:pt x="262583" y="408672"/>
                </a:cubicBezTo>
                <a:cubicBezTo>
                  <a:pt x="237841" y="427641"/>
                  <a:pt x="213924" y="445785"/>
                  <a:pt x="184234" y="456506"/>
                </a:cubicBezTo>
                <a:cubicBezTo>
                  <a:pt x="128152" y="477949"/>
                  <a:pt x="67947" y="477124"/>
                  <a:pt x="10216" y="489496"/>
                </a:cubicBezTo>
                <a:cubicBezTo>
                  <a:pt x="3619" y="490320"/>
                  <a:pt x="-1330" y="485372"/>
                  <a:pt x="319" y="481248"/>
                </a:cubicBezTo>
                <a:cubicBezTo>
                  <a:pt x="11866" y="455682"/>
                  <a:pt x="34133" y="435063"/>
                  <a:pt x="54752" y="416919"/>
                </a:cubicBezTo>
                <a:cubicBezTo>
                  <a:pt x="98462" y="377332"/>
                  <a:pt x="149595" y="339395"/>
                  <a:pt x="204027" y="317127"/>
                </a:cubicBezTo>
                <a:cubicBezTo>
                  <a:pt x="237016" y="303107"/>
                  <a:pt x="274953" y="298983"/>
                  <a:pt x="310417" y="294860"/>
                </a:cubicBezTo>
                <a:cubicBezTo>
                  <a:pt x="347529" y="290736"/>
                  <a:pt x="385466" y="286612"/>
                  <a:pt x="420929" y="275066"/>
                </a:cubicBezTo>
                <a:cubicBezTo>
                  <a:pt x="429177" y="252901"/>
                  <a:pt x="460620" y="127968"/>
                  <a:pt x="485257" y="28526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0" name="任意多边形: 形状 79"/>
          <p:cNvSpPr/>
          <p:nvPr userDrawn="1">
            <p:custDataLst>
              <p:tags r:id="rId9"/>
            </p:custDataLst>
          </p:nvPr>
        </p:nvSpPr>
        <p:spPr>
          <a:xfrm>
            <a:off x="11433175" y="0"/>
            <a:ext cx="758825" cy="1031240"/>
          </a:xfrm>
          <a:custGeom>
            <a:avLst/>
            <a:gdLst>
              <a:gd name="connsiteX0" fmla="*/ 281817 w 1036563"/>
              <a:gd name="connsiteY0" fmla="*/ 0 h 1408240"/>
              <a:gd name="connsiteX1" fmla="*/ 309581 w 1036563"/>
              <a:gd name="connsiteY1" fmla="*/ 0 h 1408240"/>
              <a:gd name="connsiteX2" fmla="*/ 310658 w 1036563"/>
              <a:gd name="connsiteY2" fmla="*/ 5515 h 1408240"/>
              <a:gd name="connsiteX3" fmla="*/ 314221 w 1036563"/>
              <a:gd name="connsiteY3" fmla="*/ 21875 h 1408240"/>
              <a:gd name="connsiteX4" fmla="*/ 338963 w 1036563"/>
              <a:gd name="connsiteY4" fmla="*/ 84555 h 1408240"/>
              <a:gd name="connsiteX5" fmla="*/ 419786 w 1036563"/>
              <a:gd name="connsiteY5" fmla="*/ 240429 h 1408240"/>
              <a:gd name="connsiteX6" fmla="*/ 437105 w 1036563"/>
              <a:gd name="connsiteY6" fmla="*/ 265169 h 1408240"/>
              <a:gd name="connsiteX7" fmla="*/ 452775 w 1036563"/>
              <a:gd name="connsiteY7" fmla="*/ 284138 h 1408240"/>
              <a:gd name="connsiteX8" fmla="*/ 529474 w 1036563"/>
              <a:gd name="connsiteY8" fmla="*/ 330323 h 1408240"/>
              <a:gd name="connsiteX9" fmla="*/ 616895 w 1036563"/>
              <a:gd name="connsiteY9" fmla="*/ 369909 h 1408240"/>
              <a:gd name="connsiteX10" fmla="*/ 688646 w 1036563"/>
              <a:gd name="connsiteY10" fmla="*/ 444960 h 1408240"/>
              <a:gd name="connsiteX11" fmla="*/ 816478 w 1036563"/>
              <a:gd name="connsiteY11" fmla="*/ 602483 h 1408240"/>
              <a:gd name="connsiteX12" fmla="*/ 826376 w 1036563"/>
              <a:gd name="connsiteY12" fmla="*/ 609906 h 1408240"/>
              <a:gd name="connsiteX13" fmla="*/ 818128 w 1036563"/>
              <a:gd name="connsiteY13" fmla="*/ 622277 h 1408240"/>
              <a:gd name="connsiteX14" fmla="*/ 808232 w 1036563"/>
              <a:gd name="connsiteY14" fmla="*/ 614854 h 1408240"/>
              <a:gd name="connsiteX15" fmla="*/ 664729 w 1036563"/>
              <a:gd name="connsiteY15" fmla="*/ 540628 h 1408240"/>
              <a:gd name="connsiteX16" fmla="*/ 550093 w 1036563"/>
              <a:gd name="connsiteY16" fmla="*/ 472176 h 1408240"/>
              <a:gd name="connsiteX17" fmla="*/ 469269 w 1036563"/>
              <a:gd name="connsiteY17" fmla="*/ 372384 h 1408240"/>
              <a:gd name="connsiteX18" fmla="*/ 462671 w 1036563"/>
              <a:gd name="connsiteY18" fmla="*/ 363313 h 1408240"/>
              <a:gd name="connsiteX19" fmla="*/ 489888 w 1036563"/>
              <a:gd name="connsiteY19" fmla="*/ 468053 h 1408240"/>
              <a:gd name="connsiteX20" fmla="*/ 514630 w 1036563"/>
              <a:gd name="connsiteY20" fmla="*/ 579390 h 1408240"/>
              <a:gd name="connsiteX21" fmla="*/ 520402 w 1036563"/>
              <a:gd name="connsiteY21" fmla="*/ 605782 h 1408240"/>
              <a:gd name="connsiteX22" fmla="*/ 541021 w 1036563"/>
              <a:gd name="connsiteY22" fmla="*/ 657739 h 1408240"/>
              <a:gd name="connsiteX23" fmla="*/ 542669 w 1036563"/>
              <a:gd name="connsiteY23" fmla="*/ 660214 h 1408240"/>
              <a:gd name="connsiteX24" fmla="*/ 622668 w 1036563"/>
              <a:gd name="connsiteY24" fmla="*/ 745161 h 1408240"/>
              <a:gd name="connsiteX25" fmla="*/ 719162 w 1036563"/>
              <a:gd name="connsiteY25" fmla="*/ 770727 h 1408240"/>
              <a:gd name="connsiteX26" fmla="*/ 834623 w 1036563"/>
              <a:gd name="connsiteY26" fmla="*/ 805365 h 1408240"/>
              <a:gd name="connsiteX27" fmla="*/ 1022661 w 1036563"/>
              <a:gd name="connsiteY27" fmla="*/ 911756 h 1408240"/>
              <a:gd name="connsiteX28" fmla="*/ 1036563 w 1036563"/>
              <a:gd name="connsiteY28" fmla="*/ 917459 h 1408240"/>
              <a:gd name="connsiteX29" fmla="*/ 1036563 w 1036563"/>
              <a:gd name="connsiteY29" fmla="*/ 935625 h 1408240"/>
              <a:gd name="connsiteX30" fmla="*/ 1016062 w 1036563"/>
              <a:gd name="connsiteY30" fmla="*/ 927424 h 1408240"/>
              <a:gd name="connsiteX31" fmla="*/ 889880 w 1036563"/>
              <a:gd name="connsiteY31" fmla="*/ 908456 h 1408240"/>
              <a:gd name="connsiteX32" fmla="*/ 630091 w 1036563"/>
              <a:gd name="connsiteY32" fmla="*/ 838354 h 1408240"/>
              <a:gd name="connsiteX33" fmla="*/ 606999 w 1036563"/>
              <a:gd name="connsiteY33" fmla="*/ 815262 h 1408240"/>
              <a:gd name="connsiteX34" fmla="*/ 616071 w 1036563"/>
              <a:gd name="connsiteY34" fmla="*/ 843303 h 1408240"/>
              <a:gd name="connsiteX35" fmla="*/ 683698 w 1036563"/>
              <a:gd name="connsiteY35" fmla="*/ 1152575 h 1408240"/>
              <a:gd name="connsiteX36" fmla="*/ 622668 w 1036563"/>
              <a:gd name="connsiteY36" fmla="*/ 1404942 h 1408240"/>
              <a:gd name="connsiteX37" fmla="*/ 609472 w 1036563"/>
              <a:gd name="connsiteY37" fmla="*/ 1404116 h 1408240"/>
              <a:gd name="connsiteX38" fmla="*/ 597102 w 1036563"/>
              <a:gd name="connsiteY38" fmla="*/ 1296902 h 1408240"/>
              <a:gd name="connsiteX39" fmla="*/ 580607 w 1036563"/>
              <a:gd name="connsiteY39" fmla="*/ 1186389 h 1408240"/>
              <a:gd name="connsiteX40" fmla="*/ 603700 w 1036563"/>
              <a:gd name="connsiteY40" fmla="*/ 1076701 h 1408240"/>
              <a:gd name="connsiteX41" fmla="*/ 636689 w 1036563"/>
              <a:gd name="connsiteY41" fmla="*/ 976909 h 1408240"/>
              <a:gd name="connsiteX42" fmla="*/ 593803 w 1036563"/>
              <a:gd name="connsiteY42" fmla="*/ 823510 h 1408240"/>
              <a:gd name="connsiteX43" fmla="*/ 566587 w 1036563"/>
              <a:gd name="connsiteY43" fmla="*/ 757531 h 1408240"/>
              <a:gd name="connsiteX44" fmla="*/ 527825 w 1036563"/>
              <a:gd name="connsiteY44" fmla="*/ 670935 h 1408240"/>
              <a:gd name="connsiteX45" fmla="*/ 532774 w 1036563"/>
              <a:gd name="connsiteY45" fmla="*/ 797942 h 1408240"/>
              <a:gd name="connsiteX46" fmla="*/ 419786 w 1036563"/>
              <a:gd name="connsiteY46" fmla="*/ 1077525 h 1408240"/>
              <a:gd name="connsiteX47" fmla="*/ 408239 w 1036563"/>
              <a:gd name="connsiteY47" fmla="*/ 1073401 h 1408240"/>
              <a:gd name="connsiteX48" fmla="*/ 407415 w 1036563"/>
              <a:gd name="connsiteY48" fmla="*/ 961239 h 1408240"/>
              <a:gd name="connsiteX49" fmla="*/ 420610 w 1036563"/>
              <a:gd name="connsiteY49" fmla="*/ 862272 h 1408240"/>
              <a:gd name="connsiteX50" fmla="*/ 459373 w 1036563"/>
              <a:gd name="connsiteY50" fmla="*/ 775675 h 1408240"/>
              <a:gd name="connsiteX51" fmla="*/ 498135 w 1036563"/>
              <a:gd name="connsiteY51" fmla="*/ 691553 h 1408240"/>
              <a:gd name="connsiteX52" fmla="*/ 507207 w 1036563"/>
              <a:gd name="connsiteY52" fmla="*/ 637946 h 1408240"/>
              <a:gd name="connsiteX53" fmla="*/ 504732 w 1036563"/>
              <a:gd name="connsiteY53" fmla="*/ 624750 h 1408240"/>
              <a:gd name="connsiteX54" fmla="*/ 470919 w 1036563"/>
              <a:gd name="connsiteY54" fmla="*/ 454033 h 1408240"/>
              <a:gd name="connsiteX55" fmla="*/ 432981 w 1036563"/>
              <a:gd name="connsiteY55" fmla="*/ 322900 h 1408240"/>
              <a:gd name="connsiteX56" fmla="*/ 318344 w 1036563"/>
              <a:gd name="connsiteY56" fmla="*/ 137337 h 1408240"/>
              <a:gd name="connsiteX57" fmla="*/ 317520 w 1036563"/>
              <a:gd name="connsiteY57" fmla="*/ 148058 h 1408240"/>
              <a:gd name="connsiteX58" fmla="*/ 315870 w 1036563"/>
              <a:gd name="connsiteY58" fmla="*/ 173625 h 1408240"/>
              <a:gd name="connsiteX59" fmla="*/ 324117 w 1036563"/>
              <a:gd name="connsiteY59" fmla="*/ 228056 h 1408240"/>
              <a:gd name="connsiteX60" fmla="*/ 320818 w 1036563"/>
              <a:gd name="connsiteY60" fmla="*/ 273417 h 1408240"/>
              <a:gd name="connsiteX61" fmla="*/ 362055 w 1036563"/>
              <a:gd name="connsiteY61" fmla="*/ 372384 h 1408240"/>
              <a:gd name="connsiteX62" fmla="*/ 396694 w 1036563"/>
              <a:gd name="connsiteY62" fmla="*/ 475475 h 1408240"/>
              <a:gd name="connsiteX63" fmla="*/ 395868 w 1036563"/>
              <a:gd name="connsiteY63" fmla="*/ 583514 h 1408240"/>
              <a:gd name="connsiteX64" fmla="*/ 332365 w 1036563"/>
              <a:gd name="connsiteY64" fmla="*/ 783923 h 1408240"/>
              <a:gd name="connsiteX65" fmla="*/ 320818 w 1036563"/>
              <a:gd name="connsiteY65" fmla="*/ 781448 h 1408240"/>
              <a:gd name="connsiteX66" fmla="*/ 273809 w 1036563"/>
              <a:gd name="connsiteY66" fmla="*/ 614854 h 1408240"/>
              <a:gd name="connsiteX67" fmla="*/ 263088 w 1036563"/>
              <a:gd name="connsiteY67" fmla="*/ 548051 h 1408240"/>
              <a:gd name="connsiteX68" fmla="*/ 270510 w 1036563"/>
              <a:gd name="connsiteY68" fmla="*/ 483722 h 1408240"/>
              <a:gd name="connsiteX69" fmla="*/ 285355 w 1036563"/>
              <a:gd name="connsiteY69" fmla="*/ 418569 h 1408240"/>
              <a:gd name="connsiteX70" fmla="*/ 296902 w 1036563"/>
              <a:gd name="connsiteY70" fmla="*/ 346817 h 1408240"/>
              <a:gd name="connsiteX71" fmla="*/ 306798 w 1036563"/>
              <a:gd name="connsiteY71" fmla="*/ 271768 h 1408240"/>
              <a:gd name="connsiteX72" fmla="*/ 299375 w 1036563"/>
              <a:gd name="connsiteY72" fmla="*/ 225583 h 1408240"/>
              <a:gd name="connsiteX73" fmla="*/ 298551 w 1036563"/>
              <a:gd name="connsiteY73" fmla="*/ 157131 h 1408240"/>
              <a:gd name="connsiteX74" fmla="*/ 296077 w 1036563"/>
              <a:gd name="connsiteY74" fmla="*/ 128264 h 1408240"/>
              <a:gd name="connsiteX75" fmla="*/ 256490 w 1036563"/>
              <a:gd name="connsiteY75" fmla="*/ 196717 h 1408240"/>
              <a:gd name="connsiteX76" fmla="*/ 207832 w 1036563"/>
              <a:gd name="connsiteY76" fmla="*/ 289087 h 1408240"/>
              <a:gd name="connsiteX77" fmla="*/ 156697 w 1036563"/>
              <a:gd name="connsiteY77" fmla="*/ 365787 h 1408240"/>
              <a:gd name="connsiteX78" fmla="*/ 12371 w 1036563"/>
              <a:gd name="connsiteY78" fmla="*/ 468053 h 1408240"/>
              <a:gd name="connsiteX79" fmla="*/ 0 w 1036563"/>
              <a:gd name="connsiteY79" fmla="*/ 460630 h 1408240"/>
              <a:gd name="connsiteX80" fmla="*/ 23093 w 1036563"/>
              <a:gd name="connsiteY80" fmla="*/ 378981 h 1408240"/>
              <a:gd name="connsiteX81" fmla="*/ 117936 w 1036563"/>
              <a:gd name="connsiteY81" fmla="*/ 226408 h 1408240"/>
              <a:gd name="connsiteX82" fmla="*/ 206182 w 1036563"/>
              <a:gd name="connsiteY82" fmla="*/ 162079 h 1408240"/>
              <a:gd name="connsiteX83" fmla="*/ 297726 w 1036563"/>
              <a:gd name="connsiteY83" fmla="*/ 97750 h 1408240"/>
              <a:gd name="connsiteX84" fmla="*/ 286811 w 1036563"/>
              <a:gd name="connsiteY84" fmla="*/ 28203 h 14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36563" h="1408240">
                <a:moveTo>
                  <a:pt x="281817" y="0"/>
                </a:moveTo>
                <a:lnTo>
                  <a:pt x="309581" y="0"/>
                </a:lnTo>
                <a:lnTo>
                  <a:pt x="310658" y="5515"/>
                </a:lnTo>
                <a:cubicBezTo>
                  <a:pt x="312456" y="14427"/>
                  <a:pt x="313706" y="20226"/>
                  <a:pt x="314221" y="21875"/>
                </a:cubicBezTo>
                <a:cubicBezTo>
                  <a:pt x="322468" y="49091"/>
                  <a:pt x="330716" y="63936"/>
                  <a:pt x="338963" y="84555"/>
                </a:cubicBezTo>
                <a:cubicBezTo>
                  <a:pt x="355457" y="141461"/>
                  <a:pt x="385972" y="192594"/>
                  <a:pt x="419786" y="240429"/>
                </a:cubicBezTo>
                <a:cubicBezTo>
                  <a:pt x="425558" y="248675"/>
                  <a:pt x="431332" y="256922"/>
                  <a:pt x="437105" y="265169"/>
                </a:cubicBezTo>
                <a:cubicBezTo>
                  <a:pt x="437105" y="265169"/>
                  <a:pt x="449475" y="280839"/>
                  <a:pt x="452775" y="284138"/>
                </a:cubicBezTo>
                <a:cubicBezTo>
                  <a:pt x="481640" y="309705"/>
                  <a:pt x="493186" y="317952"/>
                  <a:pt x="529474" y="330323"/>
                </a:cubicBezTo>
                <a:cubicBezTo>
                  <a:pt x="559989" y="341044"/>
                  <a:pt x="590504" y="351766"/>
                  <a:pt x="616895" y="369909"/>
                </a:cubicBezTo>
                <a:cubicBezTo>
                  <a:pt x="645761" y="388879"/>
                  <a:pt x="668028" y="416920"/>
                  <a:pt x="688646" y="444960"/>
                </a:cubicBezTo>
                <a:cubicBezTo>
                  <a:pt x="728233" y="498567"/>
                  <a:pt x="762872" y="560422"/>
                  <a:pt x="816478" y="602483"/>
                </a:cubicBezTo>
                <a:cubicBezTo>
                  <a:pt x="819778" y="604956"/>
                  <a:pt x="823077" y="607431"/>
                  <a:pt x="826376" y="609906"/>
                </a:cubicBezTo>
                <a:cubicBezTo>
                  <a:pt x="832973" y="615678"/>
                  <a:pt x="825552" y="627225"/>
                  <a:pt x="818128" y="622277"/>
                </a:cubicBezTo>
                <a:cubicBezTo>
                  <a:pt x="814830" y="619802"/>
                  <a:pt x="811530" y="617328"/>
                  <a:pt x="808232" y="614854"/>
                </a:cubicBezTo>
                <a:cubicBezTo>
                  <a:pt x="764521" y="583514"/>
                  <a:pt x="713388" y="562895"/>
                  <a:pt x="664729" y="540628"/>
                </a:cubicBezTo>
                <a:cubicBezTo>
                  <a:pt x="624318" y="521660"/>
                  <a:pt x="583906" y="501866"/>
                  <a:pt x="550093" y="472176"/>
                </a:cubicBezTo>
                <a:cubicBezTo>
                  <a:pt x="517103" y="444135"/>
                  <a:pt x="494011" y="407022"/>
                  <a:pt x="469269" y="372384"/>
                </a:cubicBezTo>
                <a:cubicBezTo>
                  <a:pt x="466795" y="369085"/>
                  <a:pt x="465146" y="366611"/>
                  <a:pt x="462671" y="363313"/>
                </a:cubicBezTo>
                <a:cubicBezTo>
                  <a:pt x="473393" y="397950"/>
                  <a:pt x="482465" y="432589"/>
                  <a:pt x="489888" y="468053"/>
                </a:cubicBezTo>
                <a:cubicBezTo>
                  <a:pt x="498135" y="506814"/>
                  <a:pt x="507207" y="541453"/>
                  <a:pt x="514630" y="579390"/>
                </a:cubicBezTo>
                <a:cubicBezTo>
                  <a:pt x="515454" y="585988"/>
                  <a:pt x="519578" y="602483"/>
                  <a:pt x="520402" y="605782"/>
                </a:cubicBezTo>
                <a:cubicBezTo>
                  <a:pt x="527825" y="628874"/>
                  <a:pt x="532774" y="634646"/>
                  <a:pt x="541021" y="657739"/>
                </a:cubicBezTo>
                <a:cubicBezTo>
                  <a:pt x="541845" y="658564"/>
                  <a:pt x="541845" y="659389"/>
                  <a:pt x="542669" y="660214"/>
                </a:cubicBezTo>
                <a:cubicBezTo>
                  <a:pt x="559989" y="697326"/>
                  <a:pt x="585556" y="727840"/>
                  <a:pt x="622668" y="745161"/>
                </a:cubicBezTo>
                <a:cubicBezTo>
                  <a:pt x="653183" y="759181"/>
                  <a:pt x="686172" y="764953"/>
                  <a:pt x="719162" y="770727"/>
                </a:cubicBezTo>
                <a:cubicBezTo>
                  <a:pt x="759573" y="778150"/>
                  <a:pt x="797510" y="788046"/>
                  <a:pt x="834623" y="805365"/>
                </a:cubicBezTo>
                <a:cubicBezTo>
                  <a:pt x="899776" y="836705"/>
                  <a:pt x="957507" y="882065"/>
                  <a:pt x="1022661" y="911756"/>
                </a:cubicBezTo>
                <a:lnTo>
                  <a:pt x="1036563" y="917459"/>
                </a:lnTo>
                <a:lnTo>
                  <a:pt x="1036563" y="935625"/>
                </a:lnTo>
                <a:lnTo>
                  <a:pt x="1016062" y="927424"/>
                </a:lnTo>
                <a:cubicBezTo>
                  <a:pt x="975651" y="914230"/>
                  <a:pt x="932766" y="910930"/>
                  <a:pt x="889880" y="908456"/>
                </a:cubicBezTo>
                <a:cubicBezTo>
                  <a:pt x="798334" y="903508"/>
                  <a:pt x="702666" y="902684"/>
                  <a:pt x="630091" y="838354"/>
                </a:cubicBezTo>
                <a:cubicBezTo>
                  <a:pt x="621844" y="830932"/>
                  <a:pt x="614421" y="823510"/>
                  <a:pt x="606999" y="815262"/>
                </a:cubicBezTo>
                <a:cubicBezTo>
                  <a:pt x="610298" y="824334"/>
                  <a:pt x="613596" y="833406"/>
                  <a:pt x="616071" y="843303"/>
                </a:cubicBezTo>
                <a:cubicBezTo>
                  <a:pt x="646585" y="943919"/>
                  <a:pt x="675451" y="1047835"/>
                  <a:pt x="683698" y="1152575"/>
                </a:cubicBezTo>
                <a:cubicBezTo>
                  <a:pt x="691120" y="1240821"/>
                  <a:pt x="680399" y="1334015"/>
                  <a:pt x="622668" y="1404942"/>
                </a:cubicBezTo>
                <a:cubicBezTo>
                  <a:pt x="619370" y="1409065"/>
                  <a:pt x="611947" y="1409890"/>
                  <a:pt x="609472" y="1404116"/>
                </a:cubicBezTo>
                <a:cubicBezTo>
                  <a:pt x="591329" y="1370303"/>
                  <a:pt x="598752" y="1334015"/>
                  <a:pt x="597102" y="1296902"/>
                </a:cubicBezTo>
                <a:cubicBezTo>
                  <a:pt x="595452" y="1259790"/>
                  <a:pt x="582257" y="1223502"/>
                  <a:pt x="580607" y="1186389"/>
                </a:cubicBezTo>
                <a:cubicBezTo>
                  <a:pt x="578958" y="1148451"/>
                  <a:pt x="591329" y="1112164"/>
                  <a:pt x="603700" y="1076701"/>
                </a:cubicBezTo>
                <a:cubicBezTo>
                  <a:pt x="615246" y="1043711"/>
                  <a:pt x="628442" y="1010722"/>
                  <a:pt x="636689" y="976909"/>
                </a:cubicBezTo>
                <a:cubicBezTo>
                  <a:pt x="624318" y="924951"/>
                  <a:pt x="609472" y="873818"/>
                  <a:pt x="593803" y="823510"/>
                </a:cubicBezTo>
                <a:cubicBezTo>
                  <a:pt x="587205" y="801242"/>
                  <a:pt x="577308" y="778974"/>
                  <a:pt x="566587" y="757531"/>
                </a:cubicBezTo>
                <a:cubicBezTo>
                  <a:pt x="551743" y="729490"/>
                  <a:pt x="538546" y="700625"/>
                  <a:pt x="527825" y="670935"/>
                </a:cubicBezTo>
                <a:cubicBezTo>
                  <a:pt x="534422" y="712996"/>
                  <a:pt x="536072" y="755883"/>
                  <a:pt x="532774" y="797942"/>
                </a:cubicBezTo>
                <a:cubicBezTo>
                  <a:pt x="524526" y="900209"/>
                  <a:pt x="484939" y="997526"/>
                  <a:pt x="419786" y="1077525"/>
                </a:cubicBezTo>
                <a:cubicBezTo>
                  <a:pt x="415662" y="1082473"/>
                  <a:pt x="408239" y="1080000"/>
                  <a:pt x="408239" y="1073401"/>
                </a:cubicBezTo>
                <a:cubicBezTo>
                  <a:pt x="407415" y="1036288"/>
                  <a:pt x="405766" y="998352"/>
                  <a:pt x="407415" y="961239"/>
                </a:cubicBezTo>
                <a:cubicBezTo>
                  <a:pt x="409064" y="928250"/>
                  <a:pt x="412363" y="894436"/>
                  <a:pt x="420610" y="862272"/>
                </a:cubicBezTo>
                <a:cubicBezTo>
                  <a:pt x="428858" y="831756"/>
                  <a:pt x="444527" y="803716"/>
                  <a:pt x="459373" y="775675"/>
                </a:cubicBezTo>
                <a:cubicBezTo>
                  <a:pt x="474218" y="748459"/>
                  <a:pt x="489062" y="721244"/>
                  <a:pt x="498135" y="691553"/>
                </a:cubicBezTo>
                <a:cubicBezTo>
                  <a:pt x="503908" y="673409"/>
                  <a:pt x="506382" y="656090"/>
                  <a:pt x="507207" y="637946"/>
                </a:cubicBezTo>
                <a:cubicBezTo>
                  <a:pt x="506382" y="633822"/>
                  <a:pt x="505557" y="628874"/>
                  <a:pt x="504732" y="624750"/>
                </a:cubicBezTo>
                <a:cubicBezTo>
                  <a:pt x="493186" y="567843"/>
                  <a:pt x="484114" y="510938"/>
                  <a:pt x="470919" y="454033"/>
                </a:cubicBezTo>
                <a:cubicBezTo>
                  <a:pt x="461022" y="410322"/>
                  <a:pt x="449475" y="365787"/>
                  <a:pt x="432981" y="322900"/>
                </a:cubicBezTo>
                <a:cubicBezTo>
                  <a:pt x="389271" y="264345"/>
                  <a:pt x="345560" y="204964"/>
                  <a:pt x="318344" y="137337"/>
                </a:cubicBezTo>
                <a:cubicBezTo>
                  <a:pt x="318344" y="141461"/>
                  <a:pt x="317520" y="144760"/>
                  <a:pt x="317520" y="148058"/>
                </a:cubicBezTo>
                <a:cubicBezTo>
                  <a:pt x="317520" y="156305"/>
                  <a:pt x="316694" y="165377"/>
                  <a:pt x="315870" y="173625"/>
                </a:cubicBezTo>
                <a:cubicBezTo>
                  <a:pt x="319994" y="191769"/>
                  <a:pt x="324117" y="209913"/>
                  <a:pt x="324117" y="228056"/>
                </a:cubicBezTo>
                <a:cubicBezTo>
                  <a:pt x="323293" y="242902"/>
                  <a:pt x="322468" y="258571"/>
                  <a:pt x="320818" y="273417"/>
                </a:cubicBezTo>
                <a:cubicBezTo>
                  <a:pt x="329066" y="308056"/>
                  <a:pt x="347210" y="340220"/>
                  <a:pt x="362055" y="372384"/>
                </a:cubicBezTo>
                <a:cubicBezTo>
                  <a:pt x="377724" y="405374"/>
                  <a:pt x="391746" y="439187"/>
                  <a:pt x="396694" y="475475"/>
                </a:cubicBezTo>
                <a:cubicBezTo>
                  <a:pt x="401642" y="510938"/>
                  <a:pt x="399168" y="548051"/>
                  <a:pt x="395868" y="583514"/>
                </a:cubicBezTo>
                <a:cubicBezTo>
                  <a:pt x="388446" y="652791"/>
                  <a:pt x="371127" y="724542"/>
                  <a:pt x="332365" y="783923"/>
                </a:cubicBezTo>
                <a:cubicBezTo>
                  <a:pt x="329066" y="788046"/>
                  <a:pt x="322468" y="786397"/>
                  <a:pt x="320818" y="781448"/>
                </a:cubicBezTo>
                <a:cubicBezTo>
                  <a:pt x="304324" y="726192"/>
                  <a:pt x="287830" y="670935"/>
                  <a:pt x="273809" y="614854"/>
                </a:cubicBezTo>
                <a:cubicBezTo>
                  <a:pt x="268861" y="592586"/>
                  <a:pt x="263088" y="571143"/>
                  <a:pt x="263088" y="548051"/>
                </a:cubicBezTo>
                <a:cubicBezTo>
                  <a:pt x="262263" y="526608"/>
                  <a:pt x="266387" y="505166"/>
                  <a:pt x="270510" y="483722"/>
                </a:cubicBezTo>
                <a:cubicBezTo>
                  <a:pt x="274633" y="462279"/>
                  <a:pt x="281232" y="440836"/>
                  <a:pt x="285355" y="418569"/>
                </a:cubicBezTo>
                <a:cubicBezTo>
                  <a:pt x="290304" y="394652"/>
                  <a:pt x="293603" y="370735"/>
                  <a:pt x="296902" y="346817"/>
                </a:cubicBezTo>
                <a:cubicBezTo>
                  <a:pt x="301026" y="322076"/>
                  <a:pt x="304324" y="296510"/>
                  <a:pt x="306798" y="271768"/>
                </a:cubicBezTo>
                <a:cubicBezTo>
                  <a:pt x="302674" y="256922"/>
                  <a:pt x="300200" y="241253"/>
                  <a:pt x="299375" y="225583"/>
                </a:cubicBezTo>
                <a:cubicBezTo>
                  <a:pt x="297726" y="202490"/>
                  <a:pt x="298551" y="180223"/>
                  <a:pt x="298551" y="157131"/>
                </a:cubicBezTo>
                <a:cubicBezTo>
                  <a:pt x="296902" y="147233"/>
                  <a:pt x="296077" y="138162"/>
                  <a:pt x="296077" y="128264"/>
                </a:cubicBezTo>
                <a:cubicBezTo>
                  <a:pt x="282882" y="150533"/>
                  <a:pt x="268861" y="173625"/>
                  <a:pt x="256490" y="196717"/>
                </a:cubicBezTo>
                <a:cubicBezTo>
                  <a:pt x="239171" y="227232"/>
                  <a:pt x="223501" y="258571"/>
                  <a:pt x="207832" y="289087"/>
                </a:cubicBezTo>
                <a:cubicBezTo>
                  <a:pt x="193810" y="317128"/>
                  <a:pt x="178966" y="343519"/>
                  <a:pt x="156697" y="365787"/>
                </a:cubicBezTo>
                <a:cubicBezTo>
                  <a:pt x="114638" y="407847"/>
                  <a:pt x="59380" y="433414"/>
                  <a:pt x="12371" y="468053"/>
                </a:cubicBezTo>
                <a:cubicBezTo>
                  <a:pt x="7423" y="472176"/>
                  <a:pt x="826" y="468877"/>
                  <a:pt x="0" y="460630"/>
                </a:cubicBezTo>
                <a:cubicBezTo>
                  <a:pt x="826" y="432589"/>
                  <a:pt x="12371" y="403723"/>
                  <a:pt x="23093" y="378981"/>
                </a:cubicBezTo>
                <a:cubicBezTo>
                  <a:pt x="47009" y="325375"/>
                  <a:pt x="77525" y="269293"/>
                  <a:pt x="117936" y="226408"/>
                </a:cubicBezTo>
                <a:cubicBezTo>
                  <a:pt x="143502" y="200016"/>
                  <a:pt x="175666" y="181047"/>
                  <a:pt x="206182" y="162079"/>
                </a:cubicBezTo>
                <a:cubicBezTo>
                  <a:pt x="237521" y="142285"/>
                  <a:pt x="269685" y="123316"/>
                  <a:pt x="297726" y="97750"/>
                </a:cubicBezTo>
                <a:cubicBezTo>
                  <a:pt x="296901" y="88266"/>
                  <a:pt x="292726" y="62338"/>
                  <a:pt x="286811" y="28203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alphaModFix amt="25000"/>
          </a:blip>
          <a:srcRect l="53449" t="50000"/>
          <a:stretch>
            <a:fillRect/>
          </a:stretch>
        </p:blipFill>
        <p:spPr>
          <a:xfrm>
            <a:off x="0" y="0"/>
            <a:ext cx="1164590" cy="1301750"/>
          </a:xfrm>
          <a:custGeom>
            <a:avLst/>
            <a:gdLst>
              <a:gd name="connsiteX0" fmla="*/ 0 w 1555230"/>
              <a:gd name="connsiteY0" fmla="*/ 0 h 1737511"/>
              <a:gd name="connsiteX1" fmla="*/ 1555230 w 1555230"/>
              <a:gd name="connsiteY1" fmla="*/ 0 h 1737511"/>
              <a:gd name="connsiteX2" fmla="*/ 1555230 w 1555230"/>
              <a:gd name="connsiteY2" fmla="*/ 1737511 h 1737511"/>
              <a:gd name="connsiteX3" fmla="*/ 0 w 1555230"/>
              <a:gd name="connsiteY3" fmla="*/ 1737511 h 173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230" h="1737511">
                <a:moveTo>
                  <a:pt x="0" y="0"/>
                </a:moveTo>
                <a:lnTo>
                  <a:pt x="1555230" y="0"/>
                </a:lnTo>
                <a:lnTo>
                  <a:pt x="1555230" y="1737511"/>
                </a:lnTo>
                <a:lnTo>
                  <a:pt x="0" y="1737511"/>
                </a:lnTo>
                <a:close/>
              </a:path>
            </a:pathLst>
          </a:cu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rot="16200000">
            <a:off x="32385" y="5236845"/>
            <a:ext cx="1588770" cy="1654175"/>
          </a:xfrm>
          <a:custGeom>
            <a:avLst/>
            <a:gdLst>
              <a:gd name="connsiteX0" fmla="*/ 2151400 w 2151400"/>
              <a:gd name="connsiteY0" fmla="*/ 0 h 2240183"/>
              <a:gd name="connsiteX1" fmla="*/ 2144742 w 2151400"/>
              <a:gd name="connsiteY1" fmla="*/ 24280 h 2240183"/>
              <a:gd name="connsiteX2" fmla="*/ 2058986 w 2151400"/>
              <a:gd name="connsiteY2" fmla="*/ 245055 h 2240183"/>
              <a:gd name="connsiteX3" fmla="*/ 1125194 w 2151400"/>
              <a:gd name="connsiteY3" fmla="*/ 1022526 h 2240183"/>
              <a:gd name="connsiteX4" fmla="*/ 473443 w 2151400"/>
              <a:gd name="connsiteY4" fmla="*/ 1174711 h 2240183"/>
              <a:gd name="connsiteX5" fmla="*/ 277420 w 2151400"/>
              <a:gd name="connsiteY5" fmla="*/ 1954663 h 2240183"/>
              <a:gd name="connsiteX6" fmla="*/ 78557 w 2151400"/>
              <a:gd name="connsiteY6" fmla="*/ 2193918 h 2240183"/>
              <a:gd name="connsiteX7" fmla="*/ 0 w 2151400"/>
              <a:gd name="connsiteY7" fmla="*/ 2240183 h 2240183"/>
              <a:gd name="connsiteX8" fmla="*/ 0 w 2151400"/>
              <a:gd name="connsiteY8" fmla="*/ 0 h 22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1400" h="2240183">
                <a:moveTo>
                  <a:pt x="2151400" y="0"/>
                </a:moveTo>
                <a:lnTo>
                  <a:pt x="2144742" y="24280"/>
                </a:lnTo>
                <a:cubicBezTo>
                  <a:pt x="2120311" y="99231"/>
                  <a:pt x="2092019" y="172942"/>
                  <a:pt x="2058986" y="245055"/>
                </a:cubicBezTo>
                <a:cubicBezTo>
                  <a:pt x="1882814" y="629655"/>
                  <a:pt x="1544532" y="966283"/>
                  <a:pt x="1125194" y="1022526"/>
                </a:cubicBezTo>
                <a:cubicBezTo>
                  <a:pt x="898570" y="1053128"/>
                  <a:pt x="633899" y="1012601"/>
                  <a:pt x="473443" y="1174711"/>
                </a:cubicBezTo>
                <a:cubicBezTo>
                  <a:pt x="281556" y="1368252"/>
                  <a:pt x="382461" y="1702398"/>
                  <a:pt x="277420" y="1954663"/>
                </a:cubicBezTo>
                <a:cubicBezTo>
                  <a:pt x="236712" y="2053139"/>
                  <a:pt x="165654" y="2133260"/>
                  <a:pt x="78557" y="2193918"/>
                </a:cubicBezTo>
                <a:lnTo>
                  <a:pt x="0" y="2240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39252" b="30047"/>
          <a:stretch>
            <a:fillRect/>
          </a:stretch>
        </p:blipFill>
        <p:spPr>
          <a:xfrm>
            <a:off x="0" y="5736590"/>
            <a:ext cx="1099185" cy="1121410"/>
          </a:xfrm>
          <a:custGeom>
            <a:avLst/>
            <a:gdLst>
              <a:gd name="connsiteX0" fmla="*/ 0 w 1488817"/>
              <a:gd name="connsiteY0" fmla="*/ 0 h 1518236"/>
              <a:gd name="connsiteX1" fmla="*/ 1488817 w 1488817"/>
              <a:gd name="connsiteY1" fmla="*/ 0 h 1518236"/>
              <a:gd name="connsiteX2" fmla="*/ 1488817 w 1488817"/>
              <a:gd name="connsiteY2" fmla="*/ 1518236 h 1518236"/>
              <a:gd name="connsiteX3" fmla="*/ 0 w 1488817"/>
              <a:gd name="connsiteY3" fmla="*/ 1518236 h 15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817" h="1518236">
                <a:moveTo>
                  <a:pt x="0" y="0"/>
                </a:moveTo>
                <a:lnTo>
                  <a:pt x="1488817" y="0"/>
                </a:lnTo>
                <a:lnTo>
                  <a:pt x="1488817" y="1518236"/>
                </a:lnTo>
                <a:lnTo>
                  <a:pt x="0" y="1518236"/>
                </a:lnTo>
                <a:close/>
              </a:path>
            </a:pathLst>
          </a:custGeom>
        </p:spPr>
      </p:pic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15"/>
            </p:custDataLst>
          </p:nvPr>
        </p:nvSpPr>
        <p:spPr>
          <a:xfrm>
            <a:off x="609600" y="3835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92" hasCustomPrompt="1"/>
            <p:custDataLst>
              <p:tags r:id="rId16"/>
            </p:custDataLst>
          </p:nvPr>
        </p:nvSpPr>
        <p:spPr>
          <a:xfrm>
            <a:off x="609600" y="609600"/>
            <a:ext cx="10972800" cy="2692400"/>
          </a:xfrm>
          <a:custGeom>
            <a:avLst/>
            <a:gdLst>
              <a:gd name="connisteX0" fmla="*/ 0 w 10972800"/>
              <a:gd name="connsiteY0" fmla="*/ 203200 h 2692400"/>
              <a:gd name="connisteX1" fmla="*/ 203200 w 10972800"/>
              <a:gd name="connsiteY1" fmla="*/ 0 h 2692400"/>
              <a:gd name="connisteX2" fmla="*/ 10769600 w 10972800"/>
              <a:gd name="connsiteY2" fmla="*/ 0 h 2692400"/>
              <a:gd name="connisteX3" fmla="*/ 10972800 w 10972800"/>
              <a:gd name="connsiteY3" fmla="*/ 203200 h 2692400"/>
              <a:gd name="connisteX4" fmla="*/ 10972800 w 10972800"/>
              <a:gd name="connsiteY4" fmla="*/ 2489200 h 2692400"/>
              <a:gd name="connisteX5" fmla="*/ 10769600 w 10972800"/>
              <a:gd name="connsiteY5" fmla="*/ 2692400 h 2692400"/>
              <a:gd name="connisteX6" fmla="*/ 203200 w 10972800"/>
              <a:gd name="connsiteY6" fmla="*/ 2692400 h 2692400"/>
              <a:gd name="connisteX7" fmla="*/ 0 w 10972800"/>
              <a:gd name="connsiteY7" fmla="*/ 2489200 h 2692400"/>
              <a:gd name="connisteX8" fmla="*/ 0 w 10972800"/>
              <a:gd name="connsiteY8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489200"/>
                </a:lnTo>
                <a:cubicBezTo>
                  <a:pt x="10972800" y="2601424"/>
                  <a:pt x="10881824" y="2692400"/>
                  <a:pt x="107696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18"/>
            </p:custDataLst>
          </p:nvPr>
        </p:nvSpPr>
        <p:spPr>
          <a:xfrm>
            <a:off x="762000" y="4826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19"/>
            </p:custDataLst>
          </p:nvPr>
        </p:nvSpPr>
        <p:spPr>
          <a:xfrm>
            <a:off x="762000" y="5334000"/>
            <a:ext cx="3098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20"/>
            </p:custDataLst>
          </p:nvPr>
        </p:nvSpPr>
        <p:spPr>
          <a:xfrm>
            <a:off x="44704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21"/>
            </p:custDataLst>
          </p:nvPr>
        </p:nvSpPr>
        <p:spPr>
          <a:xfrm>
            <a:off x="4622800" y="4826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22"/>
            </p:custDataLst>
          </p:nvPr>
        </p:nvSpPr>
        <p:spPr>
          <a:xfrm>
            <a:off x="4622800" y="5334000"/>
            <a:ext cx="3098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5" hasCustomPrompt="1"/>
            <p:custDataLst>
              <p:tags r:id="rId23"/>
            </p:custDataLst>
          </p:nvPr>
        </p:nvSpPr>
        <p:spPr>
          <a:xfrm>
            <a:off x="83312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24"/>
            </p:custDataLst>
          </p:nvPr>
        </p:nvSpPr>
        <p:spPr>
          <a:xfrm>
            <a:off x="8483600" y="48260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25"/>
            </p:custDataLst>
          </p:nvPr>
        </p:nvSpPr>
        <p:spPr>
          <a:xfrm>
            <a:off x="8483600" y="5334000"/>
            <a:ext cx="3098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2_2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5"/>
            </p:custDataLst>
          </p:nvPr>
        </p:nvSpPr>
        <p:spPr>
          <a:xfrm>
            <a:off x="11123930" y="5605780"/>
            <a:ext cx="1068070" cy="1252220"/>
          </a:xfrm>
          <a:custGeom>
            <a:avLst/>
            <a:gdLst>
              <a:gd name="connsiteX0" fmla="*/ 1524000 w 1524000"/>
              <a:gd name="connsiteY0" fmla="*/ 0 h 1785792"/>
              <a:gd name="connsiteX1" fmla="*/ 1524000 w 1524000"/>
              <a:gd name="connsiteY1" fmla="*/ 1785792 h 1785792"/>
              <a:gd name="connsiteX2" fmla="*/ 0 w 1524000"/>
              <a:gd name="connsiteY2" fmla="*/ 1785792 h 1785792"/>
              <a:gd name="connsiteX3" fmla="*/ 16467 w 1524000"/>
              <a:gd name="connsiteY3" fmla="*/ 1711928 h 1785792"/>
              <a:gd name="connsiteX4" fmla="*/ 55297 w 1524000"/>
              <a:gd name="connsiteY4" fmla="*/ 1623376 h 1785792"/>
              <a:gd name="connsiteX5" fmla="*/ 932731 w 1524000"/>
              <a:gd name="connsiteY5" fmla="*/ 1058732 h 1785792"/>
              <a:gd name="connsiteX6" fmla="*/ 1342336 w 1524000"/>
              <a:gd name="connsiteY6" fmla="*/ 473775 h 1785792"/>
              <a:gd name="connsiteX7" fmla="*/ 1422902 w 1524000"/>
              <a:gd name="connsiteY7" fmla="*/ 150831 h 1785792"/>
              <a:gd name="connsiteX8" fmla="*/ 1519284 w 1524000"/>
              <a:gd name="connsiteY8" fmla="*/ 4370 h 17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1785792">
                <a:moveTo>
                  <a:pt x="1524000" y="0"/>
                </a:moveTo>
                <a:lnTo>
                  <a:pt x="1524000" y="1785792"/>
                </a:lnTo>
                <a:lnTo>
                  <a:pt x="0" y="1785792"/>
                </a:lnTo>
                <a:lnTo>
                  <a:pt x="16467" y="1711928"/>
                </a:lnTo>
                <a:cubicBezTo>
                  <a:pt x="26396" y="1681326"/>
                  <a:pt x="39302" y="1651642"/>
                  <a:pt x="55297" y="1623376"/>
                </a:cubicBezTo>
                <a:cubicBezTo>
                  <a:pt x="228618" y="1316003"/>
                  <a:pt x="640253" y="1256425"/>
                  <a:pt x="932731" y="1058732"/>
                </a:cubicBezTo>
                <a:cubicBezTo>
                  <a:pt x="1134487" y="921971"/>
                  <a:pt x="1283434" y="709382"/>
                  <a:pt x="1342336" y="473775"/>
                </a:cubicBezTo>
                <a:cubicBezTo>
                  <a:pt x="1369417" y="366127"/>
                  <a:pt x="1378896" y="253062"/>
                  <a:pt x="1422902" y="150831"/>
                </a:cubicBezTo>
                <a:cubicBezTo>
                  <a:pt x="1446598" y="96161"/>
                  <a:pt x="1479519" y="47245"/>
                  <a:pt x="1519284" y="4370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2" name="任意多边形: 形状 81"/>
          <p:cNvSpPr/>
          <p:nvPr userDrawn="1">
            <p:custDataLst>
              <p:tags r:id="rId6"/>
            </p:custDataLst>
          </p:nvPr>
        </p:nvSpPr>
        <p:spPr>
          <a:xfrm>
            <a:off x="10492740" y="0"/>
            <a:ext cx="1699260" cy="1734185"/>
          </a:xfrm>
          <a:custGeom>
            <a:avLst/>
            <a:gdLst>
              <a:gd name="connsiteX0" fmla="*/ 1807 w 2320780"/>
              <a:gd name="connsiteY0" fmla="*/ 0 h 2368591"/>
              <a:gd name="connsiteX1" fmla="*/ 2320780 w 2320780"/>
              <a:gd name="connsiteY1" fmla="*/ 0 h 2368591"/>
              <a:gd name="connsiteX2" fmla="*/ 2320780 w 2320780"/>
              <a:gd name="connsiteY2" fmla="*/ 2368591 h 2368591"/>
              <a:gd name="connsiteX3" fmla="*/ 2312688 w 2320780"/>
              <a:gd name="connsiteY3" fmla="*/ 2367280 h 2368591"/>
              <a:gd name="connsiteX4" fmla="*/ 1728627 w 2320780"/>
              <a:gd name="connsiteY4" fmla="*/ 2076177 h 2368591"/>
              <a:gd name="connsiteX5" fmla="*/ 1452344 w 2320780"/>
              <a:gd name="connsiteY5" fmla="*/ 1592886 h 2368591"/>
              <a:gd name="connsiteX6" fmla="*/ 273810 w 2320780"/>
              <a:gd name="connsiteY6" fmla="*/ 864654 h 2368591"/>
              <a:gd name="connsiteX7" fmla="*/ 0 w 2320780"/>
              <a:gd name="connsiteY7" fmla="*/ 183430 h 23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2368591">
                <a:moveTo>
                  <a:pt x="1807" y="0"/>
                </a:moveTo>
                <a:lnTo>
                  <a:pt x="2320780" y="0"/>
                </a:lnTo>
                <a:lnTo>
                  <a:pt x="2320780" y="2368591"/>
                </a:lnTo>
                <a:lnTo>
                  <a:pt x="2312688" y="2367280"/>
                </a:lnTo>
                <a:cubicBezTo>
                  <a:pt x="2088311" y="2323131"/>
                  <a:pt x="1870892" y="2248133"/>
                  <a:pt x="1728627" y="2076177"/>
                </a:cubicBezTo>
                <a:cubicBezTo>
                  <a:pt x="1609867" y="1932675"/>
                  <a:pt x="1562033" y="1742163"/>
                  <a:pt x="1452344" y="1592886"/>
                </a:cubicBezTo>
                <a:cubicBezTo>
                  <a:pt x="1176060" y="1216812"/>
                  <a:pt x="601226" y="1197018"/>
                  <a:pt x="273810" y="864654"/>
                </a:cubicBezTo>
                <a:cubicBezTo>
                  <a:pt x="98143" y="686514"/>
                  <a:pt x="12371" y="433322"/>
                  <a:pt x="0" y="183430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6" name="任意多边形: 形状 75"/>
          <p:cNvSpPr/>
          <p:nvPr userDrawn="1">
            <p:custDataLst>
              <p:tags r:id="rId7"/>
            </p:custDataLst>
          </p:nvPr>
        </p:nvSpPr>
        <p:spPr>
          <a:xfrm>
            <a:off x="11435080" y="0"/>
            <a:ext cx="756920" cy="979170"/>
          </a:xfrm>
          <a:custGeom>
            <a:avLst/>
            <a:gdLst>
              <a:gd name="connsiteX0" fmla="*/ 0 w 1033885"/>
              <a:gd name="connsiteY0" fmla="*/ 0 h 1337026"/>
              <a:gd name="connsiteX1" fmla="*/ 1033885 w 1033885"/>
              <a:gd name="connsiteY1" fmla="*/ 0 h 1337026"/>
              <a:gd name="connsiteX2" fmla="*/ 1033885 w 1033885"/>
              <a:gd name="connsiteY2" fmla="*/ 1337026 h 1337026"/>
              <a:gd name="connsiteX3" fmla="*/ 977098 w 1033885"/>
              <a:gd name="connsiteY3" fmla="*/ 1298553 h 1337026"/>
              <a:gd name="connsiteX4" fmla="*/ 756071 w 1033885"/>
              <a:gd name="connsiteY4" fmla="*/ 1012373 h 1337026"/>
              <a:gd name="connsiteX5" fmla="*/ 336286 w 1033885"/>
              <a:gd name="connsiteY5" fmla="*/ 698152 h 1337026"/>
              <a:gd name="connsiteX6" fmla="*/ 40209 w 1033885"/>
              <a:gd name="connsiteY6" fmla="*/ 149708 h 1337026"/>
              <a:gd name="connsiteX7" fmla="*/ 2504 w 1033885"/>
              <a:gd name="connsiteY7" fmla="*/ 15175 h 13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885" h="1337026">
                <a:moveTo>
                  <a:pt x="0" y="0"/>
                </a:moveTo>
                <a:lnTo>
                  <a:pt x="1033885" y="0"/>
                </a:lnTo>
                <a:lnTo>
                  <a:pt x="1033885" y="1337026"/>
                </a:lnTo>
                <a:lnTo>
                  <a:pt x="977098" y="1298553"/>
                </a:lnTo>
                <a:cubicBezTo>
                  <a:pt x="883903" y="1221854"/>
                  <a:pt x="836070" y="1103093"/>
                  <a:pt x="756071" y="1012373"/>
                </a:cubicBezTo>
                <a:cubicBezTo>
                  <a:pt x="640610" y="881241"/>
                  <a:pt x="465768" y="816088"/>
                  <a:pt x="336286" y="698152"/>
                </a:cubicBezTo>
                <a:cubicBezTo>
                  <a:pt x="181237" y="556299"/>
                  <a:pt x="102888" y="350118"/>
                  <a:pt x="40209" y="149708"/>
                </a:cubicBezTo>
                <a:cubicBezTo>
                  <a:pt x="26395" y="105998"/>
                  <a:pt x="13199" y="60844"/>
                  <a:pt x="2504" y="15175"/>
                </a:cubicBezTo>
                <a:close/>
              </a:path>
            </a:pathLst>
          </a:custGeom>
          <a:solidFill>
            <a:schemeClr val="accent3">
              <a:alpha val="57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8" name="任意多边形: 形状 77"/>
          <p:cNvSpPr/>
          <p:nvPr userDrawn="1">
            <p:custDataLst>
              <p:tags r:id="rId8"/>
            </p:custDataLst>
          </p:nvPr>
        </p:nvSpPr>
        <p:spPr>
          <a:xfrm>
            <a:off x="11135995" y="0"/>
            <a:ext cx="564515" cy="1171575"/>
          </a:xfrm>
          <a:custGeom>
            <a:avLst/>
            <a:gdLst>
              <a:gd name="connsiteX0" fmla="*/ 492302 w 770844"/>
              <a:gd name="connsiteY0" fmla="*/ 0 h 1599707"/>
              <a:gd name="connsiteX1" fmla="*/ 518881 w 770844"/>
              <a:gd name="connsiteY1" fmla="*/ 0 h 1599707"/>
              <a:gd name="connsiteX2" fmla="*/ 516840 w 770844"/>
              <a:gd name="connsiteY2" fmla="*/ 8146 h 1599707"/>
              <a:gd name="connsiteX3" fmla="*/ 467115 w 770844"/>
              <a:gd name="connsiteY3" fmla="*/ 212386 h 1599707"/>
              <a:gd name="connsiteX4" fmla="*/ 463815 w 770844"/>
              <a:gd name="connsiteY4" fmla="*/ 280014 h 1599707"/>
              <a:gd name="connsiteX5" fmla="*/ 472887 w 770844"/>
              <a:gd name="connsiteY5" fmla="*/ 455682 h 1599707"/>
              <a:gd name="connsiteX6" fmla="*/ 478660 w 770844"/>
              <a:gd name="connsiteY6" fmla="*/ 485372 h 1599707"/>
              <a:gd name="connsiteX7" fmla="*/ 484434 w 770844"/>
              <a:gd name="connsiteY7" fmla="*/ 509288 h 1599707"/>
              <a:gd name="connsiteX8" fmla="*/ 534742 w 770844"/>
              <a:gd name="connsiteY8" fmla="*/ 582690 h 1599707"/>
              <a:gd name="connsiteX9" fmla="*/ 597422 w 770844"/>
              <a:gd name="connsiteY9" fmla="*/ 655265 h 1599707"/>
              <a:gd name="connsiteX10" fmla="*/ 631235 w 770844"/>
              <a:gd name="connsiteY10" fmla="*/ 753407 h 1599707"/>
              <a:gd name="connsiteX11" fmla="*/ 682368 w 770844"/>
              <a:gd name="connsiteY11" fmla="*/ 950518 h 1599707"/>
              <a:gd name="connsiteX12" fmla="*/ 688142 w 770844"/>
              <a:gd name="connsiteY12" fmla="*/ 961239 h 1599707"/>
              <a:gd name="connsiteX13" fmla="*/ 675770 w 770844"/>
              <a:gd name="connsiteY13" fmla="*/ 968661 h 1599707"/>
              <a:gd name="connsiteX14" fmla="*/ 669997 w 770844"/>
              <a:gd name="connsiteY14" fmla="*/ 957115 h 1599707"/>
              <a:gd name="connsiteX15" fmla="*/ 570206 w 770844"/>
              <a:gd name="connsiteY15" fmla="*/ 830107 h 1599707"/>
              <a:gd name="connsiteX16" fmla="*/ 494330 w 770844"/>
              <a:gd name="connsiteY16" fmla="*/ 720419 h 1599707"/>
              <a:gd name="connsiteX17" fmla="*/ 462991 w 770844"/>
              <a:gd name="connsiteY17" fmla="*/ 595885 h 1599707"/>
              <a:gd name="connsiteX18" fmla="*/ 460517 w 770844"/>
              <a:gd name="connsiteY18" fmla="*/ 585164 h 1599707"/>
              <a:gd name="connsiteX19" fmla="*/ 442373 w 770844"/>
              <a:gd name="connsiteY19" fmla="*/ 691553 h 1599707"/>
              <a:gd name="connsiteX20" fmla="*/ 418456 w 770844"/>
              <a:gd name="connsiteY20" fmla="*/ 802891 h 1599707"/>
              <a:gd name="connsiteX21" fmla="*/ 412683 w 770844"/>
              <a:gd name="connsiteY21" fmla="*/ 829283 h 1599707"/>
              <a:gd name="connsiteX22" fmla="*/ 410208 w 770844"/>
              <a:gd name="connsiteY22" fmla="*/ 885364 h 1599707"/>
              <a:gd name="connsiteX23" fmla="*/ 411034 w 770844"/>
              <a:gd name="connsiteY23" fmla="*/ 888663 h 1599707"/>
              <a:gd name="connsiteX24" fmla="*/ 448147 w 770844"/>
              <a:gd name="connsiteY24" fmla="*/ 998352 h 1599707"/>
              <a:gd name="connsiteX25" fmla="*/ 525670 w 770844"/>
              <a:gd name="connsiteY25" fmla="*/ 1061855 h 1599707"/>
              <a:gd name="connsiteX26" fmla="*/ 616390 w 770844"/>
              <a:gd name="connsiteY26" fmla="*/ 1141029 h 1599707"/>
              <a:gd name="connsiteX27" fmla="*/ 743398 w 770844"/>
              <a:gd name="connsiteY27" fmla="*/ 1315871 h 1599707"/>
              <a:gd name="connsiteX28" fmla="*/ 767315 w 770844"/>
              <a:gd name="connsiteY28" fmla="*/ 1341438 h 1599707"/>
              <a:gd name="connsiteX29" fmla="*/ 768964 w 770844"/>
              <a:gd name="connsiteY29" fmla="*/ 1343087 h 1599707"/>
              <a:gd name="connsiteX30" fmla="*/ 756593 w 770844"/>
              <a:gd name="connsiteY30" fmla="*/ 1353809 h 1599707"/>
              <a:gd name="connsiteX31" fmla="*/ 732676 w 770844"/>
              <a:gd name="connsiteY31" fmla="*/ 1328243 h 1599707"/>
              <a:gd name="connsiteX32" fmla="*/ 625462 w 770844"/>
              <a:gd name="connsiteY32" fmla="*/ 1258140 h 1599707"/>
              <a:gd name="connsiteX33" fmla="*/ 418456 w 770844"/>
              <a:gd name="connsiteY33" fmla="*/ 1086597 h 1599707"/>
              <a:gd name="connsiteX34" fmla="*/ 406910 w 770844"/>
              <a:gd name="connsiteY34" fmla="*/ 1056082 h 1599707"/>
              <a:gd name="connsiteX35" fmla="*/ 403611 w 770844"/>
              <a:gd name="connsiteY35" fmla="*/ 1085772 h 1599707"/>
              <a:gd name="connsiteX36" fmla="*/ 336808 w 770844"/>
              <a:gd name="connsiteY36" fmla="*/ 1395044 h 1599707"/>
              <a:gd name="connsiteX37" fmla="*/ 175986 w 770844"/>
              <a:gd name="connsiteY37" fmla="*/ 1598752 h 1599707"/>
              <a:gd name="connsiteX38" fmla="*/ 164440 w 770844"/>
              <a:gd name="connsiteY38" fmla="*/ 1592980 h 1599707"/>
              <a:gd name="connsiteX39" fmla="*/ 198254 w 770844"/>
              <a:gd name="connsiteY39" fmla="*/ 1489888 h 1599707"/>
              <a:gd name="connsiteX40" fmla="*/ 229594 w 770844"/>
              <a:gd name="connsiteY40" fmla="*/ 1381850 h 1599707"/>
              <a:gd name="connsiteX41" fmla="*/ 296396 w 770844"/>
              <a:gd name="connsiteY41" fmla="*/ 1291130 h 1599707"/>
              <a:gd name="connsiteX42" fmla="*/ 368147 w 770844"/>
              <a:gd name="connsiteY42" fmla="*/ 1213605 h 1599707"/>
              <a:gd name="connsiteX43" fmla="*/ 392890 w 770844"/>
              <a:gd name="connsiteY43" fmla="*/ 1056082 h 1599707"/>
              <a:gd name="connsiteX44" fmla="*/ 395364 w 770844"/>
              <a:gd name="connsiteY44" fmla="*/ 984330 h 1599707"/>
              <a:gd name="connsiteX45" fmla="*/ 395364 w 770844"/>
              <a:gd name="connsiteY45" fmla="*/ 889488 h 1599707"/>
              <a:gd name="connsiteX46" fmla="*/ 347529 w 770844"/>
              <a:gd name="connsiteY46" fmla="*/ 1006599 h 1599707"/>
              <a:gd name="connsiteX47" fmla="*/ 128977 w 770844"/>
              <a:gd name="connsiteY47" fmla="*/ 1214429 h 1599707"/>
              <a:gd name="connsiteX48" fmla="*/ 119905 w 770844"/>
              <a:gd name="connsiteY48" fmla="*/ 1206183 h 1599707"/>
              <a:gd name="connsiteX49" fmla="*/ 165264 w 770844"/>
              <a:gd name="connsiteY49" fmla="*/ 1103916 h 1599707"/>
              <a:gd name="connsiteX50" fmla="*/ 218047 w 770844"/>
              <a:gd name="connsiteY50" fmla="*/ 1018969 h 1599707"/>
              <a:gd name="connsiteX51" fmla="*/ 288974 w 770844"/>
              <a:gd name="connsiteY51" fmla="*/ 956290 h 1599707"/>
              <a:gd name="connsiteX52" fmla="*/ 359075 w 770844"/>
              <a:gd name="connsiteY52" fmla="*/ 896086 h 1599707"/>
              <a:gd name="connsiteX53" fmla="*/ 389590 w 770844"/>
              <a:gd name="connsiteY53" fmla="*/ 850725 h 1599707"/>
              <a:gd name="connsiteX54" fmla="*/ 392890 w 770844"/>
              <a:gd name="connsiteY54" fmla="*/ 837529 h 1599707"/>
              <a:gd name="connsiteX55" fmla="*/ 433301 w 770844"/>
              <a:gd name="connsiteY55" fmla="*/ 667636 h 1599707"/>
              <a:gd name="connsiteX56" fmla="*/ 453095 w 770844"/>
              <a:gd name="connsiteY56" fmla="*/ 532381 h 1599707"/>
              <a:gd name="connsiteX57" fmla="*/ 425878 w 770844"/>
              <a:gd name="connsiteY57" fmla="*/ 316302 h 1599707"/>
              <a:gd name="connsiteX58" fmla="*/ 420929 w 770844"/>
              <a:gd name="connsiteY58" fmla="*/ 325374 h 1599707"/>
              <a:gd name="connsiteX59" fmla="*/ 408559 w 770844"/>
              <a:gd name="connsiteY59" fmla="*/ 347643 h 1599707"/>
              <a:gd name="connsiteX60" fmla="*/ 393714 w 770844"/>
              <a:gd name="connsiteY60" fmla="*/ 401250 h 1599707"/>
              <a:gd name="connsiteX61" fmla="*/ 372272 w 770844"/>
              <a:gd name="connsiteY61" fmla="*/ 441661 h 1599707"/>
              <a:gd name="connsiteX62" fmla="*/ 368147 w 770844"/>
              <a:gd name="connsiteY62" fmla="*/ 548875 h 1599707"/>
              <a:gd name="connsiteX63" fmla="*/ 357427 w 770844"/>
              <a:gd name="connsiteY63" fmla="*/ 656915 h 1599707"/>
              <a:gd name="connsiteX64" fmla="*/ 312066 w 770844"/>
              <a:gd name="connsiteY64" fmla="*/ 754233 h 1599707"/>
              <a:gd name="connsiteX65" fmla="*/ 171038 w 770844"/>
              <a:gd name="connsiteY65" fmla="*/ 910106 h 1599707"/>
              <a:gd name="connsiteX66" fmla="*/ 161966 w 770844"/>
              <a:gd name="connsiteY66" fmla="*/ 903508 h 1599707"/>
              <a:gd name="connsiteX67" fmla="*/ 188358 w 770844"/>
              <a:gd name="connsiteY67" fmla="*/ 732789 h 1599707"/>
              <a:gd name="connsiteX68" fmla="*/ 206501 w 770844"/>
              <a:gd name="connsiteY68" fmla="*/ 667636 h 1599707"/>
              <a:gd name="connsiteX69" fmla="*/ 240315 w 770844"/>
              <a:gd name="connsiteY69" fmla="*/ 612379 h 1599707"/>
              <a:gd name="connsiteX70" fmla="*/ 281552 w 770844"/>
              <a:gd name="connsiteY70" fmla="*/ 559597 h 1599707"/>
              <a:gd name="connsiteX71" fmla="*/ 321138 w 770844"/>
              <a:gd name="connsiteY71" fmla="*/ 498568 h 1599707"/>
              <a:gd name="connsiteX72" fmla="*/ 360725 w 770844"/>
              <a:gd name="connsiteY72" fmla="*/ 434239 h 1599707"/>
              <a:gd name="connsiteX73" fmla="*/ 373096 w 770844"/>
              <a:gd name="connsiteY73" fmla="*/ 389703 h 1599707"/>
              <a:gd name="connsiteX74" fmla="*/ 401136 w 770844"/>
              <a:gd name="connsiteY74" fmla="*/ 327024 h 1599707"/>
              <a:gd name="connsiteX75" fmla="*/ 410208 w 770844"/>
              <a:gd name="connsiteY75" fmla="*/ 299808 h 1599707"/>
              <a:gd name="connsiteX76" fmla="*/ 345055 w 770844"/>
              <a:gd name="connsiteY76" fmla="*/ 345168 h 1599707"/>
              <a:gd name="connsiteX77" fmla="*/ 262583 w 770844"/>
              <a:gd name="connsiteY77" fmla="*/ 408672 h 1599707"/>
              <a:gd name="connsiteX78" fmla="*/ 184234 w 770844"/>
              <a:gd name="connsiteY78" fmla="*/ 456506 h 1599707"/>
              <a:gd name="connsiteX79" fmla="*/ 10216 w 770844"/>
              <a:gd name="connsiteY79" fmla="*/ 489496 h 1599707"/>
              <a:gd name="connsiteX80" fmla="*/ 319 w 770844"/>
              <a:gd name="connsiteY80" fmla="*/ 481248 h 1599707"/>
              <a:gd name="connsiteX81" fmla="*/ 54752 w 770844"/>
              <a:gd name="connsiteY81" fmla="*/ 416919 h 1599707"/>
              <a:gd name="connsiteX82" fmla="*/ 204027 w 770844"/>
              <a:gd name="connsiteY82" fmla="*/ 317127 h 1599707"/>
              <a:gd name="connsiteX83" fmla="*/ 310417 w 770844"/>
              <a:gd name="connsiteY83" fmla="*/ 294860 h 1599707"/>
              <a:gd name="connsiteX84" fmla="*/ 420929 w 770844"/>
              <a:gd name="connsiteY84" fmla="*/ 275066 h 1599707"/>
              <a:gd name="connsiteX85" fmla="*/ 485257 w 770844"/>
              <a:gd name="connsiteY85" fmla="*/ 28526 h 1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70844" h="1599707">
                <a:moveTo>
                  <a:pt x="492302" y="0"/>
                </a:moveTo>
                <a:lnTo>
                  <a:pt x="518881" y="0"/>
                </a:lnTo>
                <a:lnTo>
                  <a:pt x="516840" y="8146"/>
                </a:lnTo>
                <a:cubicBezTo>
                  <a:pt x="495593" y="93059"/>
                  <a:pt x="468145" y="203624"/>
                  <a:pt x="467115" y="212386"/>
                </a:cubicBezTo>
                <a:cubicBezTo>
                  <a:pt x="463815" y="240427"/>
                  <a:pt x="465465" y="257747"/>
                  <a:pt x="463815" y="280014"/>
                </a:cubicBezTo>
                <a:cubicBezTo>
                  <a:pt x="455568" y="338571"/>
                  <a:pt x="462166" y="397951"/>
                  <a:pt x="472887" y="455682"/>
                </a:cubicBezTo>
                <a:cubicBezTo>
                  <a:pt x="474537" y="465578"/>
                  <a:pt x="477011" y="475475"/>
                  <a:pt x="478660" y="485372"/>
                </a:cubicBezTo>
                <a:cubicBezTo>
                  <a:pt x="478660" y="485372"/>
                  <a:pt x="482784" y="505164"/>
                  <a:pt x="484434" y="509288"/>
                </a:cubicBezTo>
                <a:cubicBezTo>
                  <a:pt x="500104" y="543927"/>
                  <a:pt x="507526" y="556297"/>
                  <a:pt x="534742" y="582690"/>
                </a:cubicBezTo>
                <a:cubicBezTo>
                  <a:pt x="557835" y="604956"/>
                  <a:pt x="580927" y="627224"/>
                  <a:pt x="597422" y="655265"/>
                </a:cubicBezTo>
                <a:cubicBezTo>
                  <a:pt x="614740" y="684955"/>
                  <a:pt x="623812" y="719594"/>
                  <a:pt x="631235" y="753407"/>
                </a:cubicBezTo>
                <a:cubicBezTo>
                  <a:pt x="645255" y="819385"/>
                  <a:pt x="651029" y="890312"/>
                  <a:pt x="682368" y="950518"/>
                </a:cubicBezTo>
                <a:cubicBezTo>
                  <a:pt x="684018" y="953816"/>
                  <a:pt x="686492" y="957939"/>
                  <a:pt x="688142" y="961239"/>
                </a:cubicBezTo>
                <a:cubicBezTo>
                  <a:pt x="692264" y="968661"/>
                  <a:pt x="680718" y="976908"/>
                  <a:pt x="675770" y="968661"/>
                </a:cubicBezTo>
                <a:cubicBezTo>
                  <a:pt x="674121" y="964538"/>
                  <a:pt x="671647" y="961239"/>
                  <a:pt x="669997" y="957115"/>
                </a:cubicBezTo>
                <a:cubicBezTo>
                  <a:pt x="642781" y="910930"/>
                  <a:pt x="604844" y="870519"/>
                  <a:pt x="570206" y="830107"/>
                </a:cubicBezTo>
                <a:cubicBezTo>
                  <a:pt x="541340" y="796294"/>
                  <a:pt x="512475" y="761655"/>
                  <a:pt x="494330" y="720419"/>
                </a:cubicBezTo>
                <a:cubicBezTo>
                  <a:pt x="477011" y="680832"/>
                  <a:pt x="471238" y="637946"/>
                  <a:pt x="462991" y="595885"/>
                </a:cubicBezTo>
                <a:cubicBezTo>
                  <a:pt x="462166" y="592586"/>
                  <a:pt x="461342" y="588462"/>
                  <a:pt x="460517" y="585164"/>
                </a:cubicBezTo>
                <a:cubicBezTo>
                  <a:pt x="456393" y="620627"/>
                  <a:pt x="449795" y="656089"/>
                  <a:pt x="442373" y="691553"/>
                </a:cubicBezTo>
                <a:cubicBezTo>
                  <a:pt x="433301" y="729491"/>
                  <a:pt x="427528" y="764953"/>
                  <a:pt x="418456" y="802891"/>
                </a:cubicBezTo>
                <a:cubicBezTo>
                  <a:pt x="416806" y="808665"/>
                  <a:pt x="412683" y="825983"/>
                  <a:pt x="412683" y="829283"/>
                </a:cubicBezTo>
                <a:cubicBezTo>
                  <a:pt x="410208" y="853199"/>
                  <a:pt x="411858" y="860622"/>
                  <a:pt x="410208" y="885364"/>
                </a:cubicBezTo>
                <a:cubicBezTo>
                  <a:pt x="411034" y="886188"/>
                  <a:pt x="411034" y="887838"/>
                  <a:pt x="411034" y="888663"/>
                </a:cubicBezTo>
                <a:cubicBezTo>
                  <a:pt x="411034" y="929075"/>
                  <a:pt x="420929" y="967011"/>
                  <a:pt x="448147" y="998352"/>
                </a:cubicBezTo>
                <a:cubicBezTo>
                  <a:pt x="470414" y="1023918"/>
                  <a:pt x="498454" y="1042887"/>
                  <a:pt x="525670" y="1061855"/>
                </a:cubicBezTo>
                <a:cubicBezTo>
                  <a:pt x="559484" y="1084948"/>
                  <a:pt x="589998" y="1109690"/>
                  <a:pt x="616390" y="1141029"/>
                </a:cubicBezTo>
                <a:cubicBezTo>
                  <a:pt x="662575" y="1196286"/>
                  <a:pt x="696388" y="1261440"/>
                  <a:pt x="743398" y="1315871"/>
                </a:cubicBezTo>
                <a:cubicBezTo>
                  <a:pt x="751645" y="1324119"/>
                  <a:pt x="759893" y="1332365"/>
                  <a:pt x="767315" y="1341438"/>
                </a:cubicBezTo>
                <a:cubicBezTo>
                  <a:pt x="768140" y="1342262"/>
                  <a:pt x="768140" y="1342262"/>
                  <a:pt x="768964" y="1343087"/>
                </a:cubicBezTo>
                <a:cubicBezTo>
                  <a:pt x="775562" y="1350510"/>
                  <a:pt x="763191" y="1360406"/>
                  <a:pt x="756593" y="1353809"/>
                </a:cubicBezTo>
                <a:cubicBezTo>
                  <a:pt x="748346" y="1345561"/>
                  <a:pt x="740099" y="1337315"/>
                  <a:pt x="732676" y="1328243"/>
                </a:cubicBezTo>
                <a:cubicBezTo>
                  <a:pt x="701337" y="1299377"/>
                  <a:pt x="663400" y="1277934"/>
                  <a:pt x="625462" y="1258140"/>
                </a:cubicBezTo>
                <a:cubicBezTo>
                  <a:pt x="544639" y="1216079"/>
                  <a:pt x="458042" y="1174843"/>
                  <a:pt x="418456" y="1086597"/>
                </a:cubicBezTo>
                <a:cubicBezTo>
                  <a:pt x="413508" y="1076700"/>
                  <a:pt x="410208" y="1066804"/>
                  <a:pt x="406910" y="1056082"/>
                </a:cubicBezTo>
                <a:cubicBezTo>
                  <a:pt x="406084" y="1065979"/>
                  <a:pt x="405260" y="1075875"/>
                  <a:pt x="403611" y="1085772"/>
                </a:cubicBezTo>
                <a:cubicBezTo>
                  <a:pt x="389590" y="1189688"/>
                  <a:pt x="373096" y="1296078"/>
                  <a:pt x="336808" y="1395044"/>
                </a:cubicBezTo>
                <a:cubicBezTo>
                  <a:pt x="306293" y="1478343"/>
                  <a:pt x="257634" y="1557516"/>
                  <a:pt x="175986" y="1598752"/>
                </a:cubicBezTo>
                <a:cubicBezTo>
                  <a:pt x="171038" y="1601227"/>
                  <a:pt x="164440" y="1598752"/>
                  <a:pt x="164440" y="1592980"/>
                </a:cubicBezTo>
                <a:cubicBezTo>
                  <a:pt x="162790" y="1554218"/>
                  <a:pt x="185058" y="1523702"/>
                  <a:pt x="198254" y="1489888"/>
                </a:cubicBezTo>
                <a:cubicBezTo>
                  <a:pt x="212274" y="1454425"/>
                  <a:pt x="215573" y="1416487"/>
                  <a:pt x="229594" y="1381850"/>
                </a:cubicBezTo>
                <a:cubicBezTo>
                  <a:pt x="244439" y="1346386"/>
                  <a:pt x="270830" y="1318345"/>
                  <a:pt x="296396" y="1291130"/>
                </a:cubicBezTo>
                <a:cubicBezTo>
                  <a:pt x="321138" y="1265563"/>
                  <a:pt x="346705" y="1241646"/>
                  <a:pt x="368147" y="1213605"/>
                </a:cubicBezTo>
                <a:cubicBezTo>
                  <a:pt x="378044" y="1160822"/>
                  <a:pt x="386292" y="1108864"/>
                  <a:pt x="392890" y="1056082"/>
                </a:cubicBezTo>
                <a:cubicBezTo>
                  <a:pt x="396188" y="1032165"/>
                  <a:pt x="396188" y="1008248"/>
                  <a:pt x="395364" y="984330"/>
                </a:cubicBezTo>
                <a:cubicBezTo>
                  <a:pt x="392064" y="952991"/>
                  <a:pt x="392890" y="920827"/>
                  <a:pt x="395364" y="889488"/>
                </a:cubicBezTo>
                <a:cubicBezTo>
                  <a:pt x="383817" y="929899"/>
                  <a:pt x="368147" y="969486"/>
                  <a:pt x="347529" y="1006599"/>
                </a:cubicBezTo>
                <a:cubicBezTo>
                  <a:pt x="297220" y="1096494"/>
                  <a:pt x="221347" y="1169070"/>
                  <a:pt x="128977" y="1214429"/>
                </a:cubicBezTo>
                <a:cubicBezTo>
                  <a:pt x="123204" y="1217729"/>
                  <a:pt x="117431" y="1211955"/>
                  <a:pt x="119905" y="1206183"/>
                </a:cubicBezTo>
                <a:cubicBezTo>
                  <a:pt x="134750" y="1172369"/>
                  <a:pt x="148770" y="1137730"/>
                  <a:pt x="165264" y="1103916"/>
                </a:cubicBezTo>
                <a:cubicBezTo>
                  <a:pt x="180110" y="1074226"/>
                  <a:pt x="196605" y="1044536"/>
                  <a:pt x="218047" y="1018969"/>
                </a:cubicBezTo>
                <a:cubicBezTo>
                  <a:pt x="237841" y="994228"/>
                  <a:pt x="263408" y="975260"/>
                  <a:pt x="288974" y="956290"/>
                </a:cubicBezTo>
                <a:cubicBezTo>
                  <a:pt x="313715" y="937321"/>
                  <a:pt x="338457" y="919177"/>
                  <a:pt x="359075" y="896086"/>
                </a:cubicBezTo>
                <a:cubicBezTo>
                  <a:pt x="371446" y="882066"/>
                  <a:pt x="381344" y="867220"/>
                  <a:pt x="389590" y="850725"/>
                </a:cubicBezTo>
                <a:cubicBezTo>
                  <a:pt x="391240" y="845777"/>
                  <a:pt x="392064" y="841653"/>
                  <a:pt x="392890" y="837529"/>
                </a:cubicBezTo>
                <a:cubicBezTo>
                  <a:pt x="406084" y="780624"/>
                  <a:pt x="421754" y="724543"/>
                  <a:pt x="433301" y="667636"/>
                </a:cubicBezTo>
                <a:cubicBezTo>
                  <a:pt x="442373" y="623100"/>
                  <a:pt x="450620" y="577741"/>
                  <a:pt x="453095" y="532381"/>
                </a:cubicBezTo>
                <a:cubicBezTo>
                  <a:pt x="437425" y="461455"/>
                  <a:pt x="422579" y="388878"/>
                  <a:pt x="425878" y="316302"/>
                </a:cubicBezTo>
                <a:cubicBezTo>
                  <a:pt x="424229" y="319602"/>
                  <a:pt x="422579" y="322076"/>
                  <a:pt x="420929" y="325374"/>
                </a:cubicBezTo>
                <a:cubicBezTo>
                  <a:pt x="416806" y="332797"/>
                  <a:pt x="412683" y="340219"/>
                  <a:pt x="408559" y="347643"/>
                </a:cubicBezTo>
                <a:cubicBezTo>
                  <a:pt x="405260" y="366611"/>
                  <a:pt x="401136" y="384755"/>
                  <a:pt x="393714" y="401250"/>
                </a:cubicBezTo>
                <a:cubicBezTo>
                  <a:pt x="387116" y="415270"/>
                  <a:pt x="379694" y="428465"/>
                  <a:pt x="372272" y="441661"/>
                </a:cubicBezTo>
                <a:cubicBezTo>
                  <a:pt x="364848" y="477124"/>
                  <a:pt x="367322" y="513412"/>
                  <a:pt x="368147" y="548875"/>
                </a:cubicBezTo>
                <a:cubicBezTo>
                  <a:pt x="368972" y="585164"/>
                  <a:pt x="368147" y="621451"/>
                  <a:pt x="357427" y="656915"/>
                </a:cubicBezTo>
                <a:cubicBezTo>
                  <a:pt x="347529" y="690728"/>
                  <a:pt x="330209" y="723717"/>
                  <a:pt x="312066" y="754233"/>
                </a:cubicBezTo>
                <a:cubicBezTo>
                  <a:pt x="276602" y="814437"/>
                  <a:pt x="231243" y="872168"/>
                  <a:pt x="171038" y="910106"/>
                </a:cubicBezTo>
                <a:cubicBezTo>
                  <a:pt x="166089" y="913405"/>
                  <a:pt x="161141" y="908457"/>
                  <a:pt x="161966" y="903508"/>
                </a:cubicBezTo>
                <a:cubicBezTo>
                  <a:pt x="169388" y="846602"/>
                  <a:pt x="177636" y="789696"/>
                  <a:pt x="188358" y="732789"/>
                </a:cubicBezTo>
                <a:cubicBezTo>
                  <a:pt x="193306" y="710522"/>
                  <a:pt x="197429" y="688254"/>
                  <a:pt x="206501" y="667636"/>
                </a:cubicBezTo>
                <a:cubicBezTo>
                  <a:pt x="215573" y="647843"/>
                  <a:pt x="227119" y="629699"/>
                  <a:pt x="240315" y="612379"/>
                </a:cubicBezTo>
                <a:cubicBezTo>
                  <a:pt x="254335" y="595060"/>
                  <a:pt x="268356" y="577741"/>
                  <a:pt x="281552" y="559597"/>
                </a:cubicBezTo>
                <a:cubicBezTo>
                  <a:pt x="295572" y="539803"/>
                  <a:pt x="307942" y="519185"/>
                  <a:pt x="321138" y="498568"/>
                </a:cubicBezTo>
                <a:cubicBezTo>
                  <a:pt x="334333" y="477124"/>
                  <a:pt x="348353" y="455682"/>
                  <a:pt x="360725" y="434239"/>
                </a:cubicBezTo>
                <a:cubicBezTo>
                  <a:pt x="363199" y="419393"/>
                  <a:pt x="367322" y="404548"/>
                  <a:pt x="373096" y="389703"/>
                </a:cubicBezTo>
                <a:cubicBezTo>
                  <a:pt x="381344" y="368260"/>
                  <a:pt x="391240" y="347643"/>
                  <a:pt x="401136" y="327024"/>
                </a:cubicBezTo>
                <a:cubicBezTo>
                  <a:pt x="403611" y="317952"/>
                  <a:pt x="406084" y="308880"/>
                  <a:pt x="410208" y="299808"/>
                </a:cubicBezTo>
                <a:cubicBezTo>
                  <a:pt x="387940" y="313829"/>
                  <a:pt x="366498" y="329499"/>
                  <a:pt x="345055" y="345168"/>
                </a:cubicBezTo>
                <a:cubicBezTo>
                  <a:pt x="317014" y="365786"/>
                  <a:pt x="289798" y="387229"/>
                  <a:pt x="262583" y="408672"/>
                </a:cubicBezTo>
                <a:cubicBezTo>
                  <a:pt x="237841" y="427641"/>
                  <a:pt x="213924" y="445785"/>
                  <a:pt x="184234" y="456506"/>
                </a:cubicBezTo>
                <a:cubicBezTo>
                  <a:pt x="128152" y="477949"/>
                  <a:pt x="67947" y="477124"/>
                  <a:pt x="10216" y="489496"/>
                </a:cubicBezTo>
                <a:cubicBezTo>
                  <a:pt x="3619" y="490320"/>
                  <a:pt x="-1330" y="485372"/>
                  <a:pt x="319" y="481248"/>
                </a:cubicBezTo>
                <a:cubicBezTo>
                  <a:pt x="11866" y="455682"/>
                  <a:pt x="34133" y="435063"/>
                  <a:pt x="54752" y="416919"/>
                </a:cubicBezTo>
                <a:cubicBezTo>
                  <a:pt x="98462" y="377332"/>
                  <a:pt x="149595" y="339395"/>
                  <a:pt x="204027" y="317127"/>
                </a:cubicBezTo>
                <a:cubicBezTo>
                  <a:pt x="237016" y="303107"/>
                  <a:pt x="274953" y="298983"/>
                  <a:pt x="310417" y="294860"/>
                </a:cubicBezTo>
                <a:cubicBezTo>
                  <a:pt x="347529" y="290736"/>
                  <a:pt x="385466" y="286612"/>
                  <a:pt x="420929" y="275066"/>
                </a:cubicBezTo>
                <a:cubicBezTo>
                  <a:pt x="429177" y="252901"/>
                  <a:pt x="460620" y="127968"/>
                  <a:pt x="485257" y="28526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0" name="任意多边形: 形状 79"/>
          <p:cNvSpPr/>
          <p:nvPr userDrawn="1">
            <p:custDataLst>
              <p:tags r:id="rId9"/>
            </p:custDataLst>
          </p:nvPr>
        </p:nvSpPr>
        <p:spPr>
          <a:xfrm>
            <a:off x="11433175" y="0"/>
            <a:ext cx="758825" cy="1031240"/>
          </a:xfrm>
          <a:custGeom>
            <a:avLst/>
            <a:gdLst>
              <a:gd name="connsiteX0" fmla="*/ 281817 w 1036563"/>
              <a:gd name="connsiteY0" fmla="*/ 0 h 1408240"/>
              <a:gd name="connsiteX1" fmla="*/ 309581 w 1036563"/>
              <a:gd name="connsiteY1" fmla="*/ 0 h 1408240"/>
              <a:gd name="connsiteX2" fmla="*/ 310658 w 1036563"/>
              <a:gd name="connsiteY2" fmla="*/ 5515 h 1408240"/>
              <a:gd name="connsiteX3" fmla="*/ 314221 w 1036563"/>
              <a:gd name="connsiteY3" fmla="*/ 21875 h 1408240"/>
              <a:gd name="connsiteX4" fmla="*/ 338963 w 1036563"/>
              <a:gd name="connsiteY4" fmla="*/ 84555 h 1408240"/>
              <a:gd name="connsiteX5" fmla="*/ 419786 w 1036563"/>
              <a:gd name="connsiteY5" fmla="*/ 240429 h 1408240"/>
              <a:gd name="connsiteX6" fmla="*/ 437105 w 1036563"/>
              <a:gd name="connsiteY6" fmla="*/ 265169 h 1408240"/>
              <a:gd name="connsiteX7" fmla="*/ 452775 w 1036563"/>
              <a:gd name="connsiteY7" fmla="*/ 284138 h 1408240"/>
              <a:gd name="connsiteX8" fmla="*/ 529474 w 1036563"/>
              <a:gd name="connsiteY8" fmla="*/ 330323 h 1408240"/>
              <a:gd name="connsiteX9" fmla="*/ 616895 w 1036563"/>
              <a:gd name="connsiteY9" fmla="*/ 369909 h 1408240"/>
              <a:gd name="connsiteX10" fmla="*/ 688646 w 1036563"/>
              <a:gd name="connsiteY10" fmla="*/ 444960 h 1408240"/>
              <a:gd name="connsiteX11" fmla="*/ 816478 w 1036563"/>
              <a:gd name="connsiteY11" fmla="*/ 602483 h 1408240"/>
              <a:gd name="connsiteX12" fmla="*/ 826376 w 1036563"/>
              <a:gd name="connsiteY12" fmla="*/ 609906 h 1408240"/>
              <a:gd name="connsiteX13" fmla="*/ 818128 w 1036563"/>
              <a:gd name="connsiteY13" fmla="*/ 622277 h 1408240"/>
              <a:gd name="connsiteX14" fmla="*/ 808232 w 1036563"/>
              <a:gd name="connsiteY14" fmla="*/ 614854 h 1408240"/>
              <a:gd name="connsiteX15" fmla="*/ 664729 w 1036563"/>
              <a:gd name="connsiteY15" fmla="*/ 540628 h 1408240"/>
              <a:gd name="connsiteX16" fmla="*/ 550093 w 1036563"/>
              <a:gd name="connsiteY16" fmla="*/ 472176 h 1408240"/>
              <a:gd name="connsiteX17" fmla="*/ 469269 w 1036563"/>
              <a:gd name="connsiteY17" fmla="*/ 372384 h 1408240"/>
              <a:gd name="connsiteX18" fmla="*/ 462671 w 1036563"/>
              <a:gd name="connsiteY18" fmla="*/ 363313 h 1408240"/>
              <a:gd name="connsiteX19" fmla="*/ 489888 w 1036563"/>
              <a:gd name="connsiteY19" fmla="*/ 468053 h 1408240"/>
              <a:gd name="connsiteX20" fmla="*/ 514630 w 1036563"/>
              <a:gd name="connsiteY20" fmla="*/ 579390 h 1408240"/>
              <a:gd name="connsiteX21" fmla="*/ 520402 w 1036563"/>
              <a:gd name="connsiteY21" fmla="*/ 605782 h 1408240"/>
              <a:gd name="connsiteX22" fmla="*/ 541021 w 1036563"/>
              <a:gd name="connsiteY22" fmla="*/ 657739 h 1408240"/>
              <a:gd name="connsiteX23" fmla="*/ 542669 w 1036563"/>
              <a:gd name="connsiteY23" fmla="*/ 660214 h 1408240"/>
              <a:gd name="connsiteX24" fmla="*/ 622668 w 1036563"/>
              <a:gd name="connsiteY24" fmla="*/ 745161 h 1408240"/>
              <a:gd name="connsiteX25" fmla="*/ 719162 w 1036563"/>
              <a:gd name="connsiteY25" fmla="*/ 770727 h 1408240"/>
              <a:gd name="connsiteX26" fmla="*/ 834623 w 1036563"/>
              <a:gd name="connsiteY26" fmla="*/ 805365 h 1408240"/>
              <a:gd name="connsiteX27" fmla="*/ 1022661 w 1036563"/>
              <a:gd name="connsiteY27" fmla="*/ 911756 h 1408240"/>
              <a:gd name="connsiteX28" fmla="*/ 1036563 w 1036563"/>
              <a:gd name="connsiteY28" fmla="*/ 917459 h 1408240"/>
              <a:gd name="connsiteX29" fmla="*/ 1036563 w 1036563"/>
              <a:gd name="connsiteY29" fmla="*/ 935625 h 1408240"/>
              <a:gd name="connsiteX30" fmla="*/ 1016062 w 1036563"/>
              <a:gd name="connsiteY30" fmla="*/ 927424 h 1408240"/>
              <a:gd name="connsiteX31" fmla="*/ 889880 w 1036563"/>
              <a:gd name="connsiteY31" fmla="*/ 908456 h 1408240"/>
              <a:gd name="connsiteX32" fmla="*/ 630091 w 1036563"/>
              <a:gd name="connsiteY32" fmla="*/ 838354 h 1408240"/>
              <a:gd name="connsiteX33" fmla="*/ 606999 w 1036563"/>
              <a:gd name="connsiteY33" fmla="*/ 815262 h 1408240"/>
              <a:gd name="connsiteX34" fmla="*/ 616071 w 1036563"/>
              <a:gd name="connsiteY34" fmla="*/ 843303 h 1408240"/>
              <a:gd name="connsiteX35" fmla="*/ 683698 w 1036563"/>
              <a:gd name="connsiteY35" fmla="*/ 1152575 h 1408240"/>
              <a:gd name="connsiteX36" fmla="*/ 622668 w 1036563"/>
              <a:gd name="connsiteY36" fmla="*/ 1404942 h 1408240"/>
              <a:gd name="connsiteX37" fmla="*/ 609472 w 1036563"/>
              <a:gd name="connsiteY37" fmla="*/ 1404116 h 1408240"/>
              <a:gd name="connsiteX38" fmla="*/ 597102 w 1036563"/>
              <a:gd name="connsiteY38" fmla="*/ 1296902 h 1408240"/>
              <a:gd name="connsiteX39" fmla="*/ 580607 w 1036563"/>
              <a:gd name="connsiteY39" fmla="*/ 1186389 h 1408240"/>
              <a:gd name="connsiteX40" fmla="*/ 603700 w 1036563"/>
              <a:gd name="connsiteY40" fmla="*/ 1076701 h 1408240"/>
              <a:gd name="connsiteX41" fmla="*/ 636689 w 1036563"/>
              <a:gd name="connsiteY41" fmla="*/ 976909 h 1408240"/>
              <a:gd name="connsiteX42" fmla="*/ 593803 w 1036563"/>
              <a:gd name="connsiteY42" fmla="*/ 823510 h 1408240"/>
              <a:gd name="connsiteX43" fmla="*/ 566587 w 1036563"/>
              <a:gd name="connsiteY43" fmla="*/ 757531 h 1408240"/>
              <a:gd name="connsiteX44" fmla="*/ 527825 w 1036563"/>
              <a:gd name="connsiteY44" fmla="*/ 670935 h 1408240"/>
              <a:gd name="connsiteX45" fmla="*/ 532774 w 1036563"/>
              <a:gd name="connsiteY45" fmla="*/ 797942 h 1408240"/>
              <a:gd name="connsiteX46" fmla="*/ 419786 w 1036563"/>
              <a:gd name="connsiteY46" fmla="*/ 1077525 h 1408240"/>
              <a:gd name="connsiteX47" fmla="*/ 408239 w 1036563"/>
              <a:gd name="connsiteY47" fmla="*/ 1073401 h 1408240"/>
              <a:gd name="connsiteX48" fmla="*/ 407415 w 1036563"/>
              <a:gd name="connsiteY48" fmla="*/ 961239 h 1408240"/>
              <a:gd name="connsiteX49" fmla="*/ 420610 w 1036563"/>
              <a:gd name="connsiteY49" fmla="*/ 862272 h 1408240"/>
              <a:gd name="connsiteX50" fmla="*/ 459373 w 1036563"/>
              <a:gd name="connsiteY50" fmla="*/ 775675 h 1408240"/>
              <a:gd name="connsiteX51" fmla="*/ 498135 w 1036563"/>
              <a:gd name="connsiteY51" fmla="*/ 691553 h 1408240"/>
              <a:gd name="connsiteX52" fmla="*/ 507207 w 1036563"/>
              <a:gd name="connsiteY52" fmla="*/ 637946 h 1408240"/>
              <a:gd name="connsiteX53" fmla="*/ 504732 w 1036563"/>
              <a:gd name="connsiteY53" fmla="*/ 624750 h 1408240"/>
              <a:gd name="connsiteX54" fmla="*/ 470919 w 1036563"/>
              <a:gd name="connsiteY54" fmla="*/ 454033 h 1408240"/>
              <a:gd name="connsiteX55" fmla="*/ 432981 w 1036563"/>
              <a:gd name="connsiteY55" fmla="*/ 322900 h 1408240"/>
              <a:gd name="connsiteX56" fmla="*/ 318344 w 1036563"/>
              <a:gd name="connsiteY56" fmla="*/ 137337 h 1408240"/>
              <a:gd name="connsiteX57" fmla="*/ 317520 w 1036563"/>
              <a:gd name="connsiteY57" fmla="*/ 148058 h 1408240"/>
              <a:gd name="connsiteX58" fmla="*/ 315870 w 1036563"/>
              <a:gd name="connsiteY58" fmla="*/ 173625 h 1408240"/>
              <a:gd name="connsiteX59" fmla="*/ 324117 w 1036563"/>
              <a:gd name="connsiteY59" fmla="*/ 228056 h 1408240"/>
              <a:gd name="connsiteX60" fmla="*/ 320818 w 1036563"/>
              <a:gd name="connsiteY60" fmla="*/ 273417 h 1408240"/>
              <a:gd name="connsiteX61" fmla="*/ 362055 w 1036563"/>
              <a:gd name="connsiteY61" fmla="*/ 372384 h 1408240"/>
              <a:gd name="connsiteX62" fmla="*/ 396694 w 1036563"/>
              <a:gd name="connsiteY62" fmla="*/ 475475 h 1408240"/>
              <a:gd name="connsiteX63" fmla="*/ 395868 w 1036563"/>
              <a:gd name="connsiteY63" fmla="*/ 583514 h 1408240"/>
              <a:gd name="connsiteX64" fmla="*/ 332365 w 1036563"/>
              <a:gd name="connsiteY64" fmla="*/ 783923 h 1408240"/>
              <a:gd name="connsiteX65" fmla="*/ 320818 w 1036563"/>
              <a:gd name="connsiteY65" fmla="*/ 781448 h 1408240"/>
              <a:gd name="connsiteX66" fmla="*/ 273809 w 1036563"/>
              <a:gd name="connsiteY66" fmla="*/ 614854 h 1408240"/>
              <a:gd name="connsiteX67" fmla="*/ 263088 w 1036563"/>
              <a:gd name="connsiteY67" fmla="*/ 548051 h 1408240"/>
              <a:gd name="connsiteX68" fmla="*/ 270510 w 1036563"/>
              <a:gd name="connsiteY68" fmla="*/ 483722 h 1408240"/>
              <a:gd name="connsiteX69" fmla="*/ 285355 w 1036563"/>
              <a:gd name="connsiteY69" fmla="*/ 418569 h 1408240"/>
              <a:gd name="connsiteX70" fmla="*/ 296902 w 1036563"/>
              <a:gd name="connsiteY70" fmla="*/ 346817 h 1408240"/>
              <a:gd name="connsiteX71" fmla="*/ 306798 w 1036563"/>
              <a:gd name="connsiteY71" fmla="*/ 271768 h 1408240"/>
              <a:gd name="connsiteX72" fmla="*/ 299375 w 1036563"/>
              <a:gd name="connsiteY72" fmla="*/ 225583 h 1408240"/>
              <a:gd name="connsiteX73" fmla="*/ 298551 w 1036563"/>
              <a:gd name="connsiteY73" fmla="*/ 157131 h 1408240"/>
              <a:gd name="connsiteX74" fmla="*/ 296077 w 1036563"/>
              <a:gd name="connsiteY74" fmla="*/ 128264 h 1408240"/>
              <a:gd name="connsiteX75" fmla="*/ 256490 w 1036563"/>
              <a:gd name="connsiteY75" fmla="*/ 196717 h 1408240"/>
              <a:gd name="connsiteX76" fmla="*/ 207832 w 1036563"/>
              <a:gd name="connsiteY76" fmla="*/ 289087 h 1408240"/>
              <a:gd name="connsiteX77" fmla="*/ 156697 w 1036563"/>
              <a:gd name="connsiteY77" fmla="*/ 365787 h 1408240"/>
              <a:gd name="connsiteX78" fmla="*/ 12371 w 1036563"/>
              <a:gd name="connsiteY78" fmla="*/ 468053 h 1408240"/>
              <a:gd name="connsiteX79" fmla="*/ 0 w 1036563"/>
              <a:gd name="connsiteY79" fmla="*/ 460630 h 1408240"/>
              <a:gd name="connsiteX80" fmla="*/ 23093 w 1036563"/>
              <a:gd name="connsiteY80" fmla="*/ 378981 h 1408240"/>
              <a:gd name="connsiteX81" fmla="*/ 117936 w 1036563"/>
              <a:gd name="connsiteY81" fmla="*/ 226408 h 1408240"/>
              <a:gd name="connsiteX82" fmla="*/ 206182 w 1036563"/>
              <a:gd name="connsiteY82" fmla="*/ 162079 h 1408240"/>
              <a:gd name="connsiteX83" fmla="*/ 297726 w 1036563"/>
              <a:gd name="connsiteY83" fmla="*/ 97750 h 1408240"/>
              <a:gd name="connsiteX84" fmla="*/ 286811 w 1036563"/>
              <a:gd name="connsiteY84" fmla="*/ 28203 h 14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36563" h="1408240">
                <a:moveTo>
                  <a:pt x="281817" y="0"/>
                </a:moveTo>
                <a:lnTo>
                  <a:pt x="309581" y="0"/>
                </a:lnTo>
                <a:lnTo>
                  <a:pt x="310658" y="5515"/>
                </a:lnTo>
                <a:cubicBezTo>
                  <a:pt x="312456" y="14427"/>
                  <a:pt x="313706" y="20226"/>
                  <a:pt x="314221" y="21875"/>
                </a:cubicBezTo>
                <a:cubicBezTo>
                  <a:pt x="322468" y="49091"/>
                  <a:pt x="330716" y="63936"/>
                  <a:pt x="338963" y="84555"/>
                </a:cubicBezTo>
                <a:cubicBezTo>
                  <a:pt x="355457" y="141461"/>
                  <a:pt x="385972" y="192594"/>
                  <a:pt x="419786" y="240429"/>
                </a:cubicBezTo>
                <a:cubicBezTo>
                  <a:pt x="425558" y="248675"/>
                  <a:pt x="431332" y="256922"/>
                  <a:pt x="437105" y="265169"/>
                </a:cubicBezTo>
                <a:cubicBezTo>
                  <a:pt x="437105" y="265169"/>
                  <a:pt x="449475" y="280839"/>
                  <a:pt x="452775" y="284138"/>
                </a:cubicBezTo>
                <a:cubicBezTo>
                  <a:pt x="481640" y="309705"/>
                  <a:pt x="493186" y="317952"/>
                  <a:pt x="529474" y="330323"/>
                </a:cubicBezTo>
                <a:cubicBezTo>
                  <a:pt x="559989" y="341044"/>
                  <a:pt x="590504" y="351766"/>
                  <a:pt x="616895" y="369909"/>
                </a:cubicBezTo>
                <a:cubicBezTo>
                  <a:pt x="645761" y="388879"/>
                  <a:pt x="668028" y="416920"/>
                  <a:pt x="688646" y="444960"/>
                </a:cubicBezTo>
                <a:cubicBezTo>
                  <a:pt x="728233" y="498567"/>
                  <a:pt x="762872" y="560422"/>
                  <a:pt x="816478" y="602483"/>
                </a:cubicBezTo>
                <a:cubicBezTo>
                  <a:pt x="819778" y="604956"/>
                  <a:pt x="823077" y="607431"/>
                  <a:pt x="826376" y="609906"/>
                </a:cubicBezTo>
                <a:cubicBezTo>
                  <a:pt x="832973" y="615678"/>
                  <a:pt x="825552" y="627225"/>
                  <a:pt x="818128" y="622277"/>
                </a:cubicBezTo>
                <a:cubicBezTo>
                  <a:pt x="814830" y="619802"/>
                  <a:pt x="811530" y="617328"/>
                  <a:pt x="808232" y="614854"/>
                </a:cubicBezTo>
                <a:cubicBezTo>
                  <a:pt x="764521" y="583514"/>
                  <a:pt x="713388" y="562895"/>
                  <a:pt x="664729" y="540628"/>
                </a:cubicBezTo>
                <a:cubicBezTo>
                  <a:pt x="624318" y="521660"/>
                  <a:pt x="583906" y="501866"/>
                  <a:pt x="550093" y="472176"/>
                </a:cubicBezTo>
                <a:cubicBezTo>
                  <a:pt x="517103" y="444135"/>
                  <a:pt x="494011" y="407022"/>
                  <a:pt x="469269" y="372384"/>
                </a:cubicBezTo>
                <a:cubicBezTo>
                  <a:pt x="466795" y="369085"/>
                  <a:pt x="465146" y="366611"/>
                  <a:pt x="462671" y="363313"/>
                </a:cubicBezTo>
                <a:cubicBezTo>
                  <a:pt x="473393" y="397950"/>
                  <a:pt x="482465" y="432589"/>
                  <a:pt x="489888" y="468053"/>
                </a:cubicBezTo>
                <a:cubicBezTo>
                  <a:pt x="498135" y="506814"/>
                  <a:pt x="507207" y="541453"/>
                  <a:pt x="514630" y="579390"/>
                </a:cubicBezTo>
                <a:cubicBezTo>
                  <a:pt x="515454" y="585988"/>
                  <a:pt x="519578" y="602483"/>
                  <a:pt x="520402" y="605782"/>
                </a:cubicBezTo>
                <a:cubicBezTo>
                  <a:pt x="527825" y="628874"/>
                  <a:pt x="532774" y="634646"/>
                  <a:pt x="541021" y="657739"/>
                </a:cubicBezTo>
                <a:cubicBezTo>
                  <a:pt x="541845" y="658564"/>
                  <a:pt x="541845" y="659389"/>
                  <a:pt x="542669" y="660214"/>
                </a:cubicBezTo>
                <a:cubicBezTo>
                  <a:pt x="559989" y="697326"/>
                  <a:pt x="585556" y="727840"/>
                  <a:pt x="622668" y="745161"/>
                </a:cubicBezTo>
                <a:cubicBezTo>
                  <a:pt x="653183" y="759181"/>
                  <a:pt x="686172" y="764953"/>
                  <a:pt x="719162" y="770727"/>
                </a:cubicBezTo>
                <a:cubicBezTo>
                  <a:pt x="759573" y="778150"/>
                  <a:pt x="797510" y="788046"/>
                  <a:pt x="834623" y="805365"/>
                </a:cubicBezTo>
                <a:cubicBezTo>
                  <a:pt x="899776" y="836705"/>
                  <a:pt x="957507" y="882065"/>
                  <a:pt x="1022661" y="911756"/>
                </a:cubicBezTo>
                <a:lnTo>
                  <a:pt x="1036563" y="917459"/>
                </a:lnTo>
                <a:lnTo>
                  <a:pt x="1036563" y="935625"/>
                </a:lnTo>
                <a:lnTo>
                  <a:pt x="1016062" y="927424"/>
                </a:lnTo>
                <a:cubicBezTo>
                  <a:pt x="975651" y="914230"/>
                  <a:pt x="932766" y="910930"/>
                  <a:pt x="889880" y="908456"/>
                </a:cubicBezTo>
                <a:cubicBezTo>
                  <a:pt x="798334" y="903508"/>
                  <a:pt x="702666" y="902684"/>
                  <a:pt x="630091" y="838354"/>
                </a:cubicBezTo>
                <a:cubicBezTo>
                  <a:pt x="621844" y="830932"/>
                  <a:pt x="614421" y="823510"/>
                  <a:pt x="606999" y="815262"/>
                </a:cubicBezTo>
                <a:cubicBezTo>
                  <a:pt x="610298" y="824334"/>
                  <a:pt x="613596" y="833406"/>
                  <a:pt x="616071" y="843303"/>
                </a:cubicBezTo>
                <a:cubicBezTo>
                  <a:pt x="646585" y="943919"/>
                  <a:pt x="675451" y="1047835"/>
                  <a:pt x="683698" y="1152575"/>
                </a:cubicBezTo>
                <a:cubicBezTo>
                  <a:pt x="691120" y="1240821"/>
                  <a:pt x="680399" y="1334015"/>
                  <a:pt x="622668" y="1404942"/>
                </a:cubicBezTo>
                <a:cubicBezTo>
                  <a:pt x="619370" y="1409065"/>
                  <a:pt x="611947" y="1409890"/>
                  <a:pt x="609472" y="1404116"/>
                </a:cubicBezTo>
                <a:cubicBezTo>
                  <a:pt x="591329" y="1370303"/>
                  <a:pt x="598752" y="1334015"/>
                  <a:pt x="597102" y="1296902"/>
                </a:cubicBezTo>
                <a:cubicBezTo>
                  <a:pt x="595452" y="1259790"/>
                  <a:pt x="582257" y="1223502"/>
                  <a:pt x="580607" y="1186389"/>
                </a:cubicBezTo>
                <a:cubicBezTo>
                  <a:pt x="578958" y="1148451"/>
                  <a:pt x="591329" y="1112164"/>
                  <a:pt x="603700" y="1076701"/>
                </a:cubicBezTo>
                <a:cubicBezTo>
                  <a:pt x="615246" y="1043711"/>
                  <a:pt x="628442" y="1010722"/>
                  <a:pt x="636689" y="976909"/>
                </a:cubicBezTo>
                <a:cubicBezTo>
                  <a:pt x="624318" y="924951"/>
                  <a:pt x="609472" y="873818"/>
                  <a:pt x="593803" y="823510"/>
                </a:cubicBezTo>
                <a:cubicBezTo>
                  <a:pt x="587205" y="801242"/>
                  <a:pt x="577308" y="778974"/>
                  <a:pt x="566587" y="757531"/>
                </a:cubicBezTo>
                <a:cubicBezTo>
                  <a:pt x="551743" y="729490"/>
                  <a:pt x="538546" y="700625"/>
                  <a:pt x="527825" y="670935"/>
                </a:cubicBezTo>
                <a:cubicBezTo>
                  <a:pt x="534422" y="712996"/>
                  <a:pt x="536072" y="755883"/>
                  <a:pt x="532774" y="797942"/>
                </a:cubicBezTo>
                <a:cubicBezTo>
                  <a:pt x="524526" y="900209"/>
                  <a:pt x="484939" y="997526"/>
                  <a:pt x="419786" y="1077525"/>
                </a:cubicBezTo>
                <a:cubicBezTo>
                  <a:pt x="415662" y="1082473"/>
                  <a:pt x="408239" y="1080000"/>
                  <a:pt x="408239" y="1073401"/>
                </a:cubicBezTo>
                <a:cubicBezTo>
                  <a:pt x="407415" y="1036288"/>
                  <a:pt x="405766" y="998352"/>
                  <a:pt x="407415" y="961239"/>
                </a:cubicBezTo>
                <a:cubicBezTo>
                  <a:pt x="409064" y="928250"/>
                  <a:pt x="412363" y="894436"/>
                  <a:pt x="420610" y="862272"/>
                </a:cubicBezTo>
                <a:cubicBezTo>
                  <a:pt x="428858" y="831756"/>
                  <a:pt x="444527" y="803716"/>
                  <a:pt x="459373" y="775675"/>
                </a:cubicBezTo>
                <a:cubicBezTo>
                  <a:pt x="474218" y="748459"/>
                  <a:pt x="489062" y="721244"/>
                  <a:pt x="498135" y="691553"/>
                </a:cubicBezTo>
                <a:cubicBezTo>
                  <a:pt x="503908" y="673409"/>
                  <a:pt x="506382" y="656090"/>
                  <a:pt x="507207" y="637946"/>
                </a:cubicBezTo>
                <a:cubicBezTo>
                  <a:pt x="506382" y="633822"/>
                  <a:pt x="505557" y="628874"/>
                  <a:pt x="504732" y="624750"/>
                </a:cubicBezTo>
                <a:cubicBezTo>
                  <a:pt x="493186" y="567843"/>
                  <a:pt x="484114" y="510938"/>
                  <a:pt x="470919" y="454033"/>
                </a:cubicBezTo>
                <a:cubicBezTo>
                  <a:pt x="461022" y="410322"/>
                  <a:pt x="449475" y="365787"/>
                  <a:pt x="432981" y="322900"/>
                </a:cubicBezTo>
                <a:cubicBezTo>
                  <a:pt x="389271" y="264345"/>
                  <a:pt x="345560" y="204964"/>
                  <a:pt x="318344" y="137337"/>
                </a:cubicBezTo>
                <a:cubicBezTo>
                  <a:pt x="318344" y="141461"/>
                  <a:pt x="317520" y="144760"/>
                  <a:pt x="317520" y="148058"/>
                </a:cubicBezTo>
                <a:cubicBezTo>
                  <a:pt x="317520" y="156305"/>
                  <a:pt x="316694" y="165377"/>
                  <a:pt x="315870" y="173625"/>
                </a:cubicBezTo>
                <a:cubicBezTo>
                  <a:pt x="319994" y="191769"/>
                  <a:pt x="324117" y="209913"/>
                  <a:pt x="324117" y="228056"/>
                </a:cubicBezTo>
                <a:cubicBezTo>
                  <a:pt x="323293" y="242902"/>
                  <a:pt x="322468" y="258571"/>
                  <a:pt x="320818" y="273417"/>
                </a:cubicBezTo>
                <a:cubicBezTo>
                  <a:pt x="329066" y="308056"/>
                  <a:pt x="347210" y="340220"/>
                  <a:pt x="362055" y="372384"/>
                </a:cubicBezTo>
                <a:cubicBezTo>
                  <a:pt x="377724" y="405374"/>
                  <a:pt x="391746" y="439187"/>
                  <a:pt x="396694" y="475475"/>
                </a:cubicBezTo>
                <a:cubicBezTo>
                  <a:pt x="401642" y="510938"/>
                  <a:pt x="399168" y="548051"/>
                  <a:pt x="395868" y="583514"/>
                </a:cubicBezTo>
                <a:cubicBezTo>
                  <a:pt x="388446" y="652791"/>
                  <a:pt x="371127" y="724542"/>
                  <a:pt x="332365" y="783923"/>
                </a:cubicBezTo>
                <a:cubicBezTo>
                  <a:pt x="329066" y="788046"/>
                  <a:pt x="322468" y="786397"/>
                  <a:pt x="320818" y="781448"/>
                </a:cubicBezTo>
                <a:cubicBezTo>
                  <a:pt x="304324" y="726192"/>
                  <a:pt x="287830" y="670935"/>
                  <a:pt x="273809" y="614854"/>
                </a:cubicBezTo>
                <a:cubicBezTo>
                  <a:pt x="268861" y="592586"/>
                  <a:pt x="263088" y="571143"/>
                  <a:pt x="263088" y="548051"/>
                </a:cubicBezTo>
                <a:cubicBezTo>
                  <a:pt x="262263" y="526608"/>
                  <a:pt x="266387" y="505166"/>
                  <a:pt x="270510" y="483722"/>
                </a:cubicBezTo>
                <a:cubicBezTo>
                  <a:pt x="274633" y="462279"/>
                  <a:pt x="281232" y="440836"/>
                  <a:pt x="285355" y="418569"/>
                </a:cubicBezTo>
                <a:cubicBezTo>
                  <a:pt x="290304" y="394652"/>
                  <a:pt x="293603" y="370735"/>
                  <a:pt x="296902" y="346817"/>
                </a:cubicBezTo>
                <a:cubicBezTo>
                  <a:pt x="301026" y="322076"/>
                  <a:pt x="304324" y="296510"/>
                  <a:pt x="306798" y="271768"/>
                </a:cubicBezTo>
                <a:cubicBezTo>
                  <a:pt x="302674" y="256922"/>
                  <a:pt x="300200" y="241253"/>
                  <a:pt x="299375" y="225583"/>
                </a:cubicBezTo>
                <a:cubicBezTo>
                  <a:pt x="297726" y="202490"/>
                  <a:pt x="298551" y="180223"/>
                  <a:pt x="298551" y="157131"/>
                </a:cubicBezTo>
                <a:cubicBezTo>
                  <a:pt x="296902" y="147233"/>
                  <a:pt x="296077" y="138162"/>
                  <a:pt x="296077" y="128264"/>
                </a:cubicBezTo>
                <a:cubicBezTo>
                  <a:pt x="282882" y="150533"/>
                  <a:pt x="268861" y="173625"/>
                  <a:pt x="256490" y="196717"/>
                </a:cubicBezTo>
                <a:cubicBezTo>
                  <a:pt x="239171" y="227232"/>
                  <a:pt x="223501" y="258571"/>
                  <a:pt x="207832" y="289087"/>
                </a:cubicBezTo>
                <a:cubicBezTo>
                  <a:pt x="193810" y="317128"/>
                  <a:pt x="178966" y="343519"/>
                  <a:pt x="156697" y="365787"/>
                </a:cubicBezTo>
                <a:cubicBezTo>
                  <a:pt x="114638" y="407847"/>
                  <a:pt x="59380" y="433414"/>
                  <a:pt x="12371" y="468053"/>
                </a:cubicBezTo>
                <a:cubicBezTo>
                  <a:pt x="7423" y="472176"/>
                  <a:pt x="826" y="468877"/>
                  <a:pt x="0" y="460630"/>
                </a:cubicBezTo>
                <a:cubicBezTo>
                  <a:pt x="826" y="432589"/>
                  <a:pt x="12371" y="403723"/>
                  <a:pt x="23093" y="378981"/>
                </a:cubicBezTo>
                <a:cubicBezTo>
                  <a:pt x="47009" y="325375"/>
                  <a:pt x="77525" y="269293"/>
                  <a:pt x="117936" y="226408"/>
                </a:cubicBezTo>
                <a:cubicBezTo>
                  <a:pt x="143502" y="200016"/>
                  <a:pt x="175666" y="181047"/>
                  <a:pt x="206182" y="162079"/>
                </a:cubicBezTo>
                <a:cubicBezTo>
                  <a:pt x="237521" y="142285"/>
                  <a:pt x="269685" y="123316"/>
                  <a:pt x="297726" y="97750"/>
                </a:cubicBezTo>
                <a:cubicBezTo>
                  <a:pt x="296901" y="88266"/>
                  <a:pt x="292726" y="62338"/>
                  <a:pt x="286811" y="28203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alphaModFix amt="25000"/>
          </a:blip>
          <a:srcRect l="53449" t="50000"/>
          <a:stretch>
            <a:fillRect/>
          </a:stretch>
        </p:blipFill>
        <p:spPr>
          <a:xfrm>
            <a:off x="0" y="0"/>
            <a:ext cx="1164590" cy="1301750"/>
          </a:xfrm>
          <a:custGeom>
            <a:avLst/>
            <a:gdLst>
              <a:gd name="connsiteX0" fmla="*/ 0 w 1555230"/>
              <a:gd name="connsiteY0" fmla="*/ 0 h 1737511"/>
              <a:gd name="connsiteX1" fmla="*/ 1555230 w 1555230"/>
              <a:gd name="connsiteY1" fmla="*/ 0 h 1737511"/>
              <a:gd name="connsiteX2" fmla="*/ 1555230 w 1555230"/>
              <a:gd name="connsiteY2" fmla="*/ 1737511 h 1737511"/>
              <a:gd name="connsiteX3" fmla="*/ 0 w 1555230"/>
              <a:gd name="connsiteY3" fmla="*/ 1737511 h 173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230" h="1737511">
                <a:moveTo>
                  <a:pt x="0" y="0"/>
                </a:moveTo>
                <a:lnTo>
                  <a:pt x="1555230" y="0"/>
                </a:lnTo>
                <a:lnTo>
                  <a:pt x="1555230" y="1737511"/>
                </a:lnTo>
                <a:lnTo>
                  <a:pt x="0" y="1737511"/>
                </a:lnTo>
                <a:close/>
              </a:path>
            </a:pathLst>
          </a:cu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rot="16200000">
            <a:off x="32385" y="5236845"/>
            <a:ext cx="1588770" cy="1654175"/>
          </a:xfrm>
          <a:custGeom>
            <a:avLst/>
            <a:gdLst>
              <a:gd name="connsiteX0" fmla="*/ 2151400 w 2151400"/>
              <a:gd name="connsiteY0" fmla="*/ 0 h 2240183"/>
              <a:gd name="connsiteX1" fmla="*/ 2144742 w 2151400"/>
              <a:gd name="connsiteY1" fmla="*/ 24280 h 2240183"/>
              <a:gd name="connsiteX2" fmla="*/ 2058986 w 2151400"/>
              <a:gd name="connsiteY2" fmla="*/ 245055 h 2240183"/>
              <a:gd name="connsiteX3" fmla="*/ 1125194 w 2151400"/>
              <a:gd name="connsiteY3" fmla="*/ 1022526 h 2240183"/>
              <a:gd name="connsiteX4" fmla="*/ 473443 w 2151400"/>
              <a:gd name="connsiteY4" fmla="*/ 1174711 h 2240183"/>
              <a:gd name="connsiteX5" fmla="*/ 277420 w 2151400"/>
              <a:gd name="connsiteY5" fmla="*/ 1954663 h 2240183"/>
              <a:gd name="connsiteX6" fmla="*/ 78557 w 2151400"/>
              <a:gd name="connsiteY6" fmla="*/ 2193918 h 2240183"/>
              <a:gd name="connsiteX7" fmla="*/ 0 w 2151400"/>
              <a:gd name="connsiteY7" fmla="*/ 2240183 h 2240183"/>
              <a:gd name="connsiteX8" fmla="*/ 0 w 2151400"/>
              <a:gd name="connsiteY8" fmla="*/ 0 h 22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1400" h="2240183">
                <a:moveTo>
                  <a:pt x="2151400" y="0"/>
                </a:moveTo>
                <a:lnTo>
                  <a:pt x="2144742" y="24280"/>
                </a:lnTo>
                <a:cubicBezTo>
                  <a:pt x="2120311" y="99231"/>
                  <a:pt x="2092019" y="172942"/>
                  <a:pt x="2058986" y="245055"/>
                </a:cubicBezTo>
                <a:cubicBezTo>
                  <a:pt x="1882814" y="629655"/>
                  <a:pt x="1544532" y="966283"/>
                  <a:pt x="1125194" y="1022526"/>
                </a:cubicBezTo>
                <a:cubicBezTo>
                  <a:pt x="898570" y="1053128"/>
                  <a:pt x="633899" y="1012601"/>
                  <a:pt x="473443" y="1174711"/>
                </a:cubicBezTo>
                <a:cubicBezTo>
                  <a:pt x="281556" y="1368252"/>
                  <a:pt x="382461" y="1702398"/>
                  <a:pt x="277420" y="1954663"/>
                </a:cubicBezTo>
                <a:cubicBezTo>
                  <a:pt x="236712" y="2053139"/>
                  <a:pt x="165654" y="2133260"/>
                  <a:pt x="78557" y="2193918"/>
                </a:cubicBezTo>
                <a:lnTo>
                  <a:pt x="0" y="2240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39252" b="30047"/>
          <a:stretch>
            <a:fillRect/>
          </a:stretch>
        </p:blipFill>
        <p:spPr>
          <a:xfrm>
            <a:off x="0" y="5736590"/>
            <a:ext cx="1099185" cy="1121410"/>
          </a:xfrm>
          <a:custGeom>
            <a:avLst/>
            <a:gdLst>
              <a:gd name="connsiteX0" fmla="*/ 0 w 1488817"/>
              <a:gd name="connsiteY0" fmla="*/ 0 h 1518236"/>
              <a:gd name="connsiteX1" fmla="*/ 1488817 w 1488817"/>
              <a:gd name="connsiteY1" fmla="*/ 0 h 1518236"/>
              <a:gd name="connsiteX2" fmla="*/ 1488817 w 1488817"/>
              <a:gd name="connsiteY2" fmla="*/ 1518236 h 1518236"/>
              <a:gd name="connsiteX3" fmla="*/ 0 w 1488817"/>
              <a:gd name="connsiteY3" fmla="*/ 1518236 h 15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817" h="1518236">
                <a:moveTo>
                  <a:pt x="0" y="0"/>
                </a:moveTo>
                <a:lnTo>
                  <a:pt x="1488817" y="0"/>
                </a:lnTo>
                <a:lnTo>
                  <a:pt x="1488817" y="1518236"/>
                </a:lnTo>
                <a:lnTo>
                  <a:pt x="0" y="1518236"/>
                </a:lnTo>
                <a:close/>
              </a:path>
            </a:pathLst>
          </a:custGeom>
        </p:spPr>
      </p:pic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1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92" hasCustomPrompt="1"/>
            <p:custDataLst>
              <p:tags r:id="rId16"/>
            </p:custDataLst>
          </p:nvPr>
        </p:nvSpPr>
        <p:spPr>
          <a:xfrm>
            <a:off x="609600" y="3403600"/>
            <a:ext cx="10972800" cy="2844800"/>
          </a:xfrm>
          <a:custGeom>
            <a:avLst/>
            <a:gdLst>
              <a:gd name="connisteX0" fmla="*/ 0 w 10972800"/>
              <a:gd name="connsiteY0" fmla="*/ 203200 h 2844800"/>
              <a:gd name="connisteX1" fmla="*/ 203200 w 10972800"/>
              <a:gd name="connsiteY1" fmla="*/ 0 h 2844800"/>
              <a:gd name="connisteX2" fmla="*/ 10769600 w 10972800"/>
              <a:gd name="connsiteY2" fmla="*/ 0 h 2844800"/>
              <a:gd name="connisteX3" fmla="*/ 10972800 w 10972800"/>
              <a:gd name="connsiteY3" fmla="*/ 203200 h 2844800"/>
              <a:gd name="connisteX4" fmla="*/ 10972800 w 10972800"/>
              <a:gd name="connsiteY4" fmla="*/ 2641600 h 2844800"/>
              <a:gd name="connisteX5" fmla="*/ 10769600 w 10972800"/>
              <a:gd name="connsiteY5" fmla="*/ 2844800 h 2844800"/>
              <a:gd name="connisteX6" fmla="*/ 203200 w 10972800"/>
              <a:gd name="connsiteY6" fmla="*/ 2844800 h 2844800"/>
              <a:gd name="connisteX7" fmla="*/ 0 w 10972800"/>
              <a:gd name="connsiteY7" fmla="*/ 2641600 h 2844800"/>
              <a:gd name="connisteX8" fmla="*/ 0 w 10972800"/>
              <a:gd name="connsiteY8" fmla="*/ 203200 h 284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44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41600"/>
                </a:lnTo>
                <a:cubicBezTo>
                  <a:pt x="10972800" y="2753824"/>
                  <a:pt x="10881824" y="2844800"/>
                  <a:pt x="10769600" y="2844800"/>
                </a:cubicBezTo>
                <a:lnTo>
                  <a:pt x="203200" y="2844800"/>
                </a:lnTo>
                <a:cubicBezTo>
                  <a:pt x="90976" y="2844800"/>
                  <a:pt x="0" y="2753824"/>
                  <a:pt x="0" y="2641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4648200" y="609600"/>
            <a:ext cx="50800" cy="2336800"/>
          </a:xfrm>
          <a:custGeom>
            <a:avLst/>
            <a:gdLst>
              <a:gd name="connisteX0" fmla="*/ 0 w 50800"/>
              <a:gd name="connsiteY0" fmla="*/ 25400 h 2336800"/>
              <a:gd name="connisteX1" fmla="*/ 25400 w 50800"/>
              <a:gd name="connsiteY1" fmla="*/ 0 h 2336800"/>
              <a:gd name="connisteX2" fmla="*/ 25400 w 50800"/>
              <a:gd name="connsiteY2" fmla="*/ 0 h 2336800"/>
              <a:gd name="connisteX3" fmla="*/ 50800 w 50800"/>
              <a:gd name="connsiteY3" fmla="*/ 25400 h 2336800"/>
              <a:gd name="connisteX4" fmla="*/ 50800 w 50800"/>
              <a:gd name="connsiteY4" fmla="*/ 2311400 h 2336800"/>
              <a:gd name="connisteX5" fmla="*/ 25400 w 50800"/>
              <a:gd name="connsiteY5" fmla="*/ 2336800 h 2336800"/>
              <a:gd name="connisteX6" fmla="*/ 25400 w 50800"/>
              <a:gd name="connsiteY6" fmla="*/ 2336800 h 2336800"/>
              <a:gd name="connisteX7" fmla="*/ 0 w 50800"/>
              <a:gd name="connsiteY7" fmla="*/ 2311400 h 2336800"/>
              <a:gd name="connisteX8" fmla="*/ 0 w 50800"/>
              <a:gd name="connsiteY8" fmla="*/ 254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336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311400"/>
                </a:lnTo>
                <a:cubicBezTo>
                  <a:pt x="50800" y="2325428"/>
                  <a:pt x="39428" y="2336800"/>
                  <a:pt x="25400" y="2336800"/>
                </a:cubicBezTo>
                <a:lnTo>
                  <a:pt x="25400" y="2336800"/>
                </a:lnTo>
                <a:cubicBezTo>
                  <a:pt x="11372" y="2336800"/>
                  <a:pt x="0" y="2325428"/>
                  <a:pt x="0" y="2311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18"/>
            </p:custDataLst>
          </p:nvPr>
        </p:nvSpPr>
        <p:spPr>
          <a:xfrm>
            <a:off x="4800600" y="609600"/>
            <a:ext cx="175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19"/>
            </p:custDataLst>
          </p:nvPr>
        </p:nvSpPr>
        <p:spPr>
          <a:xfrm>
            <a:off x="4800600" y="1117600"/>
            <a:ext cx="1752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20"/>
            </p:custDataLst>
          </p:nvPr>
        </p:nvSpPr>
        <p:spPr>
          <a:xfrm>
            <a:off x="7162800" y="609600"/>
            <a:ext cx="50800" cy="2336800"/>
          </a:xfrm>
          <a:custGeom>
            <a:avLst/>
            <a:gdLst>
              <a:gd name="connisteX0" fmla="*/ 0 w 50800"/>
              <a:gd name="connsiteY0" fmla="*/ 25400 h 2336800"/>
              <a:gd name="connisteX1" fmla="*/ 25400 w 50800"/>
              <a:gd name="connsiteY1" fmla="*/ 0 h 2336800"/>
              <a:gd name="connisteX2" fmla="*/ 25400 w 50800"/>
              <a:gd name="connsiteY2" fmla="*/ 0 h 2336800"/>
              <a:gd name="connisteX3" fmla="*/ 50800 w 50800"/>
              <a:gd name="connsiteY3" fmla="*/ 25400 h 2336800"/>
              <a:gd name="connisteX4" fmla="*/ 50800 w 50800"/>
              <a:gd name="connsiteY4" fmla="*/ 2311400 h 2336800"/>
              <a:gd name="connisteX5" fmla="*/ 25400 w 50800"/>
              <a:gd name="connsiteY5" fmla="*/ 2336800 h 2336800"/>
              <a:gd name="connisteX6" fmla="*/ 25400 w 50800"/>
              <a:gd name="connsiteY6" fmla="*/ 2336800 h 2336800"/>
              <a:gd name="connisteX7" fmla="*/ 0 w 50800"/>
              <a:gd name="connsiteY7" fmla="*/ 2311400 h 2336800"/>
              <a:gd name="connisteX8" fmla="*/ 0 w 50800"/>
              <a:gd name="connsiteY8" fmla="*/ 254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336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311400"/>
                </a:lnTo>
                <a:cubicBezTo>
                  <a:pt x="50800" y="2325428"/>
                  <a:pt x="39428" y="2336800"/>
                  <a:pt x="25400" y="2336800"/>
                </a:cubicBezTo>
                <a:lnTo>
                  <a:pt x="25400" y="2336800"/>
                </a:lnTo>
                <a:cubicBezTo>
                  <a:pt x="11372" y="2336800"/>
                  <a:pt x="0" y="2325428"/>
                  <a:pt x="0" y="2311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21"/>
            </p:custDataLst>
          </p:nvPr>
        </p:nvSpPr>
        <p:spPr>
          <a:xfrm>
            <a:off x="7315200" y="609600"/>
            <a:ext cx="175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22"/>
            </p:custDataLst>
          </p:nvPr>
        </p:nvSpPr>
        <p:spPr>
          <a:xfrm>
            <a:off x="7315200" y="1117600"/>
            <a:ext cx="1752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5" hasCustomPrompt="1"/>
            <p:custDataLst>
              <p:tags r:id="rId23"/>
            </p:custDataLst>
          </p:nvPr>
        </p:nvSpPr>
        <p:spPr>
          <a:xfrm>
            <a:off x="9677400" y="609600"/>
            <a:ext cx="50800" cy="2336800"/>
          </a:xfrm>
          <a:custGeom>
            <a:avLst/>
            <a:gdLst>
              <a:gd name="connisteX0" fmla="*/ 0 w 50800"/>
              <a:gd name="connsiteY0" fmla="*/ 25400 h 2336800"/>
              <a:gd name="connisteX1" fmla="*/ 25400 w 50800"/>
              <a:gd name="connsiteY1" fmla="*/ 0 h 2336800"/>
              <a:gd name="connisteX2" fmla="*/ 25400 w 50800"/>
              <a:gd name="connsiteY2" fmla="*/ 0 h 2336800"/>
              <a:gd name="connisteX3" fmla="*/ 50800 w 50800"/>
              <a:gd name="connsiteY3" fmla="*/ 25400 h 2336800"/>
              <a:gd name="connisteX4" fmla="*/ 50800 w 50800"/>
              <a:gd name="connsiteY4" fmla="*/ 2311400 h 2336800"/>
              <a:gd name="connisteX5" fmla="*/ 25400 w 50800"/>
              <a:gd name="connsiteY5" fmla="*/ 2336800 h 2336800"/>
              <a:gd name="connisteX6" fmla="*/ 25400 w 50800"/>
              <a:gd name="connsiteY6" fmla="*/ 2336800 h 2336800"/>
              <a:gd name="connisteX7" fmla="*/ 0 w 50800"/>
              <a:gd name="connsiteY7" fmla="*/ 2311400 h 2336800"/>
              <a:gd name="connisteX8" fmla="*/ 0 w 50800"/>
              <a:gd name="connsiteY8" fmla="*/ 254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336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311400"/>
                </a:lnTo>
                <a:cubicBezTo>
                  <a:pt x="50800" y="2325428"/>
                  <a:pt x="39428" y="2336800"/>
                  <a:pt x="25400" y="2336800"/>
                </a:cubicBezTo>
                <a:lnTo>
                  <a:pt x="25400" y="2336800"/>
                </a:lnTo>
                <a:cubicBezTo>
                  <a:pt x="11372" y="2336800"/>
                  <a:pt x="0" y="2325428"/>
                  <a:pt x="0" y="2311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24"/>
            </p:custDataLst>
          </p:nvPr>
        </p:nvSpPr>
        <p:spPr>
          <a:xfrm>
            <a:off x="9829800" y="609600"/>
            <a:ext cx="175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25"/>
            </p:custDataLst>
          </p:nvPr>
        </p:nvSpPr>
        <p:spPr>
          <a:xfrm>
            <a:off x="9829800" y="1117600"/>
            <a:ext cx="1752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0_9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5"/>
            </p:custDataLst>
          </p:nvPr>
        </p:nvSpPr>
        <p:spPr>
          <a:xfrm>
            <a:off x="11123930" y="5605780"/>
            <a:ext cx="1068070" cy="1252220"/>
          </a:xfrm>
          <a:custGeom>
            <a:avLst/>
            <a:gdLst>
              <a:gd name="connsiteX0" fmla="*/ 1524000 w 1524000"/>
              <a:gd name="connsiteY0" fmla="*/ 0 h 1785792"/>
              <a:gd name="connsiteX1" fmla="*/ 1524000 w 1524000"/>
              <a:gd name="connsiteY1" fmla="*/ 1785792 h 1785792"/>
              <a:gd name="connsiteX2" fmla="*/ 0 w 1524000"/>
              <a:gd name="connsiteY2" fmla="*/ 1785792 h 1785792"/>
              <a:gd name="connsiteX3" fmla="*/ 16467 w 1524000"/>
              <a:gd name="connsiteY3" fmla="*/ 1711928 h 1785792"/>
              <a:gd name="connsiteX4" fmla="*/ 55297 w 1524000"/>
              <a:gd name="connsiteY4" fmla="*/ 1623376 h 1785792"/>
              <a:gd name="connsiteX5" fmla="*/ 932731 w 1524000"/>
              <a:gd name="connsiteY5" fmla="*/ 1058732 h 1785792"/>
              <a:gd name="connsiteX6" fmla="*/ 1342336 w 1524000"/>
              <a:gd name="connsiteY6" fmla="*/ 473775 h 1785792"/>
              <a:gd name="connsiteX7" fmla="*/ 1422902 w 1524000"/>
              <a:gd name="connsiteY7" fmla="*/ 150831 h 1785792"/>
              <a:gd name="connsiteX8" fmla="*/ 1519284 w 1524000"/>
              <a:gd name="connsiteY8" fmla="*/ 4370 h 17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1785792">
                <a:moveTo>
                  <a:pt x="1524000" y="0"/>
                </a:moveTo>
                <a:lnTo>
                  <a:pt x="1524000" y="1785792"/>
                </a:lnTo>
                <a:lnTo>
                  <a:pt x="0" y="1785792"/>
                </a:lnTo>
                <a:lnTo>
                  <a:pt x="16467" y="1711928"/>
                </a:lnTo>
                <a:cubicBezTo>
                  <a:pt x="26396" y="1681326"/>
                  <a:pt x="39302" y="1651642"/>
                  <a:pt x="55297" y="1623376"/>
                </a:cubicBezTo>
                <a:cubicBezTo>
                  <a:pt x="228618" y="1316003"/>
                  <a:pt x="640253" y="1256425"/>
                  <a:pt x="932731" y="1058732"/>
                </a:cubicBezTo>
                <a:cubicBezTo>
                  <a:pt x="1134487" y="921971"/>
                  <a:pt x="1283434" y="709382"/>
                  <a:pt x="1342336" y="473775"/>
                </a:cubicBezTo>
                <a:cubicBezTo>
                  <a:pt x="1369417" y="366127"/>
                  <a:pt x="1378896" y="253062"/>
                  <a:pt x="1422902" y="150831"/>
                </a:cubicBezTo>
                <a:cubicBezTo>
                  <a:pt x="1446598" y="96161"/>
                  <a:pt x="1479519" y="47245"/>
                  <a:pt x="1519284" y="4370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2" name="任意多边形: 形状 81"/>
          <p:cNvSpPr/>
          <p:nvPr userDrawn="1">
            <p:custDataLst>
              <p:tags r:id="rId6"/>
            </p:custDataLst>
          </p:nvPr>
        </p:nvSpPr>
        <p:spPr>
          <a:xfrm>
            <a:off x="10492740" y="0"/>
            <a:ext cx="1699260" cy="1734185"/>
          </a:xfrm>
          <a:custGeom>
            <a:avLst/>
            <a:gdLst>
              <a:gd name="connsiteX0" fmla="*/ 1807 w 2320780"/>
              <a:gd name="connsiteY0" fmla="*/ 0 h 2368591"/>
              <a:gd name="connsiteX1" fmla="*/ 2320780 w 2320780"/>
              <a:gd name="connsiteY1" fmla="*/ 0 h 2368591"/>
              <a:gd name="connsiteX2" fmla="*/ 2320780 w 2320780"/>
              <a:gd name="connsiteY2" fmla="*/ 2368591 h 2368591"/>
              <a:gd name="connsiteX3" fmla="*/ 2312688 w 2320780"/>
              <a:gd name="connsiteY3" fmla="*/ 2367280 h 2368591"/>
              <a:gd name="connsiteX4" fmla="*/ 1728627 w 2320780"/>
              <a:gd name="connsiteY4" fmla="*/ 2076177 h 2368591"/>
              <a:gd name="connsiteX5" fmla="*/ 1452344 w 2320780"/>
              <a:gd name="connsiteY5" fmla="*/ 1592886 h 2368591"/>
              <a:gd name="connsiteX6" fmla="*/ 273810 w 2320780"/>
              <a:gd name="connsiteY6" fmla="*/ 864654 h 2368591"/>
              <a:gd name="connsiteX7" fmla="*/ 0 w 2320780"/>
              <a:gd name="connsiteY7" fmla="*/ 183430 h 23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2368591">
                <a:moveTo>
                  <a:pt x="1807" y="0"/>
                </a:moveTo>
                <a:lnTo>
                  <a:pt x="2320780" y="0"/>
                </a:lnTo>
                <a:lnTo>
                  <a:pt x="2320780" y="2368591"/>
                </a:lnTo>
                <a:lnTo>
                  <a:pt x="2312688" y="2367280"/>
                </a:lnTo>
                <a:cubicBezTo>
                  <a:pt x="2088311" y="2323131"/>
                  <a:pt x="1870892" y="2248133"/>
                  <a:pt x="1728627" y="2076177"/>
                </a:cubicBezTo>
                <a:cubicBezTo>
                  <a:pt x="1609867" y="1932675"/>
                  <a:pt x="1562033" y="1742163"/>
                  <a:pt x="1452344" y="1592886"/>
                </a:cubicBezTo>
                <a:cubicBezTo>
                  <a:pt x="1176060" y="1216812"/>
                  <a:pt x="601226" y="1197018"/>
                  <a:pt x="273810" y="864654"/>
                </a:cubicBezTo>
                <a:cubicBezTo>
                  <a:pt x="98143" y="686514"/>
                  <a:pt x="12371" y="433322"/>
                  <a:pt x="0" y="183430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6" name="任意多边形: 形状 75"/>
          <p:cNvSpPr/>
          <p:nvPr userDrawn="1">
            <p:custDataLst>
              <p:tags r:id="rId7"/>
            </p:custDataLst>
          </p:nvPr>
        </p:nvSpPr>
        <p:spPr>
          <a:xfrm>
            <a:off x="11435080" y="0"/>
            <a:ext cx="756920" cy="979170"/>
          </a:xfrm>
          <a:custGeom>
            <a:avLst/>
            <a:gdLst>
              <a:gd name="connsiteX0" fmla="*/ 0 w 1033885"/>
              <a:gd name="connsiteY0" fmla="*/ 0 h 1337026"/>
              <a:gd name="connsiteX1" fmla="*/ 1033885 w 1033885"/>
              <a:gd name="connsiteY1" fmla="*/ 0 h 1337026"/>
              <a:gd name="connsiteX2" fmla="*/ 1033885 w 1033885"/>
              <a:gd name="connsiteY2" fmla="*/ 1337026 h 1337026"/>
              <a:gd name="connsiteX3" fmla="*/ 977098 w 1033885"/>
              <a:gd name="connsiteY3" fmla="*/ 1298553 h 1337026"/>
              <a:gd name="connsiteX4" fmla="*/ 756071 w 1033885"/>
              <a:gd name="connsiteY4" fmla="*/ 1012373 h 1337026"/>
              <a:gd name="connsiteX5" fmla="*/ 336286 w 1033885"/>
              <a:gd name="connsiteY5" fmla="*/ 698152 h 1337026"/>
              <a:gd name="connsiteX6" fmla="*/ 40209 w 1033885"/>
              <a:gd name="connsiteY6" fmla="*/ 149708 h 1337026"/>
              <a:gd name="connsiteX7" fmla="*/ 2504 w 1033885"/>
              <a:gd name="connsiteY7" fmla="*/ 15175 h 13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885" h="1337026">
                <a:moveTo>
                  <a:pt x="0" y="0"/>
                </a:moveTo>
                <a:lnTo>
                  <a:pt x="1033885" y="0"/>
                </a:lnTo>
                <a:lnTo>
                  <a:pt x="1033885" y="1337026"/>
                </a:lnTo>
                <a:lnTo>
                  <a:pt x="977098" y="1298553"/>
                </a:lnTo>
                <a:cubicBezTo>
                  <a:pt x="883903" y="1221854"/>
                  <a:pt x="836070" y="1103093"/>
                  <a:pt x="756071" y="1012373"/>
                </a:cubicBezTo>
                <a:cubicBezTo>
                  <a:pt x="640610" y="881241"/>
                  <a:pt x="465768" y="816088"/>
                  <a:pt x="336286" y="698152"/>
                </a:cubicBezTo>
                <a:cubicBezTo>
                  <a:pt x="181237" y="556299"/>
                  <a:pt x="102888" y="350118"/>
                  <a:pt x="40209" y="149708"/>
                </a:cubicBezTo>
                <a:cubicBezTo>
                  <a:pt x="26395" y="105998"/>
                  <a:pt x="13199" y="60844"/>
                  <a:pt x="2504" y="15175"/>
                </a:cubicBezTo>
                <a:close/>
              </a:path>
            </a:pathLst>
          </a:custGeom>
          <a:solidFill>
            <a:schemeClr val="accent3">
              <a:alpha val="57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8" name="任意多边形: 形状 77"/>
          <p:cNvSpPr/>
          <p:nvPr userDrawn="1">
            <p:custDataLst>
              <p:tags r:id="rId8"/>
            </p:custDataLst>
          </p:nvPr>
        </p:nvSpPr>
        <p:spPr>
          <a:xfrm>
            <a:off x="11135995" y="0"/>
            <a:ext cx="564515" cy="1171575"/>
          </a:xfrm>
          <a:custGeom>
            <a:avLst/>
            <a:gdLst>
              <a:gd name="connsiteX0" fmla="*/ 492302 w 770844"/>
              <a:gd name="connsiteY0" fmla="*/ 0 h 1599707"/>
              <a:gd name="connsiteX1" fmla="*/ 518881 w 770844"/>
              <a:gd name="connsiteY1" fmla="*/ 0 h 1599707"/>
              <a:gd name="connsiteX2" fmla="*/ 516840 w 770844"/>
              <a:gd name="connsiteY2" fmla="*/ 8146 h 1599707"/>
              <a:gd name="connsiteX3" fmla="*/ 467115 w 770844"/>
              <a:gd name="connsiteY3" fmla="*/ 212386 h 1599707"/>
              <a:gd name="connsiteX4" fmla="*/ 463815 w 770844"/>
              <a:gd name="connsiteY4" fmla="*/ 280014 h 1599707"/>
              <a:gd name="connsiteX5" fmla="*/ 472887 w 770844"/>
              <a:gd name="connsiteY5" fmla="*/ 455682 h 1599707"/>
              <a:gd name="connsiteX6" fmla="*/ 478660 w 770844"/>
              <a:gd name="connsiteY6" fmla="*/ 485372 h 1599707"/>
              <a:gd name="connsiteX7" fmla="*/ 484434 w 770844"/>
              <a:gd name="connsiteY7" fmla="*/ 509288 h 1599707"/>
              <a:gd name="connsiteX8" fmla="*/ 534742 w 770844"/>
              <a:gd name="connsiteY8" fmla="*/ 582690 h 1599707"/>
              <a:gd name="connsiteX9" fmla="*/ 597422 w 770844"/>
              <a:gd name="connsiteY9" fmla="*/ 655265 h 1599707"/>
              <a:gd name="connsiteX10" fmla="*/ 631235 w 770844"/>
              <a:gd name="connsiteY10" fmla="*/ 753407 h 1599707"/>
              <a:gd name="connsiteX11" fmla="*/ 682368 w 770844"/>
              <a:gd name="connsiteY11" fmla="*/ 950518 h 1599707"/>
              <a:gd name="connsiteX12" fmla="*/ 688142 w 770844"/>
              <a:gd name="connsiteY12" fmla="*/ 961239 h 1599707"/>
              <a:gd name="connsiteX13" fmla="*/ 675770 w 770844"/>
              <a:gd name="connsiteY13" fmla="*/ 968661 h 1599707"/>
              <a:gd name="connsiteX14" fmla="*/ 669997 w 770844"/>
              <a:gd name="connsiteY14" fmla="*/ 957115 h 1599707"/>
              <a:gd name="connsiteX15" fmla="*/ 570206 w 770844"/>
              <a:gd name="connsiteY15" fmla="*/ 830107 h 1599707"/>
              <a:gd name="connsiteX16" fmla="*/ 494330 w 770844"/>
              <a:gd name="connsiteY16" fmla="*/ 720419 h 1599707"/>
              <a:gd name="connsiteX17" fmla="*/ 462991 w 770844"/>
              <a:gd name="connsiteY17" fmla="*/ 595885 h 1599707"/>
              <a:gd name="connsiteX18" fmla="*/ 460517 w 770844"/>
              <a:gd name="connsiteY18" fmla="*/ 585164 h 1599707"/>
              <a:gd name="connsiteX19" fmla="*/ 442373 w 770844"/>
              <a:gd name="connsiteY19" fmla="*/ 691553 h 1599707"/>
              <a:gd name="connsiteX20" fmla="*/ 418456 w 770844"/>
              <a:gd name="connsiteY20" fmla="*/ 802891 h 1599707"/>
              <a:gd name="connsiteX21" fmla="*/ 412683 w 770844"/>
              <a:gd name="connsiteY21" fmla="*/ 829283 h 1599707"/>
              <a:gd name="connsiteX22" fmla="*/ 410208 w 770844"/>
              <a:gd name="connsiteY22" fmla="*/ 885364 h 1599707"/>
              <a:gd name="connsiteX23" fmla="*/ 411034 w 770844"/>
              <a:gd name="connsiteY23" fmla="*/ 888663 h 1599707"/>
              <a:gd name="connsiteX24" fmla="*/ 448147 w 770844"/>
              <a:gd name="connsiteY24" fmla="*/ 998352 h 1599707"/>
              <a:gd name="connsiteX25" fmla="*/ 525670 w 770844"/>
              <a:gd name="connsiteY25" fmla="*/ 1061855 h 1599707"/>
              <a:gd name="connsiteX26" fmla="*/ 616390 w 770844"/>
              <a:gd name="connsiteY26" fmla="*/ 1141029 h 1599707"/>
              <a:gd name="connsiteX27" fmla="*/ 743398 w 770844"/>
              <a:gd name="connsiteY27" fmla="*/ 1315871 h 1599707"/>
              <a:gd name="connsiteX28" fmla="*/ 767315 w 770844"/>
              <a:gd name="connsiteY28" fmla="*/ 1341438 h 1599707"/>
              <a:gd name="connsiteX29" fmla="*/ 768964 w 770844"/>
              <a:gd name="connsiteY29" fmla="*/ 1343087 h 1599707"/>
              <a:gd name="connsiteX30" fmla="*/ 756593 w 770844"/>
              <a:gd name="connsiteY30" fmla="*/ 1353809 h 1599707"/>
              <a:gd name="connsiteX31" fmla="*/ 732676 w 770844"/>
              <a:gd name="connsiteY31" fmla="*/ 1328243 h 1599707"/>
              <a:gd name="connsiteX32" fmla="*/ 625462 w 770844"/>
              <a:gd name="connsiteY32" fmla="*/ 1258140 h 1599707"/>
              <a:gd name="connsiteX33" fmla="*/ 418456 w 770844"/>
              <a:gd name="connsiteY33" fmla="*/ 1086597 h 1599707"/>
              <a:gd name="connsiteX34" fmla="*/ 406910 w 770844"/>
              <a:gd name="connsiteY34" fmla="*/ 1056082 h 1599707"/>
              <a:gd name="connsiteX35" fmla="*/ 403611 w 770844"/>
              <a:gd name="connsiteY35" fmla="*/ 1085772 h 1599707"/>
              <a:gd name="connsiteX36" fmla="*/ 336808 w 770844"/>
              <a:gd name="connsiteY36" fmla="*/ 1395044 h 1599707"/>
              <a:gd name="connsiteX37" fmla="*/ 175986 w 770844"/>
              <a:gd name="connsiteY37" fmla="*/ 1598752 h 1599707"/>
              <a:gd name="connsiteX38" fmla="*/ 164440 w 770844"/>
              <a:gd name="connsiteY38" fmla="*/ 1592980 h 1599707"/>
              <a:gd name="connsiteX39" fmla="*/ 198254 w 770844"/>
              <a:gd name="connsiteY39" fmla="*/ 1489888 h 1599707"/>
              <a:gd name="connsiteX40" fmla="*/ 229594 w 770844"/>
              <a:gd name="connsiteY40" fmla="*/ 1381850 h 1599707"/>
              <a:gd name="connsiteX41" fmla="*/ 296396 w 770844"/>
              <a:gd name="connsiteY41" fmla="*/ 1291130 h 1599707"/>
              <a:gd name="connsiteX42" fmla="*/ 368147 w 770844"/>
              <a:gd name="connsiteY42" fmla="*/ 1213605 h 1599707"/>
              <a:gd name="connsiteX43" fmla="*/ 392890 w 770844"/>
              <a:gd name="connsiteY43" fmla="*/ 1056082 h 1599707"/>
              <a:gd name="connsiteX44" fmla="*/ 395364 w 770844"/>
              <a:gd name="connsiteY44" fmla="*/ 984330 h 1599707"/>
              <a:gd name="connsiteX45" fmla="*/ 395364 w 770844"/>
              <a:gd name="connsiteY45" fmla="*/ 889488 h 1599707"/>
              <a:gd name="connsiteX46" fmla="*/ 347529 w 770844"/>
              <a:gd name="connsiteY46" fmla="*/ 1006599 h 1599707"/>
              <a:gd name="connsiteX47" fmla="*/ 128977 w 770844"/>
              <a:gd name="connsiteY47" fmla="*/ 1214429 h 1599707"/>
              <a:gd name="connsiteX48" fmla="*/ 119905 w 770844"/>
              <a:gd name="connsiteY48" fmla="*/ 1206183 h 1599707"/>
              <a:gd name="connsiteX49" fmla="*/ 165264 w 770844"/>
              <a:gd name="connsiteY49" fmla="*/ 1103916 h 1599707"/>
              <a:gd name="connsiteX50" fmla="*/ 218047 w 770844"/>
              <a:gd name="connsiteY50" fmla="*/ 1018969 h 1599707"/>
              <a:gd name="connsiteX51" fmla="*/ 288974 w 770844"/>
              <a:gd name="connsiteY51" fmla="*/ 956290 h 1599707"/>
              <a:gd name="connsiteX52" fmla="*/ 359075 w 770844"/>
              <a:gd name="connsiteY52" fmla="*/ 896086 h 1599707"/>
              <a:gd name="connsiteX53" fmla="*/ 389590 w 770844"/>
              <a:gd name="connsiteY53" fmla="*/ 850725 h 1599707"/>
              <a:gd name="connsiteX54" fmla="*/ 392890 w 770844"/>
              <a:gd name="connsiteY54" fmla="*/ 837529 h 1599707"/>
              <a:gd name="connsiteX55" fmla="*/ 433301 w 770844"/>
              <a:gd name="connsiteY55" fmla="*/ 667636 h 1599707"/>
              <a:gd name="connsiteX56" fmla="*/ 453095 w 770844"/>
              <a:gd name="connsiteY56" fmla="*/ 532381 h 1599707"/>
              <a:gd name="connsiteX57" fmla="*/ 425878 w 770844"/>
              <a:gd name="connsiteY57" fmla="*/ 316302 h 1599707"/>
              <a:gd name="connsiteX58" fmla="*/ 420929 w 770844"/>
              <a:gd name="connsiteY58" fmla="*/ 325374 h 1599707"/>
              <a:gd name="connsiteX59" fmla="*/ 408559 w 770844"/>
              <a:gd name="connsiteY59" fmla="*/ 347643 h 1599707"/>
              <a:gd name="connsiteX60" fmla="*/ 393714 w 770844"/>
              <a:gd name="connsiteY60" fmla="*/ 401250 h 1599707"/>
              <a:gd name="connsiteX61" fmla="*/ 372272 w 770844"/>
              <a:gd name="connsiteY61" fmla="*/ 441661 h 1599707"/>
              <a:gd name="connsiteX62" fmla="*/ 368147 w 770844"/>
              <a:gd name="connsiteY62" fmla="*/ 548875 h 1599707"/>
              <a:gd name="connsiteX63" fmla="*/ 357427 w 770844"/>
              <a:gd name="connsiteY63" fmla="*/ 656915 h 1599707"/>
              <a:gd name="connsiteX64" fmla="*/ 312066 w 770844"/>
              <a:gd name="connsiteY64" fmla="*/ 754233 h 1599707"/>
              <a:gd name="connsiteX65" fmla="*/ 171038 w 770844"/>
              <a:gd name="connsiteY65" fmla="*/ 910106 h 1599707"/>
              <a:gd name="connsiteX66" fmla="*/ 161966 w 770844"/>
              <a:gd name="connsiteY66" fmla="*/ 903508 h 1599707"/>
              <a:gd name="connsiteX67" fmla="*/ 188358 w 770844"/>
              <a:gd name="connsiteY67" fmla="*/ 732789 h 1599707"/>
              <a:gd name="connsiteX68" fmla="*/ 206501 w 770844"/>
              <a:gd name="connsiteY68" fmla="*/ 667636 h 1599707"/>
              <a:gd name="connsiteX69" fmla="*/ 240315 w 770844"/>
              <a:gd name="connsiteY69" fmla="*/ 612379 h 1599707"/>
              <a:gd name="connsiteX70" fmla="*/ 281552 w 770844"/>
              <a:gd name="connsiteY70" fmla="*/ 559597 h 1599707"/>
              <a:gd name="connsiteX71" fmla="*/ 321138 w 770844"/>
              <a:gd name="connsiteY71" fmla="*/ 498568 h 1599707"/>
              <a:gd name="connsiteX72" fmla="*/ 360725 w 770844"/>
              <a:gd name="connsiteY72" fmla="*/ 434239 h 1599707"/>
              <a:gd name="connsiteX73" fmla="*/ 373096 w 770844"/>
              <a:gd name="connsiteY73" fmla="*/ 389703 h 1599707"/>
              <a:gd name="connsiteX74" fmla="*/ 401136 w 770844"/>
              <a:gd name="connsiteY74" fmla="*/ 327024 h 1599707"/>
              <a:gd name="connsiteX75" fmla="*/ 410208 w 770844"/>
              <a:gd name="connsiteY75" fmla="*/ 299808 h 1599707"/>
              <a:gd name="connsiteX76" fmla="*/ 345055 w 770844"/>
              <a:gd name="connsiteY76" fmla="*/ 345168 h 1599707"/>
              <a:gd name="connsiteX77" fmla="*/ 262583 w 770844"/>
              <a:gd name="connsiteY77" fmla="*/ 408672 h 1599707"/>
              <a:gd name="connsiteX78" fmla="*/ 184234 w 770844"/>
              <a:gd name="connsiteY78" fmla="*/ 456506 h 1599707"/>
              <a:gd name="connsiteX79" fmla="*/ 10216 w 770844"/>
              <a:gd name="connsiteY79" fmla="*/ 489496 h 1599707"/>
              <a:gd name="connsiteX80" fmla="*/ 319 w 770844"/>
              <a:gd name="connsiteY80" fmla="*/ 481248 h 1599707"/>
              <a:gd name="connsiteX81" fmla="*/ 54752 w 770844"/>
              <a:gd name="connsiteY81" fmla="*/ 416919 h 1599707"/>
              <a:gd name="connsiteX82" fmla="*/ 204027 w 770844"/>
              <a:gd name="connsiteY82" fmla="*/ 317127 h 1599707"/>
              <a:gd name="connsiteX83" fmla="*/ 310417 w 770844"/>
              <a:gd name="connsiteY83" fmla="*/ 294860 h 1599707"/>
              <a:gd name="connsiteX84" fmla="*/ 420929 w 770844"/>
              <a:gd name="connsiteY84" fmla="*/ 275066 h 1599707"/>
              <a:gd name="connsiteX85" fmla="*/ 485257 w 770844"/>
              <a:gd name="connsiteY85" fmla="*/ 28526 h 1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70844" h="1599707">
                <a:moveTo>
                  <a:pt x="492302" y="0"/>
                </a:moveTo>
                <a:lnTo>
                  <a:pt x="518881" y="0"/>
                </a:lnTo>
                <a:lnTo>
                  <a:pt x="516840" y="8146"/>
                </a:lnTo>
                <a:cubicBezTo>
                  <a:pt x="495593" y="93059"/>
                  <a:pt x="468145" y="203624"/>
                  <a:pt x="467115" y="212386"/>
                </a:cubicBezTo>
                <a:cubicBezTo>
                  <a:pt x="463815" y="240427"/>
                  <a:pt x="465465" y="257747"/>
                  <a:pt x="463815" y="280014"/>
                </a:cubicBezTo>
                <a:cubicBezTo>
                  <a:pt x="455568" y="338571"/>
                  <a:pt x="462166" y="397951"/>
                  <a:pt x="472887" y="455682"/>
                </a:cubicBezTo>
                <a:cubicBezTo>
                  <a:pt x="474537" y="465578"/>
                  <a:pt x="477011" y="475475"/>
                  <a:pt x="478660" y="485372"/>
                </a:cubicBezTo>
                <a:cubicBezTo>
                  <a:pt x="478660" y="485372"/>
                  <a:pt x="482784" y="505164"/>
                  <a:pt x="484434" y="509288"/>
                </a:cubicBezTo>
                <a:cubicBezTo>
                  <a:pt x="500104" y="543927"/>
                  <a:pt x="507526" y="556297"/>
                  <a:pt x="534742" y="582690"/>
                </a:cubicBezTo>
                <a:cubicBezTo>
                  <a:pt x="557835" y="604956"/>
                  <a:pt x="580927" y="627224"/>
                  <a:pt x="597422" y="655265"/>
                </a:cubicBezTo>
                <a:cubicBezTo>
                  <a:pt x="614740" y="684955"/>
                  <a:pt x="623812" y="719594"/>
                  <a:pt x="631235" y="753407"/>
                </a:cubicBezTo>
                <a:cubicBezTo>
                  <a:pt x="645255" y="819385"/>
                  <a:pt x="651029" y="890312"/>
                  <a:pt x="682368" y="950518"/>
                </a:cubicBezTo>
                <a:cubicBezTo>
                  <a:pt x="684018" y="953816"/>
                  <a:pt x="686492" y="957939"/>
                  <a:pt x="688142" y="961239"/>
                </a:cubicBezTo>
                <a:cubicBezTo>
                  <a:pt x="692264" y="968661"/>
                  <a:pt x="680718" y="976908"/>
                  <a:pt x="675770" y="968661"/>
                </a:cubicBezTo>
                <a:cubicBezTo>
                  <a:pt x="674121" y="964538"/>
                  <a:pt x="671647" y="961239"/>
                  <a:pt x="669997" y="957115"/>
                </a:cubicBezTo>
                <a:cubicBezTo>
                  <a:pt x="642781" y="910930"/>
                  <a:pt x="604844" y="870519"/>
                  <a:pt x="570206" y="830107"/>
                </a:cubicBezTo>
                <a:cubicBezTo>
                  <a:pt x="541340" y="796294"/>
                  <a:pt x="512475" y="761655"/>
                  <a:pt x="494330" y="720419"/>
                </a:cubicBezTo>
                <a:cubicBezTo>
                  <a:pt x="477011" y="680832"/>
                  <a:pt x="471238" y="637946"/>
                  <a:pt x="462991" y="595885"/>
                </a:cubicBezTo>
                <a:cubicBezTo>
                  <a:pt x="462166" y="592586"/>
                  <a:pt x="461342" y="588462"/>
                  <a:pt x="460517" y="585164"/>
                </a:cubicBezTo>
                <a:cubicBezTo>
                  <a:pt x="456393" y="620627"/>
                  <a:pt x="449795" y="656089"/>
                  <a:pt x="442373" y="691553"/>
                </a:cubicBezTo>
                <a:cubicBezTo>
                  <a:pt x="433301" y="729491"/>
                  <a:pt x="427528" y="764953"/>
                  <a:pt x="418456" y="802891"/>
                </a:cubicBezTo>
                <a:cubicBezTo>
                  <a:pt x="416806" y="808665"/>
                  <a:pt x="412683" y="825983"/>
                  <a:pt x="412683" y="829283"/>
                </a:cubicBezTo>
                <a:cubicBezTo>
                  <a:pt x="410208" y="853199"/>
                  <a:pt x="411858" y="860622"/>
                  <a:pt x="410208" y="885364"/>
                </a:cubicBezTo>
                <a:cubicBezTo>
                  <a:pt x="411034" y="886188"/>
                  <a:pt x="411034" y="887838"/>
                  <a:pt x="411034" y="888663"/>
                </a:cubicBezTo>
                <a:cubicBezTo>
                  <a:pt x="411034" y="929075"/>
                  <a:pt x="420929" y="967011"/>
                  <a:pt x="448147" y="998352"/>
                </a:cubicBezTo>
                <a:cubicBezTo>
                  <a:pt x="470414" y="1023918"/>
                  <a:pt x="498454" y="1042887"/>
                  <a:pt x="525670" y="1061855"/>
                </a:cubicBezTo>
                <a:cubicBezTo>
                  <a:pt x="559484" y="1084948"/>
                  <a:pt x="589998" y="1109690"/>
                  <a:pt x="616390" y="1141029"/>
                </a:cubicBezTo>
                <a:cubicBezTo>
                  <a:pt x="662575" y="1196286"/>
                  <a:pt x="696388" y="1261440"/>
                  <a:pt x="743398" y="1315871"/>
                </a:cubicBezTo>
                <a:cubicBezTo>
                  <a:pt x="751645" y="1324119"/>
                  <a:pt x="759893" y="1332365"/>
                  <a:pt x="767315" y="1341438"/>
                </a:cubicBezTo>
                <a:cubicBezTo>
                  <a:pt x="768140" y="1342262"/>
                  <a:pt x="768140" y="1342262"/>
                  <a:pt x="768964" y="1343087"/>
                </a:cubicBezTo>
                <a:cubicBezTo>
                  <a:pt x="775562" y="1350510"/>
                  <a:pt x="763191" y="1360406"/>
                  <a:pt x="756593" y="1353809"/>
                </a:cubicBezTo>
                <a:cubicBezTo>
                  <a:pt x="748346" y="1345561"/>
                  <a:pt x="740099" y="1337315"/>
                  <a:pt x="732676" y="1328243"/>
                </a:cubicBezTo>
                <a:cubicBezTo>
                  <a:pt x="701337" y="1299377"/>
                  <a:pt x="663400" y="1277934"/>
                  <a:pt x="625462" y="1258140"/>
                </a:cubicBezTo>
                <a:cubicBezTo>
                  <a:pt x="544639" y="1216079"/>
                  <a:pt x="458042" y="1174843"/>
                  <a:pt x="418456" y="1086597"/>
                </a:cubicBezTo>
                <a:cubicBezTo>
                  <a:pt x="413508" y="1076700"/>
                  <a:pt x="410208" y="1066804"/>
                  <a:pt x="406910" y="1056082"/>
                </a:cubicBezTo>
                <a:cubicBezTo>
                  <a:pt x="406084" y="1065979"/>
                  <a:pt x="405260" y="1075875"/>
                  <a:pt x="403611" y="1085772"/>
                </a:cubicBezTo>
                <a:cubicBezTo>
                  <a:pt x="389590" y="1189688"/>
                  <a:pt x="373096" y="1296078"/>
                  <a:pt x="336808" y="1395044"/>
                </a:cubicBezTo>
                <a:cubicBezTo>
                  <a:pt x="306293" y="1478343"/>
                  <a:pt x="257634" y="1557516"/>
                  <a:pt x="175986" y="1598752"/>
                </a:cubicBezTo>
                <a:cubicBezTo>
                  <a:pt x="171038" y="1601227"/>
                  <a:pt x="164440" y="1598752"/>
                  <a:pt x="164440" y="1592980"/>
                </a:cubicBezTo>
                <a:cubicBezTo>
                  <a:pt x="162790" y="1554218"/>
                  <a:pt x="185058" y="1523702"/>
                  <a:pt x="198254" y="1489888"/>
                </a:cubicBezTo>
                <a:cubicBezTo>
                  <a:pt x="212274" y="1454425"/>
                  <a:pt x="215573" y="1416487"/>
                  <a:pt x="229594" y="1381850"/>
                </a:cubicBezTo>
                <a:cubicBezTo>
                  <a:pt x="244439" y="1346386"/>
                  <a:pt x="270830" y="1318345"/>
                  <a:pt x="296396" y="1291130"/>
                </a:cubicBezTo>
                <a:cubicBezTo>
                  <a:pt x="321138" y="1265563"/>
                  <a:pt x="346705" y="1241646"/>
                  <a:pt x="368147" y="1213605"/>
                </a:cubicBezTo>
                <a:cubicBezTo>
                  <a:pt x="378044" y="1160822"/>
                  <a:pt x="386292" y="1108864"/>
                  <a:pt x="392890" y="1056082"/>
                </a:cubicBezTo>
                <a:cubicBezTo>
                  <a:pt x="396188" y="1032165"/>
                  <a:pt x="396188" y="1008248"/>
                  <a:pt x="395364" y="984330"/>
                </a:cubicBezTo>
                <a:cubicBezTo>
                  <a:pt x="392064" y="952991"/>
                  <a:pt x="392890" y="920827"/>
                  <a:pt x="395364" y="889488"/>
                </a:cubicBezTo>
                <a:cubicBezTo>
                  <a:pt x="383817" y="929899"/>
                  <a:pt x="368147" y="969486"/>
                  <a:pt x="347529" y="1006599"/>
                </a:cubicBezTo>
                <a:cubicBezTo>
                  <a:pt x="297220" y="1096494"/>
                  <a:pt x="221347" y="1169070"/>
                  <a:pt x="128977" y="1214429"/>
                </a:cubicBezTo>
                <a:cubicBezTo>
                  <a:pt x="123204" y="1217729"/>
                  <a:pt x="117431" y="1211955"/>
                  <a:pt x="119905" y="1206183"/>
                </a:cubicBezTo>
                <a:cubicBezTo>
                  <a:pt x="134750" y="1172369"/>
                  <a:pt x="148770" y="1137730"/>
                  <a:pt x="165264" y="1103916"/>
                </a:cubicBezTo>
                <a:cubicBezTo>
                  <a:pt x="180110" y="1074226"/>
                  <a:pt x="196605" y="1044536"/>
                  <a:pt x="218047" y="1018969"/>
                </a:cubicBezTo>
                <a:cubicBezTo>
                  <a:pt x="237841" y="994228"/>
                  <a:pt x="263408" y="975260"/>
                  <a:pt x="288974" y="956290"/>
                </a:cubicBezTo>
                <a:cubicBezTo>
                  <a:pt x="313715" y="937321"/>
                  <a:pt x="338457" y="919177"/>
                  <a:pt x="359075" y="896086"/>
                </a:cubicBezTo>
                <a:cubicBezTo>
                  <a:pt x="371446" y="882066"/>
                  <a:pt x="381344" y="867220"/>
                  <a:pt x="389590" y="850725"/>
                </a:cubicBezTo>
                <a:cubicBezTo>
                  <a:pt x="391240" y="845777"/>
                  <a:pt x="392064" y="841653"/>
                  <a:pt x="392890" y="837529"/>
                </a:cubicBezTo>
                <a:cubicBezTo>
                  <a:pt x="406084" y="780624"/>
                  <a:pt x="421754" y="724543"/>
                  <a:pt x="433301" y="667636"/>
                </a:cubicBezTo>
                <a:cubicBezTo>
                  <a:pt x="442373" y="623100"/>
                  <a:pt x="450620" y="577741"/>
                  <a:pt x="453095" y="532381"/>
                </a:cubicBezTo>
                <a:cubicBezTo>
                  <a:pt x="437425" y="461455"/>
                  <a:pt x="422579" y="388878"/>
                  <a:pt x="425878" y="316302"/>
                </a:cubicBezTo>
                <a:cubicBezTo>
                  <a:pt x="424229" y="319602"/>
                  <a:pt x="422579" y="322076"/>
                  <a:pt x="420929" y="325374"/>
                </a:cubicBezTo>
                <a:cubicBezTo>
                  <a:pt x="416806" y="332797"/>
                  <a:pt x="412683" y="340219"/>
                  <a:pt x="408559" y="347643"/>
                </a:cubicBezTo>
                <a:cubicBezTo>
                  <a:pt x="405260" y="366611"/>
                  <a:pt x="401136" y="384755"/>
                  <a:pt x="393714" y="401250"/>
                </a:cubicBezTo>
                <a:cubicBezTo>
                  <a:pt x="387116" y="415270"/>
                  <a:pt x="379694" y="428465"/>
                  <a:pt x="372272" y="441661"/>
                </a:cubicBezTo>
                <a:cubicBezTo>
                  <a:pt x="364848" y="477124"/>
                  <a:pt x="367322" y="513412"/>
                  <a:pt x="368147" y="548875"/>
                </a:cubicBezTo>
                <a:cubicBezTo>
                  <a:pt x="368972" y="585164"/>
                  <a:pt x="368147" y="621451"/>
                  <a:pt x="357427" y="656915"/>
                </a:cubicBezTo>
                <a:cubicBezTo>
                  <a:pt x="347529" y="690728"/>
                  <a:pt x="330209" y="723717"/>
                  <a:pt x="312066" y="754233"/>
                </a:cubicBezTo>
                <a:cubicBezTo>
                  <a:pt x="276602" y="814437"/>
                  <a:pt x="231243" y="872168"/>
                  <a:pt x="171038" y="910106"/>
                </a:cubicBezTo>
                <a:cubicBezTo>
                  <a:pt x="166089" y="913405"/>
                  <a:pt x="161141" y="908457"/>
                  <a:pt x="161966" y="903508"/>
                </a:cubicBezTo>
                <a:cubicBezTo>
                  <a:pt x="169388" y="846602"/>
                  <a:pt x="177636" y="789696"/>
                  <a:pt x="188358" y="732789"/>
                </a:cubicBezTo>
                <a:cubicBezTo>
                  <a:pt x="193306" y="710522"/>
                  <a:pt x="197429" y="688254"/>
                  <a:pt x="206501" y="667636"/>
                </a:cubicBezTo>
                <a:cubicBezTo>
                  <a:pt x="215573" y="647843"/>
                  <a:pt x="227119" y="629699"/>
                  <a:pt x="240315" y="612379"/>
                </a:cubicBezTo>
                <a:cubicBezTo>
                  <a:pt x="254335" y="595060"/>
                  <a:pt x="268356" y="577741"/>
                  <a:pt x="281552" y="559597"/>
                </a:cubicBezTo>
                <a:cubicBezTo>
                  <a:pt x="295572" y="539803"/>
                  <a:pt x="307942" y="519185"/>
                  <a:pt x="321138" y="498568"/>
                </a:cubicBezTo>
                <a:cubicBezTo>
                  <a:pt x="334333" y="477124"/>
                  <a:pt x="348353" y="455682"/>
                  <a:pt x="360725" y="434239"/>
                </a:cubicBezTo>
                <a:cubicBezTo>
                  <a:pt x="363199" y="419393"/>
                  <a:pt x="367322" y="404548"/>
                  <a:pt x="373096" y="389703"/>
                </a:cubicBezTo>
                <a:cubicBezTo>
                  <a:pt x="381344" y="368260"/>
                  <a:pt x="391240" y="347643"/>
                  <a:pt x="401136" y="327024"/>
                </a:cubicBezTo>
                <a:cubicBezTo>
                  <a:pt x="403611" y="317952"/>
                  <a:pt x="406084" y="308880"/>
                  <a:pt x="410208" y="299808"/>
                </a:cubicBezTo>
                <a:cubicBezTo>
                  <a:pt x="387940" y="313829"/>
                  <a:pt x="366498" y="329499"/>
                  <a:pt x="345055" y="345168"/>
                </a:cubicBezTo>
                <a:cubicBezTo>
                  <a:pt x="317014" y="365786"/>
                  <a:pt x="289798" y="387229"/>
                  <a:pt x="262583" y="408672"/>
                </a:cubicBezTo>
                <a:cubicBezTo>
                  <a:pt x="237841" y="427641"/>
                  <a:pt x="213924" y="445785"/>
                  <a:pt x="184234" y="456506"/>
                </a:cubicBezTo>
                <a:cubicBezTo>
                  <a:pt x="128152" y="477949"/>
                  <a:pt x="67947" y="477124"/>
                  <a:pt x="10216" y="489496"/>
                </a:cubicBezTo>
                <a:cubicBezTo>
                  <a:pt x="3619" y="490320"/>
                  <a:pt x="-1330" y="485372"/>
                  <a:pt x="319" y="481248"/>
                </a:cubicBezTo>
                <a:cubicBezTo>
                  <a:pt x="11866" y="455682"/>
                  <a:pt x="34133" y="435063"/>
                  <a:pt x="54752" y="416919"/>
                </a:cubicBezTo>
                <a:cubicBezTo>
                  <a:pt x="98462" y="377332"/>
                  <a:pt x="149595" y="339395"/>
                  <a:pt x="204027" y="317127"/>
                </a:cubicBezTo>
                <a:cubicBezTo>
                  <a:pt x="237016" y="303107"/>
                  <a:pt x="274953" y="298983"/>
                  <a:pt x="310417" y="294860"/>
                </a:cubicBezTo>
                <a:cubicBezTo>
                  <a:pt x="347529" y="290736"/>
                  <a:pt x="385466" y="286612"/>
                  <a:pt x="420929" y="275066"/>
                </a:cubicBezTo>
                <a:cubicBezTo>
                  <a:pt x="429177" y="252901"/>
                  <a:pt x="460620" y="127968"/>
                  <a:pt x="485257" y="28526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0" name="任意多边形: 形状 79"/>
          <p:cNvSpPr/>
          <p:nvPr userDrawn="1">
            <p:custDataLst>
              <p:tags r:id="rId9"/>
            </p:custDataLst>
          </p:nvPr>
        </p:nvSpPr>
        <p:spPr>
          <a:xfrm>
            <a:off x="11433175" y="0"/>
            <a:ext cx="758825" cy="1031240"/>
          </a:xfrm>
          <a:custGeom>
            <a:avLst/>
            <a:gdLst>
              <a:gd name="connsiteX0" fmla="*/ 281817 w 1036563"/>
              <a:gd name="connsiteY0" fmla="*/ 0 h 1408240"/>
              <a:gd name="connsiteX1" fmla="*/ 309581 w 1036563"/>
              <a:gd name="connsiteY1" fmla="*/ 0 h 1408240"/>
              <a:gd name="connsiteX2" fmla="*/ 310658 w 1036563"/>
              <a:gd name="connsiteY2" fmla="*/ 5515 h 1408240"/>
              <a:gd name="connsiteX3" fmla="*/ 314221 w 1036563"/>
              <a:gd name="connsiteY3" fmla="*/ 21875 h 1408240"/>
              <a:gd name="connsiteX4" fmla="*/ 338963 w 1036563"/>
              <a:gd name="connsiteY4" fmla="*/ 84555 h 1408240"/>
              <a:gd name="connsiteX5" fmla="*/ 419786 w 1036563"/>
              <a:gd name="connsiteY5" fmla="*/ 240429 h 1408240"/>
              <a:gd name="connsiteX6" fmla="*/ 437105 w 1036563"/>
              <a:gd name="connsiteY6" fmla="*/ 265169 h 1408240"/>
              <a:gd name="connsiteX7" fmla="*/ 452775 w 1036563"/>
              <a:gd name="connsiteY7" fmla="*/ 284138 h 1408240"/>
              <a:gd name="connsiteX8" fmla="*/ 529474 w 1036563"/>
              <a:gd name="connsiteY8" fmla="*/ 330323 h 1408240"/>
              <a:gd name="connsiteX9" fmla="*/ 616895 w 1036563"/>
              <a:gd name="connsiteY9" fmla="*/ 369909 h 1408240"/>
              <a:gd name="connsiteX10" fmla="*/ 688646 w 1036563"/>
              <a:gd name="connsiteY10" fmla="*/ 444960 h 1408240"/>
              <a:gd name="connsiteX11" fmla="*/ 816478 w 1036563"/>
              <a:gd name="connsiteY11" fmla="*/ 602483 h 1408240"/>
              <a:gd name="connsiteX12" fmla="*/ 826376 w 1036563"/>
              <a:gd name="connsiteY12" fmla="*/ 609906 h 1408240"/>
              <a:gd name="connsiteX13" fmla="*/ 818128 w 1036563"/>
              <a:gd name="connsiteY13" fmla="*/ 622277 h 1408240"/>
              <a:gd name="connsiteX14" fmla="*/ 808232 w 1036563"/>
              <a:gd name="connsiteY14" fmla="*/ 614854 h 1408240"/>
              <a:gd name="connsiteX15" fmla="*/ 664729 w 1036563"/>
              <a:gd name="connsiteY15" fmla="*/ 540628 h 1408240"/>
              <a:gd name="connsiteX16" fmla="*/ 550093 w 1036563"/>
              <a:gd name="connsiteY16" fmla="*/ 472176 h 1408240"/>
              <a:gd name="connsiteX17" fmla="*/ 469269 w 1036563"/>
              <a:gd name="connsiteY17" fmla="*/ 372384 h 1408240"/>
              <a:gd name="connsiteX18" fmla="*/ 462671 w 1036563"/>
              <a:gd name="connsiteY18" fmla="*/ 363313 h 1408240"/>
              <a:gd name="connsiteX19" fmla="*/ 489888 w 1036563"/>
              <a:gd name="connsiteY19" fmla="*/ 468053 h 1408240"/>
              <a:gd name="connsiteX20" fmla="*/ 514630 w 1036563"/>
              <a:gd name="connsiteY20" fmla="*/ 579390 h 1408240"/>
              <a:gd name="connsiteX21" fmla="*/ 520402 w 1036563"/>
              <a:gd name="connsiteY21" fmla="*/ 605782 h 1408240"/>
              <a:gd name="connsiteX22" fmla="*/ 541021 w 1036563"/>
              <a:gd name="connsiteY22" fmla="*/ 657739 h 1408240"/>
              <a:gd name="connsiteX23" fmla="*/ 542669 w 1036563"/>
              <a:gd name="connsiteY23" fmla="*/ 660214 h 1408240"/>
              <a:gd name="connsiteX24" fmla="*/ 622668 w 1036563"/>
              <a:gd name="connsiteY24" fmla="*/ 745161 h 1408240"/>
              <a:gd name="connsiteX25" fmla="*/ 719162 w 1036563"/>
              <a:gd name="connsiteY25" fmla="*/ 770727 h 1408240"/>
              <a:gd name="connsiteX26" fmla="*/ 834623 w 1036563"/>
              <a:gd name="connsiteY26" fmla="*/ 805365 h 1408240"/>
              <a:gd name="connsiteX27" fmla="*/ 1022661 w 1036563"/>
              <a:gd name="connsiteY27" fmla="*/ 911756 h 1408240"/>
              <a:gd name="connsiteX28" fmla="*/ 1036563 w 1036563"/>
              <a:gd name="connsiteY28" fmla="*/ 917459 h 1408240"/>
              <a:gd name="connsiteX29" fmla="*/ 1036563 w 1036563"/>
              <a:gd name="connsiteY29" fmla="*/ 935625 h 1408240"/>
              <a:gd name="connsiteX30" fmla="*/ 1016062 w 1036563"/>
              <a:gd name="connsiteY30" fmla="*/ 927424 h 1408240"/>
              <a:gd name="connsiteX31" fmla="*/ 889880 w 1036563"/>
              <a:gd name="connsiteY31" fmla="*/ 908456 h 1408240"/>
              <a:gd name="connsiteX32" fmla="*/ 630091 w 1036563"/>
              <a:gd name="connsiteY32" fmla="*/ 838354 h 1408240"/>
              <a:gd name="connsiteX33" fmla="*/ 606999 w 1036563"/>
              <a:gd name="connsiteY33" fmla="*/ 815262 h 1408240"/>
              <a:gd name="connsiteX34" fmla="*/ 616071 w 1036563"/>
              <a:gd name="connsiteY34" fmla="*/ 843303 h 1408240"/>
              <a:gd name="connsiteX35" fmla="*/ 683698 w 1036563"/>
              <a:gd name="connsiteY35" fmla="*/ 1152575 h 1408240"/>
              <a:gd name="connsiteX36" fmla="*/ 622668 w 1036563"/>
              <a:gd name="connsiteY36" fmla="*/ 1404942 h 1408240"/>
              <a:gd name="connsiteX37" fmla="*/ 609472 w 1036563"/>
              <a:gd name="connsiteY37" fmla="*/ 1404116 h 1408240"/>
              <a:gd name="connsiteX38" fmla="*/ 597102 w 1036563"/>
              <a:gd name="connsiteY38" fmla="*/ 1296902 h 1408240"/>
              <a:gd name="connsiteX39" fmla="*/ 580607 w 1036563"/>
              <a:gd name="connsiteY39" fmla="*/ 1186389 h 1408240"/>
              <a:gd name="connsiteX40" fmla="*/ 603700 w 1036563"/>
              <a:gd name="connsiteY40" fmla="*/ 1076701 h 1408240"/>
              <a:gd name="connsiteX41" fmla="*/ 636689 w 1036563"/>
              <a:gd name="connsiteY41" fmla="*/ 976909 h 1408240"/>
              <a:gd name="connsiteX42" fmla="*/ 593803 w 1036563"/>
              <a:gd name="connsiteY42" fmla="*/ 823510 h 1408240"/>
              <a:gd name="connsiteX43" fmla="*/ 566587 w 1036563"/>
              <a:gd name="connsiteY43" fmla="*/ 757531 h 1408240"/>
              <a:gd name="connsiteX44" fmla="*/ 527825 w 1036563"/>
              <a:gd name="connsiteY44" fmla="*/ 670935 h 1408240"/>
              <a:gd name="connsiteX45" fmla="*/ 532774 w 1036563"/>
              <a:gd name="connsiteY45" fmla="*/ 797942 h 1408240"/>
              <a:gd name="connsiteX46" fmla="*/ 419786 w 1036563"/>
              <a:gd name="connsiteY46" fmla="*/ 1077525 h 1408240"/>
              <a:gd name="connsiteX47" fmla="*/ 408239 w 1036563"/>
              <a:gd name="connsiteY47" fmla="*/ 1073401 h 1408240"/>
              <a:gd name="connsiteX48" fmla="*/ 407415 w 1036563"/>
              <a:gd name="connsiteY48" fmla="*/ 961239 h 1408240"/>
              <a:gd name="connsiteX49" fmla="*/ 420610 w 1036563"/>
              <a:gd name="connsiteY49" fmla="*/ 862272 h 1408240"/>
              <a:gd name="connsiteX50" fmla="*/ 459373 w 1036563"/>
              <a:gd name="connsiteY50" fmla="*/ 775675 h 1408240"/>
              <a:gd name="connsiteX51" fmla="*/ 498135 w 1036563"/>
              <a:gd name="connsiteY51" fmla="*/ 691553 h 1408240"/>
              <a:gd name="connsiteX52" fmla="*/ 507207 w 1036563"/>
              <a:gd name="connsiteY52" fmla="*/ 637946 h 1408240"/>
              <a:gd name="connsiteX53" fmla="*/ 504732 w 1036563"/>
              <a:gd name="connsiteY53" fmla="*/ 624750 h 1408240"/>
              <a:gd name="connsiteX54" fmla="*/ 470919 w 1036563"/>
              <a:gd name="connsiteY54" fmla="*/ 454033 h 1408240"/>
              <a:gd name="connsiteX55" fmla="*/ 432981 w 1036563"/>
              <a:gd name="connsiteY55" fmla="*/ 322900 h 1408240"/>
              <a:gd name="connsiteX56" fmla="*/ 318344 w 1036563"/>
              <a:gd name="connsiteY56" fmla="*/ 137337 h 1408240"/>
              <a:gd name="connsiteX57" fmla="*/ 317520 w 1036563"/>
              <a:gd name="connsiteY57" fmla="*/ 148058 h 1408240"/>
              <a:gd name="connsiteX58" fmla="*/ 315870 w 1036563"/>
              <a:gd name="connsiteY58" fmla="*/ 173625 h 1408240"/>
              <a:gd name="connsiteX59" fmla="*/ 324117 w 1036563"/>
              <a:gd name="connsiteY59" fmla="*/ 228056 h 1408240"/>
              <a:gd name="connsiteX60" fmla="*/ 320818 w 1036563"/>
              <a:gd name="connsiteY60" fmla="*/ 273417 h 1408240"/>
              <a:gd name="connsiteX61" fmla="*/ 362055 w 1036563"/>
              <a:gd name="connsiteY61" fmla="*/ 372384 h 1408240"/>
              <a:gd name="connsiteX62" fmla="*/ 396694 w 1036563"/>
              <a:gd name="connsiteY62" fmla="*/ 475475 h 1408240"/>
              <a:gd name="connsiteX63" fmla="*/ 395868 w 1036563"/>
              <a:gd name="connsiteY63" fmla="*/ 583514 h 1408240"/>
              <a:gd name="connsiteX64" fmla="*/ 332365 w 1036563"/>
              <a:gd name="connsiteY64" fmla="*/ 783923 h 1408240"/>
              <a:gd name="connsiteX65" fmla="*/ 320818 w 1036563"/>
              <a:gd name="connsiteY65" fmla="*/ 781448 h 1408240"/>
              <a:gd name="connsiteX66" fmla="*/ 273809 w 1036563"/>
              <a:gd name="connsiteY66" fmla="*/ 614854 h 1408240"/>
              <a:gd name="connsiteX67" fmla="*/ 263088 w 1036563"/>
              <a:gd name="connsiteY67" fmla="*/ 548051 h 1408240"/>
              <a:gd name="connsiteX68" fmla="*/ 270510 w 1036563"/>
              <a:gd name="connsiteY68" fmla="*/ 483722 h 1408240"/>
              <a:gd name="connsiteX69" fmla="*/ 285355 w 1036563"/>
              <a:gd name="connsiteY69" fmla="*/ 418569 h 1408240"/>
              <a:gd name="connsiteX70" fmla="*/ 296902 w 1036563"/>
              <a:gd name="connsiteY70" fmla="*/ 346817 h 1408240"/>
              <a:gd name="connsiteX71" fmla="*/ 306798 w 1036563"/>
              <a:gd name="connsiteY71" fmla="*/ 271768 h 1408240"/>
              <a:gd name="connsiteX72" fmla="*/ 299375 w 1036563"/>
              <a:gd name="connsiteY72" fmla="*/ 225583 h 1408240"/>
              <a:gd name="connsiteX73" fmla="*/ 298551 w 1036563"/>
              <a:gd name="connsiteY73" fmla="*/ 157131 h 1408240"/>
              <a:gd name="connsiteX74" fmla="*/ 296077 w 1036563"/>
              <a:gd name="connsiteY74" fmla="*/ 128264 h 1408240"/>
              <a:gd name="connsiteX75" fmla="*/ 256490 w 1036563"/>
              <a:gd name="connsiteY75" fmla="*/ 196717 h 1408240"/>
              <a:gd name="connsiteX76" fmla="*/ 207832 w 1036563"/>
              <a:gd name="connsiteY76" fmla="*/ 289087 h 1408240"/>
              <a:gd name="connsiteX77" fmla="*/ 156697 w 1036563"/>
              <a:gd name="connsiteY77" fmla="*/ 365787 h 1408240"/>
              <a:gd name="connsiteX78" fmla="*/ 12371 w 1036563"/>
              <a:gd name="connsiteY78" fmla="*/ 468053 h 1408240"/>
              <a:gd name="connsiteX79" fmla="*/ 0 w 1036563"/>
              <a:gd name="connsiteY79" fmla="*/ 460630 h 1408240"/>
              <a:gd name="connsiteX80" fmla="*/ 23093 w 1036563"/>
              <a:gd name="connsiteY80" fmla="*/ 378981 h 1408240"/>
              <a:gd name="connsiteX81" fmla="*/ 117936 w 1036563"/>
              <a:gd name="connsiteY81" fmla="*/ 226408 h 1408240"/>
              <a:gd name="connsiteX82" fmla="*/ 206182 w 1036563"/>
              <a:gd name="connsiteY82" fmla="*/ 162079 h 1408240"/>
              <a:gd name="connsiteX83" fmla="*/ 297726 w 1036563"/>
              <a:gd name="connsiteY83" fmla="*/ 97750 h 1408240"/>
              <a:gd name="connsiteX84" fmla="*/ 286811 w 1036563"/>
              <a:gd name="connsiteY84" fmla="*/ 28203 h 14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36563" h="1408240">
                <a:moveTo>
                  <a:pt x="281817" y="0"/>
                </a:moveTo>
                <a:lnTo>
                  <a:pt x="309581" y="0"/>
                </a:lnTo>
                <a:lnTo>
                  <a:pt x="310658" y="5515"/>
                </a:lnTo>
                <a:cubicBezTo>
                  <a:pt x="312456" y="14427"/>
                  <a:pt x="313706" y="20226"/>
                  <a:pt x="314221" y="21875"/>
                </a:cubicBezTo>
                <a:cubicBezTo>
                  <a:pt x="322468" y="49091"/>
                  <a:pt x="330716" y="63936"/>
                  <a:pt x="338963" y="84555"/>
                </a:cubicBezTo>
                <a:cubicBezTo>
                  <a:pt x="355457" y="141461"/>
                  <a:pt x="385972" y="192594"/>
                  <a:pt x="419786" y="240429"/>
                </a:cubicBezTo>
                <a:cubicBezTo>
                  <a:pt x="425558" y="248675"/>
                  <a:pt x="431332" y="256922"/>
                  <a:pt x="437105" y="265169"/>
                </a:cubicBezTo>
                <a:cubicBezTo>
                  <a:pt x="437105" y="265169"/>
                  <a:pt x="449475" y="280839"/>
                  <a:pt x="452775" y="284138"/>
                </a:cubicBezTo>
                <a:cubicBezTo>
                  <a:pt x="481640" y="309705"/>
                  <a:pt x="493186" y="317952"/>
                  <a:pt x="529474" y="330323"/>
                </a:cubicBezTo>
                <a:cubicBezTo>
                  <a:pt x="559989" y="341044"/>
                  <a:pt x="590504" y="351766"/>
                  <a:pt x="616895" y="369909"/>
                </a:cubicBezTo>
                <a:cubicBezTo>
                  <a:pt x="645761" y="388879"/>
                  <a:pt x="668028" y="416920"/>
                  <a:pt x="688646" y="444960"/>
                </a:cubicBezTo>
                <a:cubicBezTo>
                  <a:pt x="728233" y="498567"/>
                  <a:pt x="762872" y="560422"/>
                  <a:pt x="816478" y="602483"/>
                </a:cubicBezTo>
                <a:cubicBezTo>
                  <a:pt x="819778" y="604956"/>
                  <a:pt x="823077" y="607431"/>
                  <a:pt x="826376" y="609906"/>
                </a:cubicBezTo>
                <a:cubicBezTo>
                  <a:pt x="832973" y="615678"/>
                  <a:pt x="825552" y="627225"/>
                  <a:pt x="818128" y="622277"/>
                </a:cubicBezTo>
                <a:cubicBezTo>
                  <a:pt x="814830" y="619802"/>
                  <a:pt x="811530" y="617328"/>
                  <a:pt x="808232" y="614854"/>
                </a:cubicBezTo>
                <a:cubicBezTo>
                  <a:pt x="764521" y="583514"/>
                  <a:pt x="713388" y="562895"/>
                  <a:pt x="664729" y="540628"/>
                </a:cubicBezTo>
                <a:cubicBezTo>
                  <a:pt x="624318" y="521660"/>
                  <a:pt x="583906" y="501866"/>
                  <a:pt x="550093" y="472176"/>
                </a:cubicBezTo>
                <a:cubicBezTo>
                  <a:pt x="517103" y="444135"/>
                  <a:pt x="494011" y="407022"/>
                  <a:pt x="469269" y="372384"/>
                </a:cubicBezTo>
                <a:cubicBezTo>
                  <a:pt x="466795" y="369085"/>
                  <a:pt x="465146" y="366611"/>
                  <a:pt x="462671" y="363313"/>
                </a:cubicBezTo>
                <a:cubicBezTo>
                  <a:pt x="473393" y="397950"/>
                  <a:pt x="482465" y="432589"/>
                  <a:pt x="489888" y="468053"/>
                </a:cubicBezTo>
                <a:cubicBezTo>
                  <a:pt x="498135" y="506814"/>
                  <a:pt x="507207" y="541453"/>
                  <a:pt x="514630" y="579390"/>
                </a:cubicBezTo>
                <a:cubicBezTo>
                  <a:pt x="515454" y="585988"/>
                  <a:pt x="519578" y="602483"/>
                  <a:pt x="520402" y="605782"/>
                </a:cubicBezTo>
                <a:cubicBezTo>
                  <a:pt x="527825" y="628874"/>
                  <a:pt x="532774" y="634646"/>
                  <a:pt x="541021" y="657739"/>
                </a:cubicBezTo>
                <a:cubicBezTo>
                  <a:pt x="541845" y="658564"/>
                  <a:pt x="541845" y="659389"/>
                  <a:pt x="542669" y="660214"/>
                </a:cubicBezTo>
                <a:cubicBezTo>
                  <a:pt x="559989" y="697326"/>
                  <a:pt x="585556" y="727840"/>
                  <a:pt x="622668" y="745161"/>
                </a:cubicBezTo>
                <a:cubicBezTo>
                  <a:pt x="653183" y="759181"/>
                  <a:pt x="686172" y="764953"/>
                  <a:pt x="719162" y="770727"/>
                </a:cubicBezTo>
                <a:cubicBezTo>
                  <a:pt x="759573" y="778150"/>
                  <a:pt x="797510" y="788046"/>
                  <a:pt x="834623" y="805365"/>
                </a:cubicBezTo>
                <a:cubicBezTo>
                  <a:pt x="899776" y="836705"/>
                  <a:pt x="957507" y="882065"/>
                  <a:pt x="1022661" y="911756"/>
                </a:cubicBezTo>
                <a:lnTo>
                  <a:pt x="1036563" y="917459"/>
                </a:lnTo>
                <a:lnTo>
                  <a:pt x="1036563" y="935625"/>
                </a:lnTo>
                <a:lnTo>
                  <a:pt x="1016062" y="927424"/>
                </a:lnTo>
                <a:cubicBezTo>
                  <a:pt x="975651" y="914230"/>
                  <a:pt x="932766" y="910930"/>
                  <a:pt x="889880" y="908456"/>
                </a:cubicBezTo>
                <a:cubicBezTo>
                  <a:pt x="798334" y="903508"/>
                  <a:pt x="702666" y="902684"/>
                  <a:pt x="630091" y="838354"/>
                </a:cubicBezTo>
                <a:cubicBezTo>
                  <a:pt x="621844" y="830932"/>
                  <a:pt x="614421" y="823510"/>
                  <a:pt x="606999" y="815262"/>
                </a:cubicBezTo>
                <a:cubicBezTo>
                  <a:pt x="610298" y="824334"/>
                  <a:pt x="613596" y="833406"/>
                  <a:pt x="616071" y="843303"/>
                </a:cubicBezTo>
                <a:cubicBezTo>
                  <a:pt x="646585" y="943919"/>
                  <a:pt x="675451" y="1047835"/>
                  <a:pt x="683698" y="1152575"/>
                </a:cubicBezTo>
                <a:cubicBezTo>
                  <a:pt x="691120" y="1240821"/>
                  <a:pt x="680399" y="1334015"/>
                  <a:pt x="622668" y="1404942"/>
                </a:cubicBezTo>
                <a:cubicBezTo>
                  <a:pt x="619370" y="1409065"/>
                  <a:pt x="611947" y="1409890"/>
                  <a:pt x="609472" y="1404116"/>
                </a:cubicBezTo>
                <a:cubicBezTo>
                  <a:pt x="591329" y="1370303"/>
                  <a:pt x="598752" y="1334015"/>
                  <a:pt x="597102" y="1296902"/>
                </a:cubicBezTo>
                <a:cubicBezTo>
                  <a:pt x="595452" y="1259790"/>
                  <a:pt x="582257" y="1223502"/>
                  <a:pt x="580607" y="1186389"/>
                </a:cubicBezTo>
                <a:cubicBezTo>
                  <a:pt x="578958" y="1148451"/>
                  <a:pt x="591329" y="1112164"/>
                  <a:pt x="603700" y="1076701"/>
                </a:cubicBezTo>
                <a:cubicBezTo>
                  <a:pt x="615246" y="1043711"/>
                  <a:pt x="628442" y="1010722"/>
                  <a:pt x="636689" y="976909"/>
                </a:cubicBezTo>
                <a:cubicBezTo>
                  <a:pt x="624318" y="924951"/>
                  <a:pt x="609472" y="873818"/>
                  <a:pt x="593803" y="823510"/>
                </a:cubicBezTo>
                <a:cubicBezTo>
                  <a:pt x="587205" y="801242"/>
                  <a:pt x="577308" y="778974"/>
                  <a:pt x="566587" y="757531"/>
                </a:cubicBezTo>
                <a:cubicBezTo>
                  <a:pt x="551743" y="729490"/>
                  <a:pt x="538546" y="700625"/>
                  <a:pt x="527825" y="670935"/>
                </a:cubicBezTo>
                <a:cubicBezTo>
                  <a:pt x="534422" y="712996"/>
                  <a:pt x="536072" y="755883"/>
                  <a:pt x="532774" y="797942"/>
                </a:cubicBezTo>
                <a:cubicBezTo>
                  <a:pt x="524526" y="900209"/>
                  <a:pt x="484939" y="997526"/>
                  <a:pt x="419786" y="1077525"/>
                </a:cubicBezTo>
                <a:cubicBezTo>
                  <a:pt x="415662" y="1082473"/>
                  <a:pt x="408239" y="1080000"/>
                  <a:pt x="408239" y="1073401"/>
                </a:cubicBezTo>
                <a:cubicBezTo>
                  <a:pt x="407415" y="1036288"/>
                  <a:pt x="405766" y="998352"/>
                  <a:pt x="407415" y="961239"/>
                </a:cubicBezTo>
                <a:cubicBezTo>
                  <a:pt x="409064" y="928250"/>
                  <a:pt x="412363" y="894436"/>
                  <a:pt x="420610" y="862272"/>
                </a:cubicBezTo>
                <a:cubicBezTo>
                  <a:pt x="428858" y="831756"/>
                  <a:pt x="444527" y="803716"/>
                  <a:pt x="459373" y="775675"/>
                </a:cubicBezTo>
                <a:cubicBezTo>
                  <a:pt x="474218" y="748459"/>
                  <a:pt x="489062" y="721244"/>
                  <a:pt x="498135" y="691553"/>
                </a:cubicBezTo>
                <a:cubicBezTo>
                  <a:pt x="503908" y="673409"/>
                  <a:pt x="506382" y="656090"/>
                  <a:pt x="507207" y="637946"/>
                </a:cubicBezTo>
                <a:cubicBezTo>
                  <a:pt x="506382" y="633822"/>
                  <a:pt x="505557" y="628874"/>
                  <a:pt x="504732" y="624750"/>
                </a:cubicBezTo>
                <a:cubicBezTo>
                  <a:pt x="493186" y="567843"/>
                  <a:pt x="484114" y="510938"/>
                  <a:pt x="470919" y="454033"/>
                </a:cubicBezTo>
                <a:cubicBezTo>
                  <a:pt x="461022" y="410322"/>
                  <a:pt x="449475" y="365787"/>
                  <a:pt x="432981" y="322900"/>
                </a:cubicBezTo>
                <a:cubicBezTo>
                  <a:pt x="389271" y="264345"/>
                  <a:pt x="345560" y="204964"/>
                  <a:pt x="318344" y="137337"/>
                </a:cubicBezTo>
                <a:cubicBezTo>
                  <a:pt x="318344" y="141461"/>
                  <a:pt x="317520" y="144760"/>
                  <a:pt x="317520" y="148058"/>
                </a:cubicBezTo>
                <a:cubicBezTo>
                  <a:pt x="317520" y="156305"/>
                  <a:pt x="316694" y="165377"/>
                  <a:pt x="315870" y="173625"/>
                </a:cubicBezTo>
                <a:cubicBezTo>
                  <a:pt x="319994" y="191769"/>
                  <a:pt x="324117" y="209913"/>
                  <a:pt x="324117" y="228056"/>
                </a:cubicBezTo>
                <a:cubicBezTo>
                  <a:pt x="323293" y="242902"/>
                  <a:pt x="322468" y="258571"/>
                  <a:pt x="320818" y="273417"/>
                </a:cubicBezTo>
                <a:cubicBezTo>
                  <a:pt x="329066" y="308056"/>
                  <a:pt x="347210" y="340220"/>
                  <a:pt x="362055" y="372384"/>
                </a:cubicBezTo>
                <a:cubicBezTo>
                  <a:pt x="377724" y="405374"/>
                  <a:pt x="391746" y="439187"/>
                  <a:pt x="396694" y="475475"/>
                </a:cubicBezTo>
                <a:cubicBezTo>
                  <a:pt x="401642" y="510938"/>
                  <a:pt x="399168" y="548051"/>
                  <a:pt x="395868" y="583514"/>
                </a:cubicBezTo>
                <a:cubicBezTo>
                  <a:pt x="388446" y="652791"/>
                  <a:pt x="371127" y="724542"/>
                  <a:pt x="332365" y="783923"/>
                </a:cubicBezTo>
                <a:cubicBezTo>
                  <a:pt x="329066" y="788046"/>
                  <a:pt x="322468" y="786397"/>
                  <a:pt x="320818" y="781448"/>
                </a:cubicBezTo>
                <a:cubicBezTo>
                  <a:pt x="304324" y="726192"/>
                  <a:pt x="287830" y="670935"/>
                  <a:pt x="273809" y="614854"/>
                </a:cubicBezTo>
                <a:cubicBezTo>
                  <a:pt x="268861" y="592586"/>
                  <a:pt x="263088" y="571143"/>
                  <a:pt x="263088" y="548051"/>
                </a:cubicBezTo>
                <a:cubicBezTo>
                  <a:pt x="262263" y="526608"/>
                  <a:pt x="266387" y="505166"/>
                  <a:pt x="270510" y="483722"/>
                </a:cubicBezTo>
                <a:cubicBezTo>
                  <a:pt x="274633" y="462279"/>
                  <a:pt x="281232" y="440836"/>
                  <a:pt x="285355" y="418569"/>
                </a:cubicBezTo>
                <a:cubicBezTo>
                  <a:pt x="290304" y="394652"/>
                  <a:pt x="293603" y="370735"/>
                  <a:pt x="296902" y="346817"/>
                </a:cubicBezTo>
                <a:cubicBezTo>
                  <a:pt x="301026" y="322076"/>
                  <a:pt x="304324" y="296510"/>
                  <a:pt x="306798" y="271768"/>
                </a:cubicBezTo>
                <a:cubicBezTo>
                  <a:pt x="302674" y="256922"/>
                  <a:pt x="300200" y="241253"/>
                  <a:pt x="299375" y="225583"/>
                </a:cubicBezTo>
                <a:cubicBezTo>
                  <a:pt x="297726" y="202490"/>
                  <a:pt x="298551" y="180223"/>
                  <a:pt x="298551" y="157131"/>
                </a:cubicBezTo>
                <a:cubicBezTo>
                  <a:pt x="296902" y="147233"/>
                  <a:pt x="296077" y="138162"/>
                  <a:pt x="296077" y="128264"/>
                </a:cubicBezTo>
                <a:cubicBezTo>
                  <a:pt x="282882" y="150533"/>
                  <a:pt x="268861" y="173625"/>
                  <a:pt x="256490" y="196717"/>
                </a:cubicBezTo>
                <a:cubicBezTo>
                  <a:pt x="239171" y="227232"/>
                  <a:pt x="223501" y="258571"/>
                  <a:pt x="207832" y="289087"/>
                </a:cubicBezTo>
                <a:cubicBezTo>
                  <a:pt x="193810" y="317128"/>
                  <a:pt x="178966" y="343519"/>
                  <a:pt x="156697" y="365787"/>
                </a:cubicBezTo>
                <a:cubicBezTo>
                  <a:pt x="114638" y="407847"/>
                  <a:pt x="59380" y="433414"/>
                  <a:pt x="12371" y="468053"/>
                </a:cubicBezTo>
                <a:cubicBezTo>
                  <a:pt x="7423" y="472176"/>
                  <a:pt x="826" y="468877"/>
                  <a:pt x="0" y="460630"/>
                </a:cubicBezTo>
                <a:cubicBezTo>
                  <a:pt x="826" y="432589"/>
                  <a:pt x="12371" y="403723"/>
                  <a:pt x="23093" y="378981"/>
                </a:cubicBezTo>
                <a:cubicBezTo>
                  <a:pt x="47009" y="325375"/>
                  <a:pt x="77525" y="269293"/>
                  <a:pt x="117936" y="226408"/>
                </a:cubicBezTo>
                <a:cubicBezTo>
                  <a:pt x="143502" y="200016"/>
                  <a:pt x="175666" y="181047"/>
                  <a:pt x="206182" y="162079"/>
                </a:cubicBezTo>
                <a:cubicBezTo>
                  <a:pt x="237521" y="142285"/>
                  <a:pt x="269685" y="123316"/>
                  <a:pt x="297726" y="97750"/>
                </a:cubicBezTo>
                <a:cubicBezTo>
                  <a:pt x="296901" y="88266"/>
                  <a:pt x="292726" y="62338"/>
                  <a:pt x="286811" y="28203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alphaModFix amt="25000"/>
          </a:blip>
          <a:srcRect l="53449" t="50000"/>
          <a:stretch>
            <a:fillRect/>
          </a:stretch>
        </p:blipFill>
        <p:spPr>
          <a:xfrm>
            <a:off x="0" y="0"/>
            <a:ext cx="1164590" cy="1301750"/>
          </a:xfrm>
          <a:custGeom>
            <a:avLst/>
            <a:gdLst>
              <a:gd name="connsiteX0" fmla="*/ 0 w 1555230"/>
              <a:gd name="connsiteY0" fmla="*/ 0 h 1737511"/>
              <a:gd name="connsiteX1" fmla="*/ 1555230 w 1555230"/>
              <a:gd name="connsiteY1" fmla="*/ 0 h 1737511"/>
              <a:gd name="connsiteX2" fmla="*/ 1555230 w 1555230"/>
              <a:gd name="connsiteY2" fmla="*/ 1737511 h 1737511"/>
              <a:gd name="connsiteX3" fmla="*/ 0 w 1555230"/>
              <a:gd name="connsiteY3" fmla="*/ 1737511 h 173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230" h="1737511">
                <a:moveTo>
                  <a:pt x="0" y="0"/>
                </a:moveTo>
                <a:lnTo>
                  <a:pt x="1555230" y="0"/>
                </a:lnTo>
                <a:lnTo>
                  <a:pt x="1555230" y="1737511"/>
                </a:lnTo>
                <a:lnTo>
                  <a:pt x="0" y="1737511"/>
                </a:lnTo>
                <a:close/>
              </a:path>
            </a:pathLst>
          </a:cu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rot="16200000">
            <a:off x="32385" y="5236845"/>
            <a:ext cx="1588770" cy="1654175"/>
          </a:xfrm>
          <a:custGeom>
            <a:avLst/>
            <a:gdLst>
              <a:gd name="connsiteX0" fmla="*/ 2151400 w 2151400"/>
              <a:gd name="connsiteY0" fmla="*/ 0 h 2240183"/>
              <a:gd name="connsiteX1" fmla="*/ 2144742 w 2151400"/>
              <a:gd name="connsiteY1" fmla="*/ 24280 h 2240183"/>
              <a:gd name="connsiteX2" fmla="*/ 2058986 w 2151400"/>
              <a:gd name="connsiteY2" fmla="*/ 245055 h 2240183"/>
              <a:gd name="connsiteX3" fmla="*/ 1125194 w 2151400"/>
              <a:gd name="connsiteY3" fmla="*/ 1022526 h 2240183"/>
              <a:gd name="connsiteX4" fmla="*/ 473443 w 2151400"/>
              <a:gd name="connsiteY4" fmla="*/ 1174711 h 2240183"/>
              <a:gd name="connsiteX5" fmla="*/ 277420 w 2151400"/>
              <a:gd name="connsiteY5" fmla="*/ 1954663 h 2240183"/>
              <a:gd name="connsiteX6" fmla="*/ 78557 w 2151400"/>
              <a:gd name="connsiteY6" fmla="*/ 2193918 h 2240183"/>
              <a:gd name="connsiteX7" fmla="*/ 0 w 2151400"/>
              <a:gd name="connsiteY7" fmla="*/ 2240183 h 2240183"/>
              <a:gd name="connsiteX8" fmla="*/ 0 w 2151400"/>
              <a:gd name="connsiteY8" fmla="*/ 0 h 22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1400" h="2240183">
                <a:moveTo>
                  <a:pt x="2151400" y="0"/>
                </a:moveTo>
                <a:lnTo>
                  <a:pt x="2144742" y="24280"/>
                </a:lnTo>
                <a:cubicBezTo>
                  <a:pt x="2120311" y="99231"/>
                  <a:pt x="2092019" y="172942"/>
                  <a:pt x="2058986" y="245055"/>
                </a:cubicBezTo>
                <a:cubicBezTo>
                  <a:pt x="1882814" y="629655"/>
                  <a:pt x="1544532" y="966283"/>
                  <a:pt x="1125194" y="1022526"/>
                </a:cubicBezTo>
                <a:cubicBezTo>
                  <a:pt x="898570" y="1053128"/>
                  <a:pt x="633899" y="1012601"/>
                  <a:pt x="473443" y="1174711"/>
                </a:cubicBezTo>
                <a:cubicBezTo>
                  <a:pt x="281556" y="1368252"/>
                  <a:pt x="382461" y="1702398"/>
                  <a:pt x="277420" y="1954663"/>
                </a:cubicBezTo>
                <a:cubicBezTo>
                  <a:pt x="236712" y="2053139"/>
                  <a:pt x="165654" y="2133260"/>
                  <a:pt x="78557" y="2193918"/>
                </a:cubicBezTo>
                <a:lnTo>
                  <a:pt x="0" y="2240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39252" b="30047"/>
          <a:stretch>
            <a:fillRect/>
          </a:stretch>
        </p:blipFill>
        <p:spPr>
          <a:xfrm>
            <a:off x="0" y="5736590"/>
            <a:ext cx="1099185" cy="1121410"/>
          </a:xfrm>
          <a:custGeom>
            <a:avLst/>
            <a:gdLst>
              <a:gd name="connsiteX0" fmla="*/ 0 w 1488817"/>
              <a:gd name="connsiteY0" fmla="*/ 0 h 1518236"/>
              <a:gd name="connsiteX1" fmla="*/ 1488817 w 1488817"/>
              <a:gd name="connsiteY1" fmla="*/ 0 h 1518236"/>
              <a:gd name="connsiteX2" fmla="*/ 1488817 w 1488817"/>
              <a:gd name="connsiteY2" fmla="*/ 1518236 h 1518236"/>
              <a:gd name="connsiteX3" fmla="*/ 0 w 1488817"/>
              <a:gd name="connsiteY3" fmla="*/ 1518236 h 15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817" h="1518236">
                <a:moveTo>
                  <a:pt x="0" y="0"/>
                </a:moveTo>
                <a:lnTo>
                  <a:pt x="1488817" y="0"/>
                </a:lnTo>
                <a:lnTo>
                  <a:pt x="1488817" y="1518236"/>
                </a:lnTo>
                <a:lnTo>
                  <a:pt x="0" y="1518236"/>
                </a:lnTo>
                <a:close/>
              </a:path>
            </a:pathLst>
          </a:custGeom>
        </p:spPr>
      </p:pic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15"/>
            </p:custDataLst>
          </p:nvPr>
        </p:nvSpPr>
        <p:spPr>
          <a:xfrm>
            <a:off x="52578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94" hasCustomPrompt="1"/>
            <p:custDataLst>
              <p:tags r:id="rId1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5" hasCustomPrompt="1"/>
            <p:custDataLst>
              <p:tags r:id="rId17"/>
            </p:custDataLst>
          </p:nvPr>
        </p:nvSpPr>
        <p:spPr>
          <a:xfrm>
            <a:off x="5257800" y="2540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18"/>
            </p:custDataLst>
          </p:nvPr>
        </p:nvSpPr>
        <p:spPr>
          <a:xfrm>
            <a:off x="5410200" y="25400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19"/>
            </p:custDataLst>
          </p:nvPr>
        </p:nvSpPr>
        <p:spPr>
          <a:xfrm>
            <a:off x="5410200" y="3048000"/>
            <a:ext cx="27813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20"/>
            </p:custDataLst>
          </p:nvPr>
        </p:nvSpPr>
        <p:spPr>
          <a:xfrm>
            <a:off x="8648700" y="2540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21"/>
            </p:custDataLst>
          </p:nvPr>
        </p:nvSpPr>
        <p:spPr>
          <a:xfrm>
            <a:off x="8801100" y="25400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22"/>
            </p:custDataLst>
          </p:nvPr>
        </p:nvSpPr>
        <p:spPr>
          <a:xfrm>
            <a:off x="8801100" y="3048000"/>
            <a:ext cx="27813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7" hasCustomPrompt="1"/>
            <p:custDataLst>
              <p:tags r:id="rId23"/>
            </p:custDataLst>
          </p:nvPr>
        </p:nvSpPr>
        <p:spPr>
          <a:xfrm>
            <a:off x="5257800" y="44196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24"/>
            </p:custDataLst>
          </p:nvPr>
        </p:nvSpPr>
        <p:spPr>
          <a:xfrm>
            <a:off x="5410200" y="44196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25"/>
            </p:custDataLst>
          </p:nvPr>
        </p:nvSpPr>
        <p:spPr>
          <a:xfrm>
            <a:off x="5410200" y="4927600"/>
            <a:ext cx="27813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398" hasCustomPrompt="1"/>
            <p:custDataLst>
              <p:tags r:id="rId26"/>
            </p:custDataLst>
          </p:nvPr>
        </p:nvSpPr>
        <p:spPr>
          <a:xfrm>
            <a:off x="8648700" y="44196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2" hasCustomPrompt="1"/>
            <p:custDataLst>
              <p:tags r:id="rId27"/>
            </p:custDataLst>
          </p:nvPr>
        </p:nvSpPr>
        <p:spPr>
          <a:xfrm>
            <a:off x="8801100" y="44196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3" hasCustomPrompt="1"/>
            <p:custDataLst>
              <p:tags r:id="rId28"/>
            </p:custDataLst>
          </p:nvPr>
        </p:nvSpPr>
        <p:spPr>
          <a:xfrm>
            <a:off x="8801100" y="4927600"/>
            <a:ext cx="27813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26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5"/>
            </p:custDataLst>
          </p:nvPr>
        </p:nvSpPr>
        <p:spPr>
          <a:xfrm>
            <a:off x="11123930" y="5605780"/>
            <a:ext cx="1068070" cy="1252220"/>
          </a:xfrm>
          <a:custGeom>
            <a:avLst/>
            <a:gdLst>
              <a:gd name="connsiteX0" fmla="*/ 1524000 w 1524000"/>
              <a:gd name="connsiteY0" fmla="*/ 0 h 1785792"/>
              <a:gd name="connsiteX1" fmla="*/ 1524000 w 1524000"/>
              <a:gd name="connsiteY1" fmla="*/ 1785792 h 1785792"/>
              <a:gd name="connsiteX2" fmla="*/ 0 w 1524000"/>
              <a:gd name="connsiteY2" fmla="*/ 1785792 h 1785792"/>
              <a:gd name="connsiteX3" fmla="*/ 16467 w 1524000"/>
              <a:gd name="connsiteY3" fmla="*/ 1711928 h 1785792"/>
              <a:gd name="connsiteX4" fmla="*/ 55297 w 1524000"/>
              <a:gd name="connsiteY4" fmla="*/ 1623376 h 1785792"/>
              <a:gd name="connsiteX5" fmla="*/ 932731 w 1524000"/>
              <a:gd name="connsiteY5" fmla="*/ 1058732 h 1785792"/>
              <a:gd name="connsiteX6" fmla="*/ 1342336 w 1524000"/>
              <a:gd name="connsiteY6" fmla="*/ 473775 h 1785792"/>
              <a:gd name="connsiteX7" fmla="*/ 1422902 w 1524000"/>
              <a:gd name="connsiteY7" fmla="*/ 150831 h 1785792"/>
              <a:gd name="connsiteX8" fmla="*/ 1519284 w 1524000"/>
              <a:gd name="connsiteY8" fmla="*/ 4370 h 17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1785792">
                <a:moveTo>
                  <a:pt x="1524000" y="0"/>
                </a:moveTo>
                <a:lnTo>
                  <a:pt x="1524000" y="1785792"/>
                </a:lnTo>
                <a:lnTo>
                  <a:pt x="0" y="1785792"/>
                </a:lnTo>
                <a:lnTo>
                  <a:pt x="16467" y="1711928"/>
                </a:lnTo>
                <a:cubicBezTo>
                  <a:pt x="26396" y="1681326"/>
                  <a:pt x="39302" y="1651642"/>
                  <a:pt x="55297" y="1623376"/>
                </a:cubicBezTo>
                <a:cubicBezTo>
                  <a:pt x="228618" y="1316003"/>
                  <a:pt x="640253" y="1256425"/>
                  <a:pt x="932731" y="1058732"/>
                </a:cubicBezTo>
                <a:cubicBezTo>
                  <a:pt x="1134487" y="921971"/>
                  <a:pt x="1283434" y="709382"/>
                  <a:pt x="1342336" y="473775"/>
                </a:cubicBezTo>
                <a:cubicBezTo>
                  <a:pt x="1369417" y="366127"/>
                  <a:pt x="1378896" y="253062"/>
                  <a:pt x="1422902" y="150831"/>
                </a:cubicBezTo>
                <a:cubicBezTo>
                  <a:pt x="1446598" y="96161"/>
                  <a:pt x="1479519" y="47245"/>
                  <a:pt x="1519284" y="4370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2" name="任意多边形: 形状 81"/>
          <p:cNvSpPr/>
          <p:nvPr userDrawn="1">
            <p:custDataLst>
              <p:tags r:id="rId6"/>
            </p:custDataLst>
          </p:nvPr>
        </p:nvSpPr>
        <p:spPr>
          <a:xfrm>
            <a:off x="10492740" y="0"/>
            <a:ext cx="1699260" cy="1734185"/>
          </a:xfrm>
          <a:custGeom>
            <a:avLst/>
            <a:gdLst>
              <a:gd name="connsiteX0" fmla="*/ 1807 w 2320780"/>
              <a:gd name="connsiteY0" fmla="*/ 0 h 2368591"/>
              <a:gd name="connsiteX1" fmla="*/ 2320780 w 2320780"/>
              <a:gd name="connsiteY1" fmla="*/ 0 h 2368591"/>
              <a:gd name="connsiteX2" fmla="*/ 2320780 w 2320780"/>
              <a:gd name="connsiteY2" fmla="*/ 2368591 h 2368591"/>
              <a:gd name="connsiteX3" fmla="*/ 2312688 w 2320780"/>
              <a:gd name="connsiteY3" fmla="*/ 2367280 h 2368591"/>
              <a:gd name="connsiteX4" fmla="*/ 1728627 w 2320780"/>
              <a:gd name="connsiteY4" fmla="*/ 2076177 h 2368591"/>
              <a:gd name="connsiteX5" fmla="*/ 1452344 w 2320780"/>
              <a:gd name="connsiteY5" fmla="*/ 1592886 h 2368591"/>
              <a:gd name="connsiteX6" fmla="*/ 273810 w 2320780"/>
              <a:gd name="connsiteY6" fmla="*/ 864654 h 2368591"/>
              <a:gd name="connsiteX7" fmla="*/ 0 w 2320780"/>
              <a:gd name="connsiteY7" fmla="*/ 183430 h 23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2368591">
                <a:moveTo>
                  <a:pt x="1807" y="0"/>
                </a:moveTo>
                <a:lnTo>
                  <a:pt x="2320780" y="0"/>
                </a:lnTo>
                <a:lnTo>
                  <a:pt x="2320780" y="2368591"/>
                </a:lnTo>
                <a:lnTo>
                  <a:pt x="2312688" y="2367280"/>
                </a:lnTo>
                <a:cubicBezTo>
                  <a:pt x="2088311" y="2323131"/>
                  <a:pt x="1870892" y="2248133"/>
                  <a:pt x="1728627" y="2076177"/>
                </a:cubicBezTo>
                <a:cubicBezTo>
                  <a:pt x="1609867" y="1932675"/>
                  <a:pt x="1562033" y="1742163"/>
                  <a:pt x="1452344" y="1592886"/>
                </a:cubicBezTo>
                <a:cubicBezTo>
                  <a:pt x="1176060" y="1216812"/>
                  <a:pt x="601226" y="1197018"/>
                  <a:pt x="273810" y="864654"/>
                </a:cubicBezTo>
                <a:cubicBezTo>
                  <a:pt x="98143" y="686514"/>
                  <a:pt x="12371" y="433322"/>
                  <a:pt x="0" y="183430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6" name="任意多边形: 形状 75"/>
          <p:cNvSpPr/>
          <p:nvPr userDrawn="1">
            <p:custDataLst>
              <p:tags r:id="rId7"/>
            </p:custDataLst>
          </p:nvPr>
        </p:nvSpPr>
        <p:spPr>
          <a:xfrm>
            <a:off x="11435080" y="0"/>
            <a:ext cx="756920" cy="979170"/>
          </a:xfrm>
          <a:custGeom>
            <a:avLst/>
            <a:gdLst>
              <a:gd name="connsiteX0" fmla="*/ 0 w 1033885"/>
              <a:gd name="connsiteY0" fmla="*/ 0 h 1337026"/>
              <a:gd name="connsiteX1" fmla="*/ 1033885 w 1033885"/>
              <a:gd name="connsiteY1" fmla="*/ 0 h 1337026"/>
              <a:gd name="connsiteX2" fmla="*/ 1033885 w 1033885"/>
              <a:gd name="connsiteY2" fmla="*/ 1337026 h 1337026"/>
              <a:gd name="connsiteX3" fmla="*/ 977098 w 1033885"/>
              <a:gd name="connsiteY3" fmla="*/ 1298553 h 1337026"/>
              <a:gd name="connsiteX4" fmla="*/ 756071 w 1033885"/>
              <a:gd name="connsiteY4" fmla="*/ 1012373 h 1337026"/>
              <a:gd name="connsiteX5" fmla="*/ 336286 w 1033885"/>
              <a:gd name="connsiteY5" fmla="*/ 698152 h 1337026"/>
              <a:gd name="connsiteX6" fmla="*/ 40209 w 1033885"/>
              <a:gd name="connsiteY6" fmla="*/ 149708 h 1337026"/>
              <a:gd name="connsiteX7" fmla="*/ 2504 w 1033885"/>
              <a:gd name="connsiteY7" fmla="*/ 15175 h 13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885" h="1337026">
                <a:moveTo>
                  <a:pt x="0" y="0"/>
                </a:moveTo>
                <a:lnTo>
                  <a:pt x="1033885" y="0"/>
                </a:lnTo>
                <a:lnTo>
                  <a:pt x="1033885" y="1337026"/>
                </a:lnTo>
                <a:lnTo>
                  <a:pt x="977098" y="1298553"/>
                </a:lnTo>
                <a:cubicBezTo>
                  <a:pt x="883903" y="1221854"/>
                  <a:pt x="836070" y="1103093"/>
                  <a:pt x="756071" y="1012373"/>
                </a:cubicBezTo>
                <a:cubicBezTo>
                  <a:pt x="640610" y="881241"/>
                  <a:pt x="465768" y="816088"/>
                  <a:pt x="336286" y="698152"/>
                </a:cubicBezTo>
                <a:cubicBezTo>
                  <a:pt x="181237" y="556299"/>
                  <a:pt x="102888" y="350118"/>
                  <a:pt x="40209" y="149708"/>
                </a:cubicBezTo>
                <a:cubicBezTo>
                  <a:pt x="26395" y="105998"/>
                  <a:pt x="13199" y="60844"/>
                  <a:pt x="2504" y="15175"/>
                </a:cubicBezTo>
                <a:close/>
              </a:path>
            </a:pathLst>
          </a:custGeom>
          <a:solidFill>
            <a:schemeClr val="accent3">
              <a:alpha val="57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8" name="任意多边形: 形状 77"/>
          <p:cNvSpPr/>
          <p:nvPr userDrawn="1">
            <p:custDataLst>
              <p:tags r:id="rId8"/>
            </p:custDataLst>
          </p:nvPr>
        </p:nvSpPr>
        <p:spPr>
          <a:xfrm>
            <a:off x="11135995" y="0"/>
            <a:ext cx="564515" cy="1171575"/>
          </a:xfrm>
          <a:custGeom>
            <a:avLst/>
            <a:gdLst>
              <a:gd name="connsiteX0" fmla="*/ 492302 w 770844"/>
              <a:gd name="connsiteY0" fmla="*/ 0 h 1599707"/>
              <a:gd name="connsiteX1" fmla="*/ 518881 w 770844"/>
              <a:gd name="connsiteY1" fmla="*/ 0 h 1599707"/>
              <a:gd name="connsiteX2" fmla="*/ 516840 w 770844"/>
              <a:gd name="connsiteY2" fmla="*/ 8146 h 1599707"/>
              <a:gd name="connsiteX3" fmla="*/ 467115 w 770844"/>
              <a:gd name="connsiteY3" fmla="*/ 212386 h 1599707"/>
              <a:gd name="connsiteX4" fmla="*/ 463815 w 770844"/>
              <a:gd name="connsiteY4" fmla="*/ 280014 h 1599707"/>
              <a:gd name="connsiteX5" fmla="*/ 472887 w 770844"/>
              <a:gd name="connsiteY5" fmla="*/ 455682 h 1599707"/>
              <a:gd name="connsiteX6" fmla="*/ 478660 w 770844"/>
              <a:gd name="connsiteY6" fmla="*/ 485372 h 1599707"/>
              <a:gd name="connsiteX7" fmla="*/ 484434 w 770844"/>
              <a:gd name="connsiteY7" fmla="*/ 509288 h 1599707"/>
              <a:gd name="connsiteX8" fmla="*/ 534742 w 770844"/>
              <a:gd name="connsiteY8" fmla="*/ 582690 h 1599707"/>
              <a:gd name="connsiteX9" fmla="*/ 597422 w 770844"/>
              <a:gd name="connsiteY9" fmla="*/ 655265 h 1599707"/>
              <a:gd name="connsiteX10" fmla="*/ 631235 w 770844"/>
              <a:gd name="connsiteY10" fmla="*/ 753407 h 1599707"/>
              <a:gd name="connsiteX11" fmla="*/ 682368 w 770844"/>
              <a:gd name="connsiteY11" fmla="*/ 950518 h 1599707"/>
              <a:gd name="connsiteX12" fmla="*/ 688142 w 770844"/>
              <a:gd name="connsiteY12" fmla="*/ 961239 h 1599707"/>
              <a:gd name="connsiteX13" fmla="*/ 675770 w 770844"/>
              <a:gd name="connsiteY13" fmla="*/ 968661 h 1599707"/>
              <a:gd name="connsiteX14" fmla="*/ 669997 w 770844"/>
              <a:gd name="connsiteY14" fmla="*/ 957115 h 1599707"/>
              <a:gd name="connsiteX15" fmla="*/ 570206 w 770844"/>
              <a:gd name="connsiteY15" fmla="*/ 830107 h 1599707"/>
              <a:gd name="connsiteX16" fmla="*/ 494330 w 770844"/>
              <a:gd name="connsiteY16" fmla="*/ 720419 h 1599707"/>
              <a:gd name="connsiteX17" fmla="*/ 462991 w 770844"/>
              <a:gd name="connsiteY17" fmla="*/ 595885 h 1599707"/>
              <a:gd name="connsiteX18" fmla="*/ 460517 w 770844"/>
              <a:gd name="connsiteY18" fmla="*/ 585164 h 1599707"/>
              <a:gd name="connsiteX19" fmla="*/ 442373 w 770844"/>
              <a:gd name="connsiteY19" fmla="*/ 691553 h 1599707"/>
              <a:gd name="connsiteX20" fmla="*/ 418456 w 770844"/>
              <a:gd name="connsiteY20" fmla="*/ 802891 h 1599707"/>
              <a:gd name="connsiteX21" fmla="*/ 412683 w 770844"/>
              <a:gd name="connsiteY21" fmla="*/ 829283 h 1599707"/>
              <a:gd name="connsiteX22" fmla="*/ 410208 w 770844"/>
              <a:gd name="connsiteY22" fmla="*/ 885364 h 1599707"/>
              <a:gd name="connsiteX23" fmla="*/ 411034 w 770844"/>
              <a:gd name="connsiteY23" fmla="*/ 888663 h 1599707"/>
              <a:gd name="connsiteX24" fmla="*/ 448147 w 770844"/>
              <a:gd name="connsiteY24" fmla="*/ 998352 h 1599707"/>
              <a:gd name="connsiteX25" fmla="*/ 525670 w 770844"/>
              <a:gd name="connsiteY25" fmla="*/ 1061855 h 1599707"/>
              <a:gd name="connsiteX26" fmla="*/ 616390 w 770844"/>
              <a:gd name="connsiteY26" fmla="*/ 1141029 h 1599707"/>
              <a:gd name="connsiteX27" fmla="*/ 743398 w 770844"/>
              <a:gd name="connsiteY27" fmla="*/ 1315871 h 1599707"/>
              <a:gd name="connsiteX28" fmla="*/ 767315 w 770844"/>
              <a:gd name="connsiteY28" fmla="*/ 1341438 h 1599707"/>
              <a:gd name="connsiteX29" fmla="*/ 768964 w 770844"/>
              <a:gd name="connsiteY29" fmla="*/ 1343087 h 1599707"/>
              <a:gd name="connsiteX30" fmla="*/ 756593 w 770844"/>
              <a:gd name="connsiteY30" fmla="*/ 1353809 h 1599707"/>
              <a:gd name="connsiteX31" fmla="*/ 732676 w 770844"/>
              <a:gd name="connsiteY31" fmla="*/ 1328243 h 1599707"/>
              <a:gd name="connsiteX32" fmla="*/ 625462 w 770844"/>
              <a:gd name="connsiteY32" fmla="*/ 1258140 h 1599707"/>
              <a:gd name="connsiteX33" fmla="*/ 418456 w 770844"/>
              <a:gd name="connsiteY33" fmla="*/ 1086597 h 1599707"/>
              <a:gd name="connsiteX34" fmla="*/ 406910 w 770844"/>
              <a:gd name="connsiteY34" fmla="*/ 1056082 h 1599707"/>
              <a:gd name="connsiteX35" fmla="*/ 403611 w 770844"/>
              <a:gd name="connsiteY35" fmla="*/ 1085772 h 1599707"/>
              <a:gd name="connsiteX36" fmla="*/ 336808 w 770844"/>
              <a:gd name="connsiteY36" fmla="*/ 1395044 h 1599707"/>
              <a:gd name="connsiteX37" fmla="*/ 175986 w 770844"/>
              <a:gd name="connsiteY37" fmla="*/ 1598752 h 1599707"/>
              <a:gd name="connsiteX38" fmla="*/ 164440 w 770844"/>
              <a:gd name="connsiteY38" fmla="*/ 1592980 h 1599707"/>
              <a:gd name="connsiteX39" fmla="*/ 198254 w 770844"/>
              <a:gd name="connsiteY39" fmla="*/ 1489888 h 1599707"/>
              <a:gd name="connsiteX40" fmla="*/ 229594 w 770844"/>
              <a:gd name="connsiteY40" fmla="*/ 1381850 h 1599707"/>
              <a:gd name="connsiteX41" fmla="*/ 296396 w 770844"/>
              <a:gd name="connsiteY41" fmla="*/ 1291130 h 1599707"/>
              <a:gd name="connsiteX42" fmla="*/ 368147 w 770844"/>
              <a:gd name="connsiteY42" fmla="*/ 1213605 h 1599707"/>
              <a:gd name="connsiteX43" fmla="*/ 392890 w 770844"/>
              <a:gd name="connsiteY43" fmla="*/ 1056082 h 1599707"/>
              <a:gd name="connsiteX44" fmla="*/ 395364 w 770844"/>
              <a:gd name="connsiteY44" fmla="*/ 984330 h 1599707"/>
              <a:gd name="connsiteX45" fmla="*/ 395364 w 770844"/>
              <a:gd name="connsiteY45" fmla="*/ 889488 h 1599707"/>
              <a:gd name="connsiteX46" fmla="*/ 347529 w 770844"/>
              <a:gd name="connsiteY46" fmla="*/ 1006599 h 1599707"/>
              <a:gd name="connsiteX47" fmla="*/ 128977 w 770844"/>
              <a:gd name="connsiteY47" fmla="*/ 1214429 h 1599707"/>
              <a:gd name="connsiteX48" fmla="*/ 119905 w 770844"/>
              <a:gd name="connsiteY48" fmla="*/ 1206183 h 1599707"/>
              <a:gd name="connsiteX49" fmla="*/ 165264 w 770844"/>
              <a:gd name="connsiteY49" fmla="*/ 1103916 h 1599707"/>
              <a:gd name="connsiteX50" fmla="*/ 218047 w 770844"/>
              <a:gd name="connsiteY50" fmla="*/ 1018969 h 1599707"/>
              <a:gd name="connsiteX51" fmla="*/ 288974 w 770844"/>
              <a:gd name="connsiteY51" fmla="*/ 956290 h 1599707"/>
              <a:gd name="connsiteX52" fmla="*/ 359075 w 770844"/>
              <a:gd name="connsiteY52" fmla="*/ 896086 h 1599707"/>
              <a:gd name="connsiteX53" fmla="*/ 389590 w 770844"/>
              <a:gd name="connsiteY53" fmla="*/ 850725 h 1599707"/>
              <a:gd name="connsiteX54" fmla="*/ 392890 w 770844"/>
              <a:gd name="connsiteY54" fmla="*/ 837529 h 1599707"/>
              <a:gd name="connsiteX55" fmla="*/ 433301 w 770844"/>
              <a:gd name="connsiteY55" fmla="*/ 667636 h 1599707"/>
              <a:gd name="connsiteX56" fmla="*/ 453095 w 770844"/>
              <a:gd name="connsiteY56" fmla="*/ 532381 h 1599707"/>
              <a:gd name="connsiteX57" fmla="*/ 425878 w 770844"/>
              <a:gd name="connsiteY57" fmla="*/ 316302 h 1599707"/>
              <a:gd name="connsiteX58" fmla="*/ 420929 w 770844"/>
              <a:gd name="connsiteY58" fmla="*/ 325374 h 1599707"/>
              <a:gd name="connsiteX59" fmla="*/ 408559 w 770844"/>
              <a:gd name="connsiteY59" fmla="*/ 347643 h 1599707"/>
              <a:gd name="connsiteX60" fmla="*/ 393714 w 770844"/>
              <a:gd name="connsiteY60" fmla="*/ 401250 h 1599707"/>
              <a:gd name="connsiteX61" fmla="*/ 372272 w 770844"/>
              <a:gd name="connsiteY61" fmla="*/ 441661 h 1599707"/>
              <a:gd name="connsiteX62" fmla="*/ 368147 w 770844"/>
              <a:gd name="connsiteY62" fmla="*/ 548875 h 1599707"/>
              <a:gd name="connsiteX63" fmla="*/ 357427 w 770844"/>
              <a:gd name="connsiteY63" fmla="*/ 656915 h 1599707"/>
              <a:gd name="connsiteX64" fmla="*/ 312066 w 770844"/>
              <a:gd name="connsiteY64" fmla="*/ 754233 h 1599707"/>
              <a:gd name="connsiteX65" fmla="*/ 171038 w 770844"/>
              <a:gd name="connsiteY65" fmla="*/ 910106 h 1599707"/>
              <a:gd name="connsiteX66" fmla="*/ 161966 w 770844"/>
              <a:gd name="connsiteY66" fmla="*/ 903508 h 1599707"/>
              <a:gd name="connsiteX67" fmla="*/ 188358 w 770844"/>
              <a:gd name="connsiteY67" fmla="*/ 732789 h 1599707"/>
              <a:gd name="connsiteX68" fmla="*/ 206501 w 770844"/>
              <a:gd name="connsiteY68" fmla="*/ 667636 h 1599707"/>
              <a:gd name="connsiteX69" fmla="*/ 240315 w 770844"/>
              <a:gd name="connsiteY69" fmla="*/ 612379 h 1599707"/>
              <a:gd name="connsiteX70" fmla="*/ 281552 w 770844"/>
              <a:gd name="connsiteY70" fmla="*/ 559597 h 1599707"/>
              <a:gd name="connsiteX71" fmla="*/ 321138 w 770844"/>
              <a:gd name="connsiteY71" fmla="*/ 498568 h 1599707"/>
              <a:gd name="connsiteX72" fmla="*/ 360725 w 770844"/>
              <a:gd name="connsiteY72" fmla="*/ 434239 h 1599707"/>
              <a:gd name="connsiteX73" fmla="*/ 373096 w 770844"/>
              <a:gd name="connsiteY73" fmla="*/ 389703 h 1599707"/>
              <a:gd name="connsiteX74" fmla="*/ 401136 w 770844"/>
              <a:gd name="connsiteY74" fmla="*/ 327024 h 1599707"/>
              <a:gd name="connsiteX75" fmla="*/ 410208 w 770844"/>
              <a:gd name="connsiteY75" fmla="*/ 299808 h 1599707"/>
              <a:gd name="connsiteX76" fmla="*/ 345055 w 770844"/>
              <a:gd name="connsiteY76" fmla="*/ 345168 h 1599707"/>
              <a:gd name="connsiteX77" fmla="*/ 262583 w 770844"/>
              <a:gd name="connsiteY77" fmla="*/ 408672 h 1599707"/>
              <a:gd name="connsiteX78" fmla="*/ 184234 w 770844"/>
              <a:gd name="connsiteY78" fmla="*/ 456506 h 1599707"/>
              <a:gd name="connsiteX79" fmla="*/ 10216 w 770844"/>
              <a:gd name="connsiteY79" fmla="*/ 489496 h 1599707"/>
              <a:gd name="connsiteX80" fmla="*/ 319 w 770844"/>
              <a:gd name="connsiteY80" fmla="*/ 481248 h 1599707"/>
              <a:gd name="connsiteX81" fmla="*/ 54752 w 770844"/>
              <a:gd name="connsiteY81" fmla="*/ 416919 h 1599707"/>
              <a:gd name="connsiteX82" fmla="*/ 204027 w 770844"/>
              <a:gd name="connsiteY82" fmla="*/ 317127 h 1599707"/>
              <a:gd name="connsiteX83" fmla="*/ 310417 w 770844"/>
              <a:gd name="connsiteY83" fmla="*/ 294860 h 1599707"/>
              <a:gd name="connsiteX84" fmla="*/ 420929 w 770844"/>
              <a:gd name="connsiteY84" fmla="*/ 275066 h 1599707"/>
              <a:gd name="connsiteX85" fmla="*/ 485257 w 770844"/>
              <a:gd name="connsiteY85" fmla="*/ 28526 h 1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70844" h="1599707">
                <a:moveTo>
                  <a:pt x="492302" y="0"/>
                </a:moveTo>
                <a:lnTo>
                  <a:pt x="518881" y="0"/>
                </a:lnTo>
                <a:lnTo>
                  <a:pt x="516840" y="8146"/>
                </a:lnTo>
                <a:cubicBezTo>
                  <a:pt x="495593" y="93059"/>
                  <a:pt x="468145" y="203624"/>
                  <a:pt x="467115" y="212386"/>
                </a:cubicBezTo>
                <a:cubicBezTo>
                  <a:pt x="463815" y="240427"/>
                  <a:pt x="465465" y="257747"/>
                  <a:pt x="463815" y="280014"/>
                </a:cubicBezTo>
                <a:cubicBezTo>
                  <a:pt x="455568" y="338571"/>
                  <a:pt x="462166" y="397951"/>
                  <a:pt x="472887" y="455682"/>
                </a:cubicBezTo>
                <a:cubicBezTo>
                  <a:pt x="474537" y="465578"/>
                  <a:pt x="477011" y="475475"/>
                  <a:pt x="478660" y="485372"/>
                </a:cubicBezTo>
                <a:cubicBezTo>
                  <a:pt x="478660" y="485372"/>
                  <a:pt x="482784" y="505164"/>
                  <a:pt x="484434" y="509288"/>
                </a:cubicBezTo>
                <a:cubicBezTo>
                  <a:pt x="500104" y="543927"/>
                  <a:pt x="507526" y="556297"/>
                  <a:pt x="534742" y="582690"/>
                </a:cubicBezTo>
                <a:cubicBezTo>
                  <a:pt x="557835" y="604956"/>
                  <a:pt x="580927" y="627224"/>
                  <a:pt x="597422" y="655265"/>
                </a:cubicBezTo>
                <a:cubicBezTo>
                  <a:pt x="614740" y="684955"/>
                  <a:pt x="623812" y="719594"/>
                  <a:pt x="631235" y="753407"/>
                </a:cubicBezTo>
                <a:cubicBezTo>
                  <a:pt x="645255" y="819385"/>
                  <a:pt x="651029" y="890312"/>
                  <a:pt x="682368" y="950518"/>
                </a:cubicBezTo>
                <a:cubicBezTo>
                  <a:pt x="684018" y="953816"/>
                  <a:pt x="686492" y="957939"/>
                  <a:pt x="688142" y="961239"/>
                </a:cubicBezTo>
                <a:cubicBezTo>
                  <a:pt x="692264" y="968661"/>
                  <a:pt x="680718" y="976908"/>
                  <a:pt x="675770" y="968661"/>
                </a:cubicBezTo>
                <a:cubicBezTo>
                  <a:pt x="674121" y="964538"/>
                  <a:pt x="671647" y="961239"/>
                  <a:pt x="669997" y="957115"/>
                </a:cubicBezTo>
                <a:cubicBezTo>
                  <a:pt x="642781" y="910930"/>
                  <a:pt x="604844" y="870519"/>
                  <a:pt x="570206" y="830107"/>
                </a:cubicBezTo>
                <a:cubicBezTo>
                  <a:pt x="541340" y="796294"/>
                  <a:pt x="512475" y="761655"/>
                  <a:pt x="494330" y="720419"/>
                </a:cubicBezTo>
                <a:cubicBezTo>
                  <a:pt x="477011" y="680832"/>
                  <a:pt x="471238" y="637946"/>
                  <a:pt x="462991" y="595885"/>
                </a:cubicBezTo>
                <a:cubicBezTo>
                  <a:pt x="462166" y="592586"/>
                  <a:pt x="461342" y="588462"/>
                  <a:pt x="460517" y="585164"/>
                </a:cubicBezTo>
                <a:cubicBezTo>
                  <a:pt x="456393" y="620627"/>
                  <a:pt x="449795" y="656089"/>
                  <a:pt x="442373" y="691553"/>
                </a:cubicBezTo>
                <a:cubicBezTo>
                  <a:pt x="433301" y="729491"/>
                  <a:pt x="427528" y="764953"/>
                  <a:pt x="418456" y="802891"/>
                </a:cubicBezTo>
                <a:cubicBezTo>
                  <a:pt x="416806" y="808665"/>
                  <a:pt x="412683" y="825983"/>
                  <a:pt x="412683" y="829283"/>
                </a:cubicBezTo>
                <a:cubicBezTo>
                  <a:pt x="410208" y="853199"/>
                  <a:pt x="411858" y="860622"/>
                  <a:pt x="410208" y="885364"/>
                </a:cubicBezTo>
                <a:cubicBezTo>
                  <a:pt x="411034" y="886188"/>
                  <a:pt x="411034" y="887838"/>
                  <a:pt x="411034" y="888663"/>
                </a:cubicBezTo>
                <a:cubicBezTo>
                  <a:pt x="411034" y="929075"/>
                  <a:pt x="420929" y="967011"/>
                  <a:pt x="448147" y="998352"/>
                </a:cubicBezTo>
                <a:cubicBezTo>
                  <a:pt x="470414" y="1023918"/>
                  <a:pt x="498454" y="1042887"/>
                  <a:pt x="525670" y="1061855"/>
                </a:cubicBezTo>
                <a:cubicBezTo>
                  <a:pt x="559484" y="1084948"/>
                  <a:pt x="589998" y="1109690"/>
                  <a:pt x="616390" y="1141029"/>
                </a:cubicBezTo>
                <a:cubicBezTo>
                  <a:pt x="662575" y="1196286"/>
                  <a:pt x="696388" y="1261440"/>
                  <a:pt x="743398" y="1315871"/>
                </a:cubicBezTo>
                <a:cubicBezTo>
                  <a:pt x="751645" y="1324119"/>
                  <a:pt x="759893" y="1332365"/>
                  <a:pt x="767315" y="1341438"/>
                </a:cubicBezTo>
                <a:cubicBezTo>
                  <a:pt x="768140" y="1342262"/>
                  <a:pt x="768140" y="1342262"/>
                  <a:pt x="768964" y="1343087"/>
                </a:cubicBezTo>
                <a:cubicBezTo>
                  <a:pt x="775562" y="1350510"/>
                  <a:pt x="763191" y="1360406"/>
                  <a:pt x="756593" y="1353809"/>
                </a:cubicBezTo>
                <a:cubicBezTo>
                  <a:pt x="748346" y="1345561"/>
                  <a:pt x="740099" y="1337315"/>
                  <a:pt x="732676" y="1328243"/>
                </a:cubicBezTo>
                <a:cubicBezTo>
                  <a:pt x="701337" y="1299377"/>
                  <a:pt x="663400" y="1277934"/>
                  <a:pt x="625462" y="1258140"/>
                </a:cubicBezTo>
                <a:cubicBezTo>
                  <a:pt x="544639" y="1216079"/>
                  <a:pt x="458042" y="1174843"/>
                  <a:pt x="418456" y="1086597"/>
                </a:cubicBezTo>
                <a:cubicBezTo>
                  <a:pt x="413508" y="1076700"/>
                  <a:pt x="410208" y="1066804"/>
                  <a:pt x="406910" y="1056082"/>
                </a:cubicBezTo>
                <a:cubicBezTo>
                  <a:pt x="406084" y="1065979"/>
                  <a:pt x="405260" y="1075875"/>
                  <a:pt x="403611" y="1085772"/>
                </a:cubicBezTo>
                <a:cubicBezTo>
                  <a:pt x="389590" y="1189688"/>
                  <a:pt x="373096" y="1296078"/>
                  <a:pt x="336808" y="1395044"/>
                </a:cubicBezTo>
                <a:cubicBezTo>
                  <a:pt x="306293" y="1478343"/>
                  <a:pt x="257634" y="1557516"/>
                  <a:pt x="175986" y="1598752"/>
                </a:cubicBezTo>
                <a:cubicBezTo>
                  <a:pt x="171038" y="1601227"/>
                  <a:pt x="164440" y="1598752"/>
                  <a:pt x="164440" y="1592980"/>
                </a:cubicBezTo>
                <a:cubicBezTo>
                  <a:pt x="162790" y="1554218"/>
                  <a:pt x="185058" y="1523702"/>
                  <a:pt x="198254" y="1489888"/>
                </a:cubicBezTo>
                <a:cubicBezTo>
                  <a:pt x="212274" y="1454425"/>
                  <a:pt x="215573" y="1416487"/>
                  <a:pt x="229594" y="1381850"/>
                </a:cubicBezTo>
                <a:cubicBezTo>
                  <a:pt x="244439" y="1346386"/>
                  <a:pt x="270830" y="1318345"/>
                  <a:pt x="296396" y="1291130"/>
                </a:cubicBezTo>
                <a:cubicBezTo>
                  <a:pt x="321138" y="1265563"/>
                  <a:pt x="346705" y="1241646"/>
                  <a:pt x="368147" y="1213605"/>
                </a:cubicBezTo>
                <a:cubicBezTo>
                  <a:pt x="378044" y="1160822"/>
                  <a:pt x="386292" y="1108864"/>
                  <a:pt x="392890" y="1056082"/>
                </a:cubicBezTo>
                <a:cubicBezTo>
                  <a:pt x="396188" y="1032165"/>
                  <a:pt x="396188" y="1008248"/>
                  <a:pt x="395364" y="984330"/>
                </a:cubicBezTo>
                <a:cubicBezTo>
                  <a:pt x="392064" y="952991"/>
                  <a:pt x="392890" y="920827"/>
                  <a:pt x="395364" y="889488"/>
                </a:cubicBezTo>
                <a:cubicBezTo>
                  <a:pt x="383817" y="929899"/>
                  <a:pt x="368147" y="969486"/>
                  <a:pt x="347529" y="1006599"/>
                </a:cubicBezTo>
                <a:cubicBezTo>
                  <a:pt x="297220" y="1096494"/>
                  <a:pt x="221347" y="1169070"/>
                  <a:pt x="128977" y="1214429"/>
                </a:cubicBezTo>
                <a:cubicBezTo>
                  <a:pt x="123204" y="1217729"/>
                  <a:pt x="117431" y="1211955"/>
                  <a:pt x="119905" y="1206183"/>
                </a:cubicBezTo>
                <a:cubicBezTo>
                  <a:pt x="134750" y="1172369"/>
                  <a:pt x="148770" y="1137730"/>
                  <a:pt x="165264" y="1103916"/>
                </a:cubicBezTo>
                <a:cubicBezTo>
                  <a:pt x="180110" y="1074226"/>
                  <a:pt x="196605" y="1044536"/>
                  <a:pt x="218047" y="1018969"/>
                </a:cubicBezTo>
                <a:cubicBezTo>
                  <a:pt x="237841" y="994228"/>
                  <a:pt x="263408" y="975260"/>
                  <a:pt x="288974" y="956290"/>
                </a:cubicBezTo>
                <a:cubicBezTo>
                  <a:pt x="313715" y="937321"/>
                  <a:pt x="338457" y="919177"/>
                  <a:pt x="359075" y="896086"/>
                </a:cubicBezTo>
                <a:cubicBezTo>
                  <a:pt x="371446" y="882066"/>
                  <a:pt x="381344" y="867220"/>
                  <a:pt x="389590" y="850725"/>
                </a:cubicBezTo>
                <a:cubicBezTo>
                  <a:pt x="391240" y="845777"/>
                  <a:pt x="392064" y="841653"/>
                  <a:pt x="392890" y="837529"/>
                </a:cubicBezTo>
                <a:cubicBezTo>
                  <a:pt x="406084" y="780624"/>
                  <a:pt x="421754" y="724543"/>
                  <a:pt x="433301" y="667636"/>
                </a:cubicBezTo>
                <a:cubicBezTo>
                  <a:pt x="442373" y="623100"/>
                  <a:pt x="450620" y="577741"/>
                  <a:pt x="453095" y="532381"/>
                </a:cubicBezTo>
                <a:cubicBezTo>
                  <a:pt x="437425" y="461455"/>
                  <a:pt x="422579" y="388878"/>
                  <a:pt x="425878" y="316302"/>
                </a:cubicBezTo>
                <a:cubicBezTo>
                  <a:pt x="424229" y="319602"/>
                  <a:pt x="422579" y="322076"/>
                  <a:pt x="420929" y="325374"/>
                </a:cubicBezTo>
                <a:cubicBezTo>
                  <a:pt x="416806" y="332797"/>
                  <a:pt x="412683" y="340219"/>
                  <a:pt x="408559" y="347643"/>
                </a:cubicBezTo>
                <a:cubicBezTo>
                  <a:pt x="405260" y="366611"/>
                  <a:pt x="401136" y="384755"/>
                  <a:pt x="393714" y="401250"/>
                </a:cubicBezTo>
                <a:cubicBezTo>
                  <a:pt x="387116" y="415270"/>
                  <a:pt x="379694" y="428465"/>
                  <a:pt x="372272" y="441661"/>
                </a:cubicBezTo>
                <a:cubicBezTo>
                  <a:pt x="364848" y="477124"/>
                  <a:pt x="367322" y="513412"/>
                  <a:pt x="368147" y="548875"/>
                </a:cubicBezTo>
                <a:cubicBezTo>
                  <a:pt x="368972" y="585164"/>
                  <a:pt x="368147" y="621451"/>
                  <a:pt x="357427" y="656915"/>
                </a:cubicBezTo>
                <a:cubicBezTo>
                  <a:pt x="347529" y="690728"/>
                  <a:pt x="330209" y="723717"/>
                  <a:pt x="312066" y="754233"/>
                </a:cubicBezTo>
                <a:cubicBezTo>
                  <a:pt x="276602" y="814437"/>
                  <a:pt x="231243" y="872168"/>
                  <a:pt x="171038" y="910106"/>
                </a:cubicBezTo>
                <a:cubicBezTo>
                  <a:pt x="166089" y="913405"/>
                  <a:pt x="161141" y="908457"/>
                  <a:pt x="161966" y="903508"/>
                </a:cubicBezTo>
                <a:cubicBezTo>
                  <a:pt x="169388" y="846602"/>
                  <a:pt x="177636" y="789696"/>
                  <a:pt x="188358" y="732789"/>
                </a:cubicBezTo>
                <a:cubicBezTo>
                  <a:pt x="193306" y="710522"/>
                  <a:pt x="197429" y="688254"/>
                  <a:pt x="206501" y="667636"/>
                </a:cubicBezTo>
                <a:cubicBezTo>
                  <a:pt x="215573" y="647843"/>
                  <a:pt x="227119" y="629699"/>
                  <a:pt x="240315" y="612379"/>
                </a:cubicBezTo>
                <a:cubicBezTo>
                  <a:pt x="254335" y="595060"/>
                  <a:pt x="268356" y="577741"/>
                  <a:pt x="281552" y="559597"/>
                </a:cubicBezTo>
                <a:cubicBezTo>
                  <a:pt x="295572" y="539803"/>
                  <a:pt x="307942" y="519185"/>
                  <a:pt x="321138" y="498568"/>
                </a:cubicBezTo>
                <a:cubicBezTo>
                  <a:pt x="334333" y="477124"/>
                  <a:pt x="348353" y="455682"/>
                  <a:pt x="360725" y="434239"/>
                </a:cubicBezTo>
                <a:cubicBezTo>
                  <a:pt x="363199" y="419393"/>
                  <a:pt x="367322" y="404548"/>
                  <a:pt x="373096" y="389703"/>
                </a:cubicBezTo>
                <a:cubicBezTo>
                  <a:pt x="381344" y="368260"/>
                  <a:pt x="391240" y="347643"/>
                  <a:pt x="401136" y="327024"/>
                </a:cubicBezTo>
                <a:cubicBezTo>
                  <a:pt x="403611" y="317952"/>
                  <a:pt x="406084" y="308880"/>
                  <a:pt x="410208" y="299808"/>
                </a:cubicBezTo>
                <a:cubicBezTo>
                  <a:pt x="387940" y="313829"/>
                  <a:pt x="366498" y="329499"/>
                  <a:pt x="345055" y="345168"/>
                </a:cubicBezTo>
                <a:cubicBezTo>
                  <a:pt x="317014" y="365786"/>
                  <a:pt x="289798" y="387229"/>
                  <a:pt x="262583" y="408672"/>
                </a:cubicBezTo>
                <a:cubicBezTo>
                  <a:pt x="237841" y="427641"/>
                  <a:pt x="213924" y="445785"/>
                  <a:pt x="184234" y="456506"/>
                </a:cubicBezTo>
                <a:cubicBezTo>
                  <a:pt x="128152" y="477949"/>
                  <a:pt x="67947" y="477124"/>
                  <a:pt x="10216" y="489496"/>
                </a:cubicBezTo>
                <a:cubicBezTo>
                  <a:pt x="3619" y="490320"/>
                  <a:pt x="-1330" y="485372"/>
                  <a:pt x="319" y="481248"/>
                </a:cubicBezTo>
                <a:cubicBezTo>
                  <a:pt x="11866" y="455682"/>
                  <a:pt x="34133" y="435063"/>
                  <a:pt x="54752" y="416919"/>
                </a:cubicBezTo>
                <a:cubicBezTo>
                  <a:pt x="98462" y="377332"/>
                  <a:pt x="149595" y="339395"/>
                  <a:pt x="204027" y="317127"/>
                </a:cubicBezTo>
                <a:cubicBezTo>
                  <a:pt x="237016" y="303107"/>
                  <a:pt x="274953" y="298983"/>
                  <a:pt x="310417" y="294860"/>
                </a:cubicBezTo>
                <a:cubicBezTo>
                  <a:pt x="347529" y="290736"/>
                  <a:pt x="385466" y="286612"/>
                  <a:pt x="420929" y="275066"/>
                </a:cubicBezTo>
                <a:cubicBezTo>
                  <a:pt x="429177" y="252901"/>
                  <a:pt x="460620" y="127968"/>
                  <a:pt x="485257" y="28526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0" name="任意多边形: 形状 79"/>
          <p:cNvSpPr/>
          <p:nvPr userDrawn="1">
            <p:custDataLst>
              <p:tags r:id="rId9"/>
            </p:custDataLst>
          </p:nvPr>
        </p:nvSpPr>
        <p:spPr>
          <a:xfrm>
            <a:off x="11433175" y="0"/>
            <a:ext cx="758825" cy="1031240"/>
          </a:xfrm>
          <a:custGeom>
            <a:avLst/>
            <a:gdLst>
              <a:gd name="connsiteX0" fmla="*/ 281817 w 1036563"/>
              <a:gd name="connsiteY0" fmla="*/ 0 h 1408240"/>
              <a:gd name="connsiteX1" fmla="*/ 309581 w 1036563"/>
              <a:gd name="connsiteY1" fmla="*/ 0 h 1408240"/>
              <a:gd name="connsiteX2" fmla="*/ 310658 w 1036563"/>
              <a:gd name="connsiteY2" fmla="*/ 5515 h 1408240"/>
              <a:gd name="connsiteX3" fmla="*/ 314221 w 1036563"/>
              <a:gd name="connsiteY3" fmla="*/ 21875 h 1408240"/>
              <a:gd name="connsiteX4" fmla="*/ 338963 w 1036563"/>
              <a:gd name="connsiteY4" fmla="*/ 84555 h 1408240"/>
              <a:gd name="connsiteX5" fmla="*/ 419786 w 1036563"/>
              <a:gd name="connsiteY5" fmla="*/ 240429 h 1408240"/>
              <a:gd name="connsiteX6" fmla="*/ 437105 w 1036563"/>
              <a:gd name="connsiteY6" fmla="*/ 265169 h 1408240"/>
              <a:gd name="connsiteX7" fmla="*/ 452775 w 1036563"/>
              <a:gd name="connsiteY7" fmla="*/ 284138 h 1408240"/>
              <a:gd name="connsiteX8" fmla="*/ 529474 w 1036563"/>
              <a:gd name="connsiteY8" fmla="*/ 330323 h 1408240"/>
              <a:gd name="connsiteX9" fmla="*/ 616895 w 1036563"/>
              <a:gd name="connsiteY9" fmla="*/ 369909 h 1408240"/>
              <a:gd name="connsiteX10" fmla="*/ 688646 w 1036563"/>
              <a:gd name="connsiteY10" fmla="*/ 444960 h 1408240"/>
              <a:gd name="connsiteX11" fmla="*/ 816478 w 1036563"/>
              <a:gd name="connsiteY11" fmla="*/ 602483 h 1408240"/>
              <a:gd name="connsiteX12" fmla="*/ 826376 w 1036563"/>
              <a:gd name="connsiteY12" fmla="*/ 609906 h 1408240"/>
              <a:gd name="connsiteX13" fmla="*/ 818128 w 1036563"/>
              <a:gd name="connsiteY13" fmla="*/ 622277 h 1408240"/>
              <a:gd name="connsiteX14" fmla="*/ 808232 w 1036563"/>
              <a:gd name="connsiteY14" fmla="*/ 614854 h 1408240"/>
              <a:gd name="connsiteX15" fmla="*/ 664729 w 1036563"/>
              <a:gd name="connsiteY15" fmla="*/ 540628 h 1408240"/>
              <a:gd name="connsiteX16" fmla="*/ 550093 w 1036563"/>
              <a:gd name="connsiteY16" fmla="*/ 472176 h 1408240"/>
              <a:gd name="connsiteX17" fmla="*/ 469269 w 1036563"/>
              <a:gd name="connsiteY17" fmla="*/ 372384 h 1408240"/>
              <a:gd name="connsiteX18" fmla="*/ 462671 w 1036563"/>
              <a:gd name="connsiteY18" fmla="*/ 363313 h 1408240"/>
              <a:gd name="connsiteX19" fmla="*/ 489888 w 1036563"/>
              <a:gd name="connsiteY19" fmla="*/ 468053 h 1408240"/>
              <a:gd name="connsiteX20" fmla="*/ 514630 w 1036563"/>
              <a:gd name="connsiteY20" fmla="*/ 579390 h 1408240"/>
              <a:gd name="connsiteX21" fmla="*/ 520402 w 1036563"/>
              <a:gd name="connsiteY21" fmla="*/ 605782 h 1408240"/>
              <a:gd name="connsiteX22" fmla="*/ 541021 w 1036563"/>
              <a:gd name="connsiteY22" fmla="*/ 657739 h 1408240"/>
              <a:gd name="connsiteX23" fmla="*/ 542669 w 1036563"/>
              <a:gd name="connsiteY23" fmla="*/ 660214 h 1408240"/>
              <a:gd name="connsiteX24" fmla="*/ 622668 w 1036563"/>
              <a:gd name="connsiteY24" fmla="*/ 745161 h 1408240"/>
              <a:gd name="connsiteX25" fmla="*/ 719162 w 1036563"/>
              <a:gd name="connsiteY25" fmla="*/ 770727 h 1408240"/>
              <a:gd name="connsiteX26" fmla="*/ 834623 w 1036563"/>
              <a:gd name="connsiteY26" fmla="*/ 805365 h 1408240"/>
              <a:gd name="connsiteX27" fmla="*/ 1022661 w 1036563"/>
              <a:gd name="connsiteY27" fmla="*/ 911756 h 1408240"/>
              <a:gd name="connsiteX28" fmla="*/ 1036563 w 1036563"/>
              <a:gd name="connsiteY28" fmla="*/ 917459 h 1408240"/>
              <a:gd name="connsiteX29" fmla="*/ 1036563 w 1036563"/>
              <a:gd name="connsiteY29" fmla="*/ 935625 h 1408240"/>
              <a:gd name="connsiteX30" fmla="*/ 1016062 w 1036563"/>
              <a:gd name="connsiteY30" fmla="*/ 927424 h 1408240"/>
              <a:gd name="connsiteX31" fmla="*/ 889880 w 1036563"/>
              <a:gd name="connsiteY31" fmla="*/ 908456 h 1408240"/>
              <a:gd name="connsiteX32" fmla="*/ 630091 w 1036563"/>
              <a:gd name="connsiteY32" fmla="*/ 838354 h 1408240"/>
              <a:gd name="connsiteX33" fmla="*/ 606999 w 1036563"/>
              <a:gd name="connsiteY33" fmla="*/ 815262 h 1408240"/>
              <a:gd name="connsiteX34" fmla="*/ 616071 w 1036563"/>
              <a:gd name="connsiteY34" fmla="*/ 843303 h 1408240"/>
              <a:gd name="connsiteX35" fmla="*/ 683698 w 1036563"/>
              <a:gd name="connsiteY35" fmla="*/ 1152575 h 1408240"/>
              <a:gd name="connsiteX36" fmla="*/ 622668 w 1036563"/>
              <a:gd name="connsiteY36" fmla="*/ 1404942 h 1408240"/>
              <a:gd name="connsiteX37" fmla="*/ 609472 w 1036563"/>
              <a:gd name="connsiteY37" fmla="*/ 1404116 h 1408240"/>
              <a:gd name="connsiteX38" fmla="*/ 597102 w 1036563"/>
              <a:gd name="connsiteY38" fmla="*/ 1296902 h 1408240"/>
              <a:gd name="connsiteX39" fmla="*/ 580607 w 1036563"/>
              <a:gd name="connsiteY39" fmla="*/ 1186389 h 1408240"/>
              <a:gd name="connsiteX40" fmla="*/ 603700 w 1036563"/>
              <a:gd name="connsiteY40" fmla="*/ 1076701 h 1408240"/>
              <a:gd name="connsiteX41" fmla="*/ 636689 w 1036563"/>
              <a:gd name="connsiteY41" fmla="*/ 976909 h 1408240"/>
              <a:gd name="connsiteX42" fmla="*/ 593803 w 1036563"/>
              <a:gd name="connsiteY42" fmla="*/ 823510 h 1408240"/>
              <a:gd name="connsiteX43" fmla="*/ 566587 w 1036563"/>
              <a:gd name="connsiteY43" fmla="*/ 757531 h 1408240"/>
              <a:gd name="connsiteX44" fmla="*/ 527825 w 1036563"/>
              <a:gd name="connsiteY44" fmla="*/ 670935 h 1408240"/>
              <a:gd name="connsiteX45" fmla="*/ 532774 w 1036563"/>
              <a:gd name="connsiteY45" fmla="*/ 797942 h 1408240"/>
              <a:gd name="connsiteX46" fmla="*/ 419786 w 1036563"/>
              <a:gd name="connsiteY46" fmla="*/ 1077525 h 1408240"/>
              <a:gd name="connsiteX47" fmla="*/ 408239 w 1036563"/>
              <a:gd name="connsiteY47" fmla="*/ 1073401 h 1408240"/>
              <a:gd name="connsiteX48" fmla="*/ 407415 w 1036563"/>
              <a:gd name="connsiteY48" fmla="*/ 961239 h 1408240"/>
              <a:gd name="connsiteX49" fmla="*/ 420610 w 1036563"/>
              <a:gd name="connsiteY49" fmla="*/ 862272 h 1408240"/>
              <a:gd name="connsiteX50" fmla="*/ 459373 w 1036563"/>
              <a:gd name="connsiteY50" fmla="*/ 775675 h 1408240"/>
              <a:gd name="connsiteX51" fmla="*/ 498135 w 1036563"/>
              <a:gd name="connsiteY51" fmla="*/ 691553 h 1408240"/>
              <a:gd name="connsiteX52" fmla="*/ 507207 w 1036563"/>
              <a:gd name="connsiteY52" fmla="*/ 637946 h 1408240"/>
              <a:gd name="connsiteX53" fmla="*/ 504732 w 1036563"/>
              <a:gd name="connsiteY53" fmla="*/ 624750 h 1408240"/>
              <a:gd name="connsiteX54" fmla="*/ 470919 w 1036563"/>
              <a:gd name="connsiteY54" fmla="*/ 454033 h 1408240"/>
              <a:gd name="connsiteX55" fmla="*/ 432981 w 1036563"/>
              <a:gd name="connsiteY55" fmla="*/ 322900 h 1408240"/>
              <a:gd name="connsiteX56" fmla="*/ 318344 w 1036563"/>
              <a:gd name="connsiteY56" fmla="*/ 137337 h 1408240"/>
              <a:gd name="connsiteX57" fmla="*/ 317520 w 1036563"/>
              <a:gd name="connsiteY57" fmla="*/ 148058 h 1408240"/>
              <a:gd name="connsiteX58" fmla="*/ 315870 w 1036563"/>
              <a:gd name="connsiteY58" fmla="*/ 173625 h 1408240"/>
              <a:gd name="connsiteX59" fmla="*/ 324117 w 1036563"/>
              <a:gd name="connsiteY59" fmla="*/ 228056 h 1408240"/>
              <a:gd name="connsiteX60" fmla="*/ 320818 w 1036563"/>
              <a:gd name="connsiteY60" fmla="*/ 273417 h 1408240"/>
              <a:gd name="connsiteX61" fmla="*/ 362055 w 1036563"/>
              <a:gd name="connsiteY61" fmla="*/ 372384 h 1408240"/>
              <a:gd name="connsiteX62" fmla="*/ 396694 w 1036563"/>
              <a:gd name="connsiteY62" fmla="*/ 475475 h 1408240"/>
              <a:gd name="connsiteX63" fmla="*/ 395868 w 1036563"/>
              <a:gd name="connsiteY63" fmla="*/ 583514 h 1408240"/>
              <a:gd name="connsiteX64" fmla="*/ 332365 w 1036563"/>
              <a:gd name="connsiteY64" fmla="*/ 783923 h 1408240"/>
              <a:gd name="connsiteX65" fmla="*/ 320818 w 1036563"/>
              <a:gd name="connsiteY65" fmla="*/ 781448 h 1408240"/>
              <a:gd name="connsiteX66" fmla="*/ 273809 w 1036563"/>
              <a:gd name="connsiteY66" fmla="*/ 614854 h 1408240"/>
              <a:gd name="connsiteX67" fmla="*/ 263088 w 1036563"/>
              <a:gd name="connsiteY67" fmla="*/ 548051 h 1408240"/>
              <a:gd name="connsiteX68" fmla="*/ 270510 w 1036563"/>
              <a:gd name="connsiteY68" fmla="*/ 483722 h 1408240"/>
              <a:gd name="connsiteX69" fmla="*/ 285355 w 1036563"/>
              <a:gd name="connsiteY69" fmla="*/ 418569 h 1408240"/>
              <a:gd name="connsiteX70" fmla="*/ 296902 w 1036563"/>
              <a:gd name="connsiteY70" fmla="*/ 346817 h 1408240"/>
              <a:gd name="connsiteX71" fmla="*/ 306798 w 1036563"/>
              <a:gd name="connsiteY71" fmla="*/ 271768 h 1408240"/>
              <a:gd name="connsiteX72" fmla="*/ 299375 w 1036563"/>
              <a:gd name="connsiteY72" fmla="*/ 225583 h 1408240"/>
              <a:gd name="connsiteX73" fmla="*/ 298551 w 1036563"/>
              <a:gd name="connsiteY73" fmla="*/ 157131 h 1408240"/>
              <a:gd name="connsiteX74" fmla="*/ 296077 w 1036563"/>
              <a:gd name="connsiteY74" fmla="*/ 128264 h 1408240"/>
              <a:gd name="connsiteX75" fmla="*/ 256490 w 1036563"/>
              <a:gd name="connsiteY75" fmla="*/ 196717 h 1408240"/>
              <a:gd name="connsiteX76" fmla="*/ 207832 w 1036563"/>
              <a:gd name="connsiteY76" fmla="*/ 289087 h 1408240"/>
              <a:gd name="connsiteX77" fmla="*/ 156697 w 1036563"/>
              <a:gd name="connsiteY77" fmla="*/ 365787 h 1408240"/>
              <a:gd name="connsiteX78" fmla="*/ 12371 w 1036563"/>
              <a:gd name="connsiteY78" fmla="*/ 468053 h 1408240"/>
              <a:gd name="connsiteX79" fmla="*/ 0 w 1036563"/>
              <a:gd name="connsiteY79" fmla="*/ 460630 h 1408240"/>
              <a:gd name="connsiteX80" fmla="*/ 23093 w 1036563"/>
              <a:gd name="connsiteY80" fmla="*/ 378981 h 1408240"/>
              <a:gd name="connsiteX81" fmla="*/ 117936 w 1036563"/>
              <a:gd name="connsiteY81" fmla="*/ 226408 h 1408240"/>
              <a:gd name="connsiteX82" fmla="*/ 206182 w 1036563"/>
              <a:gd name="connsiteY82" fmla="*/ 162079 h 1408240"/>
              <a:gd name="connsiteX83" fmla="*/ 297726 w 1036563"/>
              <a:gd name="connsiteY83" fmla="*/ 97750 h 1408240"/>
              <a:gd name="connsiteX84" fmla="*/ 286811 w 1036563"/>
              <a:gd name="connsiteY84" fmla="*/ 28203 h 14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36563" h="1408240">
                <a:moveTo>
                  <a:pt x="281817" y="0"/>
                </a:moveTo>
                <a:lnTo>
                  <a:pt x="309581" y="0"/>
                </a:lnTo>
                <a:lnTo>
                  <a:pt x="310658" y="5515"/>
                </a:lnTo>
                <a:cubicBezTo>
                  <a:pt x="312456" y="14427"/>
                  <a:pt x="313706" y="20226"/>
                  <a:pt x="314221" y="21875"/>
                </a:cubicBezTo>
                <a:cubicBezTo>
                  <a:pt x="322468" y="49091"/>
                  <a:pt x="330716" y="63936"/>
                  <a:pt x="338963" y="84555"/>
                </a:cubicBezTo>
                <a:cubicBezTo>
                  <a:pt x="355457" y="141461"/>
                  <a:pt x="385972" y="192594"/>
                  <a:pt x="419786" y="240429"/>
                </a:cubicBezTo>
                <a:cubicBezTo>
                  <a:pt x="425558" y="248675"/>
                  <a:pt x="431332" y="256922"/>
                  <a:pt x="437105" y="265169"/>
                </a:cubicBezTo>
                <a:cubicBezTo>
                  <a:pt x="437105" y="265169"/>
                  <a:pt x="449475" y="280839"/>
                  <a:pt x="452775" y="284138"/>
                </a:cubicBezTo>
                <a:cubicBezTo>
                  <a:pt x="481640" y="309705"/>
                  <a:pt x="493186" y="317952"/>
                  <a:pt x="529474" y="330323"/>
                </a:cubicBezTo>
                <a:cubicBezTo>
                  <a:pt x="559989" y="341044"/>
                  <a:pt x="590504" y="351766"/>
                  <a:pt x="616895" y="369909"/>
                </a:cubicBezTo>
                <a:cubicBezTo>
                  <a:pt x="645761" y="388879"/>
                  <a:pt x="668028" y="416920"/>
                  <a:pt x="688646" y="444960"/>
                </a:cubicBezTo>
                <a:cubicBezTo>
                  <a:pt x="728233" y="498567"/>
                  <a:pt x="762872" y="560422"/>
                  <a:pt x="816478" y="602483"/>
                </a:cubicBezTo>
                <a:cubicBezTo>
                  <a:pt x="819778" y="604956"/>
                  <a:pt x="823077" y="607431"/>
                  <a:pt x="826376" y="609906"/>
                </a:cubicBezTo>
                <a:cubicBezTo>
                  <a:pt x="832973" y="615678"/>
                  <a:pt x="825552" y="627225"/>
                  <a:pt x="818128" y="622277"/>
                </a:cubicBezTo>
                <a:cubicBezTo>
                  <a:pt x="814830" y="619802"/>
                  <a:pt x="811530" y="617328"/>
                  <a:pt x="808232" y="614854"/>
                </a:cubicBezTo>
                <a:cubicBezTo>
                  <a:pt x="764521" y="583514"/>
                  <a:pt x="713388" y="562895"/>
                  <a:pt x="664729" y="540628"/>
                </a:cubicBezTo>
                <a:cubicBezTo>
                  <a:pt x="624318" y="521660"/>
                  <a:pt x="583906" y="501866"/>
                  <a:pt x="550093" y="472176"/>
                </a:cubicBezTo>
                <a:cubicBezTo>
                  <a:pt x="517103" y="444135"/>
                  <a:pt x="494011" y="407022"/>
                  <a:pt x="469269" y="372384"/>
                </a:cubicBezTo>
                <a:cubicBezTo>
                  <a:pt x="466795" y="369085"/>
                  <a:pt x="465146" y="366611"/>
                  <a:pt x="462671" y="363313"/>
                </a:cubicBezTo>
                <a:cubicBezTo>
                  <a:pt x="473393" y="397950"/>
                  <a:pt x="482465" y="432589"/>
                  <a:pt x="489888" y="468053"/>
                </a:cubicBezTo>
                <a:cubicBezTo>
                  <a:pt x="498135" y="506814"/>
                  <a:pt x="507207" y="541453"/>
                  <a:pt x="514630" y="579390"/>
                </a:cubicBezTo>
                <a:cubicBezTo>
                  <a:pt x="515454" y="585988"/>
                  <a:pt x="519578" y="602483"/>
                  <a:pt x="520402" y="605782"/>
                </a:cubicBezTo>
                <a:cubicBezTo>
                  <a:pt x="527825" y="628874"/>
                  <a:pt x="532774" y="634646"/>
                  <a:pt x="541021" y="657739"/>
                </a:cubicBezTo>
                <a:cubicBezTo>
                  <a:pt x="541845" y="658564"/>
                  <a:pt x="541845" y="659389"/>
                  <a:pt x="542669" y="660214"/>
                </a:cubicBezTo>
                <a:cubicBezTo>
                  <a:pt x="559989" y="697326"/>
                  <a:pt x="585556" y="727840"/>
                  <a:pt x="622668" y="745161"/>
                </a:cubicBezTo>
                <a:cubicBezTo>
                  <a:pt x="653183" y="759181"/>
                  <a:pt x="686172" y="764953"/>
                  <a:pt x="719162" y="770727"/>
                </a:cubicBezTo>
                <a:cubicBezTo>
                  <a:pt x="759573" y="778150"/>
                  <a:pt x="797510" y="788046"/>
                  <a:pt x="834623" y="805365"/>
                </a:cubicBezTo>
                <a:cubicBezTo>
                  <a:pt x="899776" y="836705"/>
                  <a:pt x="957507" y="882065"/>
                  <a:pt x="1022661" y="911756"/>
                </a:cubicBezTo>
                <a:lnTo>
                  <a:pt x="1036563" y="917459"/>
                </a:lnTo>
                <a:lnTo>
                  <a:pt x="1036563" y="935625"/>
                </a:lnTo>
                <a:lnTo>
                  <a:pt x="1016062" y="927424"/>
                </a:lnTo>
                <a:cubicBezTo>
                  <a:pt x="975651" y="914230"/>
                  <a:pt x="932766" y="910930"/>
                  <a:pt x="889880" y="908456"/>
                </a:cubicBezTo>
                <a:cubicBezTo>
                  <a:pt x="798334" y="903508"/>
                  <a:pt x="702666" y="902684"/>
                  <a:pt x="630091" y="838354"/>
                </a:cubicBezTo>
                <a:cubicBezTo>
                  <a:pt x="621844" y="830932"/>
                  <a:pt x="614421" y="823510"/>
                  <a:pt x="606999" y="815262"/>
                </a:cubicBezTo>
                <a:cubicBezTo>
                  <a:pt x="610298" y="824334"/>
                  <a:pt x="613596" y="833406"/>
                  <a:pt x="616071" y="843303"/>
                </a:cubicBezTo>
                <a:cubicBezTo>
                  <a:pt x="646585" y="943919"/>
                  <a:pt x="675451" y="1047835"/>
                  <a:pt x="683698" y="1152575"/>
                </a:cubicBezTo>
                <a:cubicBezTo>
                  <a:pt x="691120" y="1240821"/>
                  <a:pt x="680399" y="1334015"/>
                  <a:pt x="622668" y="1404942"/>
                </a:cubicBezTo>
                <a:cubicBezTo>
                  <a:pt x="619370" y="1409065"/>
                  <a:pt x="611947" y="1409890"/>
                  <a:pt x="609472" y="1404116"/>
                </a:cubicBezTo>
                <a:cubicBezTo>
                  <a:pt x="591329" y="1370303"/>
                  <a:pt x="598752" y="1334015"/>
                  <a:pt x="597102" y="1296902"/>
                </a:cubicBezTo>
                <a:cubicBezTo>
                  <a:pt x="595452" y="1259790"/>
                  <a:pt x="582257" y="1223502"/>
                  <a:pt x="580607" y="1186389"/>
                </a:cubicBezTo>
                <a:cubicBezTo>
                  <a:pt x="578958" y="1148451"/>
                  <a:pt x="591329" y="1112164"/>
                  <a:pt x="603700" y="1076701"/>
                </a:cubicBezTo>
                <a:cubicBezTo>
                  <a:pt x="615246" y="1043711"/>
                  <a:pt x="628442" y="1010722"/>
                  <a:pt x="636689" y="976909"/>
                </a:cubicBezTo>
                <a:cubicBezTo>
                  <a:pt x="624318" y="924951"/>
                  <a:pt x="609472" y="873818"/>
                  <a:pt x="593803" y="823510"/>
                </a:cubicBezTo>
                <a:cubicBezTo>
                  <a:pt x="587205" y="801242"/>
                  <a:pt x="577308" y="778974"/>
                  <a:pt x="566587" y="757531"/>
                </a:cubicBezTo>
                <a:cubicBezTo>
                  <a:pt x="551743" y="729490"/>
                  <a:pt x="538546" y="700625"/>
                  <a:pt x="527825" y="670935"/>
                </a:cubicBezTo>
                <a:cubicBezTo>
                  <a:pt x="534422" y="712996"/>
                  <a:pt x="536072" y="755883"/>
                  <a:pt x="532774" y="797942"/>
                </a:cubicBezTo>
                <a:cubicBezTo>
                  <a:pt x="524526" y="900209"/>
                  <a:pt x="484939" y="997526"/>
                  <a:pt x="419786" y="1077525"/>
                </a:cubicBezTo>
                <a:cubicBezTo>
                  <a:pt x="415662" y="1082473"/>
                  <a:pt x="408239" y="1080000"/>
                  <a:pt x="408239" y="1073401"/>
                </a:cubicBezTo>
                <a:cubicBezTo>
                  <a:pt x="407415" y="1036288"/>
                  <a:pt x="405766" y="998352"/>
                  <a:pt x="407415" y="961239"/>
                </a:cubicBezTo>
                <a:cubicBezTo>
                  <a:pt x="409064" y="928250"/>
                  <a:pt x="412363" y="894436"/>
                  <a:pt x="420610" y="862272"/>
                </a:cubicBezTo>
                <a:cubicBezTo>
                  <a:pt x="428858" y="831756"/>
                  <a:pt x="444527" y="803716"/>
                  <a:pt x="459373" y="775675"/>
                </a:cubicBezTo>
                <a:cubicBezTo>
                  <a:pt x="474218" y="748459"/>
                  <a:pt x="489062" y="721244"/>
                  <a:pt x="498135" y="691553"/>
                </a:cubicBezTo>
                <a:cubicBezTo>
                  <a:pt x="503908" y="673409"/>
                  <a:pt x="506382" y="656090"/>
                  <a:pt x="507207" y="637946"/>
                </a:cubicBezTo>
                <a:cubicBezTo>
                  <a:pt x="506382" y="633822"/>
                  <a:pt x="505557" y="628874"/>
                  <a:pt x="504732" y="624750"/>
                </a:cubicBezTo>
                <a:cubicBezTo>
                  <a:pt x="493186" y="567843"/>
                  <a:pt x="484114" y="510938"/>
                  <a:pt x="470919" y="454033"/>
                </a:cubicBezTo>
                <a:cubicBezTo>
                  <a:pt x="461022" y="410322"/>
                  <a:pt x="449475" y="365787"/>
                  <a:pt x="432981" y="322900"/>
                </a:cubicBezTo>
                <a:cubicBezTo>
                  <a:pt x="389271" y="264345"/>
                  <a:pt x="345560" y="204964"/>
                  <a:pt x="318344" y="137337"/>
                </a:cubicBezTo>
                <a:cubicBezTo>
                  <a:pt x="318344" y="141461"/>
                  <a:pt x="317520" y="144760"/>
                  <a:pt x="317520" y="148058"/>
                </a:cubicBezTo>
                <a:cubicBezTo>
                  <a:pt x="317520" y="156305"/>
                  <a:pt x="316694" y="165377"/>
                  <a:pt x="315870" y="173625"/>
                </a:cubicBezTo>
                <a:cubicBezTo>
                  <a:pt x="319994" y="191769"/>
                  <a:pt x="324117" y="209913"/>
                  <a:pt x="324117" y="228056"/>
                </a:cubicBezTo>
                <a:cubicBezTo>
                  <a:pt x="323293" y="242902"/>
                  <a:pt x="322468" y="258571"/>
                  <a:pt x="320818" y="273417"/>
                </a:cubicBezTo>
                <a:cubicBezTo>
                  <a:pt x="329066" y="308056"/>
                  <a:pt x="347210" y="340220"/>
                  <a:pt x="362055" y="372384"/>
                </a:cubicBezTo>
                <a:cubicBezTo>
                  <a:pt x="377724" y="405374"/>
                  <a:pt x="391746" y="439187"/>
                  <a:pt x="396694" y="475475"/>
                </a:cubicBezTo>
                <a:cubicBezTo>
                  <a:pt x="401642" y="510938"/>
                  <a:pt x="399168" y="548051"/>
                  <a:pt x="395868" y="583514"/>
                </a:cubicBezTo>
                <a:cubicBezTo>
                  <a:pt x="388446" y="652791"/>
                  <a:pt x="371127" y="724542"/>
                  <a:pt x="332365" y="783923"/>
                </a:cubicBezTo>
                <a:cubicBezTo>
                  <a:pt x="329066" y="788046"/>
                  <a:pt x="322468" y="786397"/>
                  <a:pt x="320818" y="781448"/>
                </a:cubicBezTo>
                <a:cubicBezTo>
                  <a:pt x="304324" y="726192"/>
                  <a:pt x="287830" y="670935"/>
                  <a:pt x="273809" y="614854"/>
                </a:cubicBezTo>
                <a:cubicBezTo>
                  <a:pt x="268861" y="592586"/>
                  <a:pt x="263088" y="571143"/>
                  <a:pt x="263088" y="548051"/>
                </a:cubicBezTo>
                <a:cubicBezTo>
                  <a:pt x="262263" y="526608"/>
                  <a:pt x="266387" y="505166"/>
                  <a:pt x="270510" y="483722"/>
                </a:cubicBezTo>
                <a:cubicBezTo>
                  <a:pt x="274633" y="462279"/>
                  <a:pt x="281232" y="440836"/>
                  <a:pt x="285355" y="418569"/>
                </a:cubicBezTo>
                <a:cubicBezTo>
                  <a:pt x="290304" y="394652"/>
                  <a:pt x="293603" y="370735"/>
                  <a:pt x="296902" y="346817"/>
                </a:cubicBezTo>
                <a:cubicBezTo>
                  <a:pt x="301026" y="322076"/>
                  <a:pt x="304324" y="296510"/>
                  <a:pt x="306798" y="271768"/>
                </a:cubicBezTo>
                <a:cubicBezTo>
                  <a:pt x="302674" y="256922"/>
                  <a:pt x="300200" y="241253"/>
                  <a:pt x="299375" y="225583"/>
                </a:cubicBezTo>
                <a:cubicBezTo>
                  <a:pt x="297726" y="202490"/>
                  <a:pt x="298551" y="180223"/>
                  <a:pt x="298551" y="157131"/>
                </a:cubicBezTo>
                <a:cubicBezTo>
                  <a:pt x="296902" y="147233"/>
                  <a:pt x="296077" y="138162"/>
                  <a:pt x="296077" y="128264"/>
                </a:cubicBezTo>
                <a:cubicBezTo>
                  <a:pt x="282882" y="150533"/>
                  <a:pt x="268861" y="173625"/>
                  <a:pt x="256490" y="196717"/>
                </a:cubicBezTo>
                <a:cubicBezTo>
                  <a:pt x="239171" y="227232"/>
                  <a:pt x="223501" y="258571"/>
                  <a:pt x="207832" y="289087"/>
                </a:cubicBezTo>
                <a:cubicBezTo>
                  <a:pt x="193810" y="317128"/>
                  <a:pt x="178966" y="343519"/>
                  <a:pt x="156697" y="365787"/>
                </a:cubicBezTo>
                <a:cubicBezTo>
                  <a:pt x="114638" y="407847"/>
                  <a:pt x="59380" y="433414"/>
                  <a:pt x="12371" y="468053"/>
                </a:cubicBezTo>
                <a:cubicBezTo>
                  <a:pt x="7423" y="472176"/>
                  <a:pt x="826" y="468877"/>
                  <a:pt x="0" y="460630"/>
                </a:cubicBezTo>
                <a:cubicBezTo>
                  <a:pt x="826" y="432589"/>
                  <a:pt x="12371" y="403723"/>
                  <a:pt x="23093" y="378981"/>
                </a:cubicBezTo>
                <a:cubicBezTo>
                  <a:pt x="47009" y="325375"/>
                  <a:pt x="77525" y="269293"/>
                  <a:pt x="117936" y="226408"/>
                </a:cubicBezTo>
                <a:cubicBezTo>
                  <a:pt x="143502" y="200016"/>
                  <a:pt x="175666" y="181047"/>
                  <a:pt x="206182" y="162079"/>
                </a:cubicBezTo>
                <a:cubicBezTo>
                  <a:pt x="237521" y="142285"/>
                  <a:pt x="269685" y="123316"/>
                  <a:pt x="297726" y="97750"/>
                </a:cubicBezTo>
                <a:cubicBezTo>
                  <a:pt x="296901" y="88266"/>
                  <a:pt x="292726" y="62338"/>
                  <a:pt x="286811" y="28203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alphaModFix amt="25000"/>
          </a:blip>
          <a:srcRect l="53449" t="50000"/>
          <a:stretch>
            <a:fillRect/>
          </a:stretch>
        </p:blipFill>
        <p:spPr>
          <a:xfrm>
            <a:off x="0" y="0"/>
            <a:ext cx="1164590" cy="1301750"/>
          </a:xfrm>
          <a:custGeom>
            <a:avLst/>
            <a:gdLst>
              <a:gd name="connsiteX0" fmla="*/ 0 w 1555230"/>
              <a:gd name="connsiteY0" fmla="*/ 0 h 1737511"/>
              <a:gd name="connsiteX1" fmla="*/ 1555230 w 1555230"/>
              <a:gd name="connsiteY1" fmla="*/ 0 h 1737511"/>
              <a:gd name="connsiteX2" fmla="*/ 1555230 w 1555230"/>
              <a:gd name="connsiteY2" fmla="*/ 1737511 h 1737511"/>
              <a:gd name="connsiteX3" fmla="*/ 0 w 1555230"/>
              <a:gd name="connsiteY3" fmla="*/ 1737511 h 173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230" h="1737511">
                <a:moveTo>
                  <a:pt x="0" y="0"/>
                </a:moveTo>
                <a:lnTo>
                  <a:pt x="1555230" y="0"/>
                </a:lnTo>
                <a:lnTo>
                  <a:pt x="1555230" y="1737511"/>
                </a:lnTo>
                <a:lnTo>
                  <a:pt x="0" y="1737511"/>
                </a:lnTo>
                <a:close/>
              </a:path>
            </a:pathLst>
          </a:cu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rot="16200000">
            <a:off x="32385" y="5236845"/>
            <a:ext cx="1588770" cy="1654175"/>
          </a:xfrm>
          <a:custGeom>
            <a:avLst/>
            <a:gdLst>
              <a:gd name="connsiteX0" fmla="*/ 2151400 w 2151400"/>
              <a:gd name="connsiteY0" fmla="*/ 0 h 2240183"/>
              <a:gd name="connsiteX1" fmla="*/ 2144742 w 2151400"/>
              <a:gd name="connsiteY1" fmla="*/ 24280 h 2240183"/>
              <a:gd name="connsiteX2" fmla="*/ 2058986 w 2151400"/>
              <a:gd name="connsiteY2" fmla="*/ 245055 h 2240183"/>
              <a:gd name="connsiteX3" fmla="*/ 1125194 w 2151400"/>
              <a:gd name="connsiteY3" fmla="*/ 1022526 h 2240183"/>
              <a:gd name="connsiteX4" fmla="*/ 473443 w 2151400"/>
              <a:gd name="connsiteY4" fmla="*/ 1174711 h 2240183"/>
              <a:gd name="connsiteX5" fmla="*/ 277420 w 2151400"/>
              <a:gd name="connsiteY5" fmla="*/ 1954663 h 2240183"/>
              <a:gd name="connsiteX6" fmla="*/ 78557 w 2151400"/>
              <a:gd name="connsiteY6" fmla="*/ 2193918 h 2240183"/>
              <a:gd name="connsiteX7" fmla="*/ 0 w 2151400"/>
              <a:gd name="connsiteY7" fmla="*/ 2240183 h 2240183"/>
              <a:gd name="connsiteX8" fmla="*/ 0 w 2151400"/>
              <a:gd name="connsiteY8" fmla="*/ 0 h 22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1400" h="2240183">
                <a:moveTo>
                  <a:pt x="2151400" y="0"/>
                </a:moveTo>
                <a:lnTo>
                  <a:pt x="2144742" y="24280"/>
                </a:lnTo>
                <a:cubicBezTo>
                  <a:pt x="2120311" y="99231"/>
                  <a:pt x="2092019" y="172942"/>
                  <a:pt x="2058986" y="245055"/>
                </a:cubicBezTo>
                <a:cubicBezTo>
                  <a:pt x="1882814" y="629655"/>
                  <a:pt x="1544532" y="966283"/>
                  <a:pt x="1125194" y="1022526"/>
                </a:cubicBezTo>
                <a:cubicBezTo>
                  <a:pt x="898570" y="1053128"/>
                  <a:pt x="633899" y="1012601"/>
                  <a:pt x="473443" y="1174711"/>
                </a:cubicBezTo>
                <a:cubicBezTo>
                  <a:pt x="281556" y="1368252"/>
                  <a:pt x="382461" y="1702398"/>
                  <a:pt x="277420" y="1954663"/>
                </a:cubicBezTo>
                <a:cubicBezTo>
                  <a:pt x="236712" y="2053139"/>
                  <a:pt x="165654" y="2133260"/>
                  <a:pt x="78557" y="2193918"/>
                </a:cubicBezTo>
                <a:lnTo>
                  <a:pt x="0" y="2240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39252" b="30047"/>
          <a:stretch>
            <a:fillRect/>
          </a:stretch>
        </p:blipFill>
        <p:spPr>
          <a:xfrm>
            <a:off x="0" y="5736590"/>
            <a:ext cx="1099185" cy="1121410"/>
          </a:xfrm>
          <a:custGeom>
            <a:avLst/>
            <a:gdLst>
              <a:gd name="connsiteX0" fmla="*/ 0 w 1488817"/>
              <a:gd name="connsiteY0" fmla="*/ 0 h 1518236"/>
              <a:gd name="connsiteX1" fmla="*/ 1488817 w 1488817"/>
              <a:gd name="connsiteY1" fmla="*/ 0 h 1518236"/>
              <a:gd name="connsiteX2" fmla="*/ 1488817 w 1488817"/>
              <a:gd name="connsiteY2" fmla="*/ 1518236 h 1518236"/>
              <a:gd name="connsiteX3" fmla="*/ 0 w 1488817"/>
              <a:gd name="connsiteY3" fmla="*/ 1518236 h 15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817" h="1518236">
                <a:moveTo>
                  <a:pt x="0" y="0"/>
                </a:moveTo>
                <a:lnTo>
                  <a:pt x="1488817" y="0"/>
                </a:lnTo>
                <a:lnTo>
                  <a:pt x="1488817" y="1518236"/>
                </a:lnTo>
                <a:lnTo>
                  <a:pt x="0" y="1518236"/>
                </a:lnTo>
                <a:close/>
              </a:path>
            </a:pathLst>
          </a:custGeom>
        </p:spPr>
      </p:pic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1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装饰  7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6096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图片占位符 8"/>
          <p:cNvSpPr>
            <a:spLocks noGrp="1"/>
          </p:cNvSpPr>
          <p:nvPr>
            <p:ph type="pic" idx="16393" hasCustomPrompt="1"/>
            <p:custDataLst>
              <p:tags r:id="rId17"/>
            </p:custDataLst>
          </p:nvPr>
        </p:nvSpPr>
        <p:spPr>
          <a:xfrm>
            <a:off x="6096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18"/>
            </p:custDataLst>
          </p:nvPr>
        </p:nvSpPr>
        <p:spPr>
          <a:xfrm>
            <a:off x="914400" y="4216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19"/>
            </p:custDataLst>
          </p:nvPr>
        </p:nvSpPr>
        <p:spPr>
          <a:xfrm>
            <a:off x="9144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20"/>
            </p:custDataLst>
          </p:nvPr>
        </p:nvSpPr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5" hasCustomPrompt="1"/>
            <p:custDataLst>
              <p:tags r:id="rId21"/>
            </p:custDataLst>
          </p:nvPr>
        </p:nvSpPr>
        <p:spPr>
          <a:xfrm>
            <a:off x="43688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22"/>
            </p:custDataLst>
          </p:nvPr>
        </p:nvSpPr>
        <p:spPr>
          <a:xfrm>
            <a:off x="4673600" y="1828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23"/>
            </p:custDataLst>
          </p:nvPr>
        </p:nvSpPr>
        <p:spPr>
          <a:xfrm>
            <a:off x="4673600" y="23368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6" hasCustomPrompt="1"/>
            <p:custDataLst>
              <p:tags r:id="rId24"/>
            </p:custDataLst>
          </p:nvPr>
        </p:nvSpPr>
        <p:spPr>
          <a:xfrm>
            <a:off x="81280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图片占位符 22"/>
          <p:cNvSpPr>
            <a:spLocks noGrp="1"/>
          </p:cNvSpPr>
          <p:nvPr>
            <p:ph type="pic" idx="16397" hasCustomPrompt="1"/>
            <p:custDataLst>
              <p:tags r:id="rId25"/>
            </p:custDataLst>
          </p:nvPr>
        </p:nvSpPr>
        <p:spPr>
          <a:xfrm>
            <a:off x="81280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0" hasCustomPrompt="1"/>
            <p:custDataLst>
              <p:tags r:id="rId26"/>
            </p:custDataLst>
          </p:nvPr>
        </p:nvSpPr>
        <p:spPr>
          <a:xfrm>
            <a:off x="8432800" y="4216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1" hasCustomPrompt="1"/>
            <p:custDataLst>
              <p:tags r:id="rId27"/>
            </p:custDataLst>
          </p:nvPr>
        </p:nvSpPr>
        <p:spPr>
          <a:xfrm>
            <a:off x="84328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_8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5"/>
            </p:custDataLst>
          </p:nvPr>
        </p:nvSpPr>
        <p:spPr>
          <a:xfrm>
            <a:off x="11123930" y="5605780"/>
            <a:ext cx="1068070" cy="1252220"/>
          </a:xfrm>
          <a:custGeom>
            <a:avLst/>
            <a:gdLst>
              <a:gd name="connsiteX0" fmla="*/ 1524000 w 1524000"/>
              <a:gd name="connsiteY0" fmla="*/ 0 h 1785792"/>
              <a:gd name="connsiteX1" fmla="*/ 1524000 w 1524000"/>
              <a:gd name="connsiteY1" fmla="*/ 1785792 h 1785792"/>
              <a:gd name="connsiteX2" fmla="*/ 0 w 1524000"/>
              <a:gd name="connsiteY2" fmla="*/ 1785792 h 1785792"/>
              <a:gd name="connsiteX3" fmla="*/ 16467 w 1524000"/>
              <a:gd name="connsiteY3" fmla="*/ 1711928 h 1785792"/>
              <a:gd name="connsiteX4" fmla="*/ 55297 w 1524000"/>
              <a:gd name="connsiteY4" fmla="*/ 1623376 h 1785792"/>
              <a:gd name="connsiteX5" fmla="*/ 932731 w 1524000"/>
              <a:gd name="connsiteY5" fmla="*/ 1058732 h 1785792"/>
              <a:gd name="connsiteX6" fmla="*/ 1342336 w 1524000"/>
              <a:gd name="connsiteY6" fmla="*/ 473775 h 1785792"/>
              <a:gd name="connsiteX7" fmla="*/ 1422902 w 1524000"/>
              <a:gd name="connsiteY7" fmla="*/ 150831 h 1785792"/>
              <a:gd name="connsiteX8" fmla="*/ 1519284 w 1524000"/>
              <a:gd name="connsiteY8" fmla="*/ 4370 h 17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1785792">
                <a:moveTo>
                  <a:pt x="1524000" y="0"/>
                </a:moveTo>
                <a:lnTo>
                  <a:pt x="1524000" y="1785792"/>
                </a:lnTo>
                <a:lnTo>
                  <a:pt x="0" y="1785792"/>
                </a:lnTo>
                <a:lnTo>
                  <a:pt x="16467" y="1711928"/>
                </a:lnTo>
                <a:cubicBezTo>
                  <a:pt x="26396" y="1681326"/>
                  <a:pt x="39302" y="1651642"/>
                  <a:pt x="55297" y="1623376"/>
                </a:cubicBezTo>
                <a:cubicBezTo>
                  <a:pt x="228618" y="1316003"/>
                  <a:pt x="640253" y="1256425"/>
                  <a:pt x="932731" y="1058732"/>
                </a:cubicBezTo>
                <a:cubicBezTo>
                  <a:pt x="1134487" y="921971"/>
                  <a:pt x="1283434" y="709382"/>
                  <a:pt x="1342336" y="473775"/>
                </a:cubicBezTo>
                <a:cubicBezTo>
                  <a:pt x="1369417" y="366127"/>
                  <a:pt x="1378896" y="253062"/>
                  <a:pt x="1422902" y="150831"/>
                </a:cubicBezTo>
                <a:cubicBezTo>
                  <a:pt x="1446598" y="96161"/>
                  <a:pt x="1479519" y="47245"/>
                  <a:pt x="1519284" y="4370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2" name="任意多边形: 形状 81"/>
          <p:cNvSpPr/>
          <p:nvPr userDrawn="1">
            <p:custDataLst>
              <p:tags r:id="rId6"/>
            </p:custDataLst>
          </p:nvPr>
        </p:nvSpPr>
        <p:spPr>
          <a:xfrm>
            <a:off x="10492740" y="0"/>
            <a:ext cx="1699260" cy="1734185"/>
          </a:xfrm>
          <a:custGeom>
            <a:avLst/>
            <a:gdLst>
              <a:gd name="connsiteX0" fmla="*/ 1807 w 2320780"/>
              <a:gd name="connsiteY0" fmla="*/ 0 h 2368591"/>
              <a:gd name="connsiteX1" fmla="*/ 2320780 w 2320780"/>
              <a:gd name="connsiteY1" fmla="*/ 0 h 2368591"/>
              <a:gd name="connsiteX2" fmla="*/ 2320780 w 2320780"/>
              <a:gd name="connsiteY2" fmla="*/ 2368591 h 2368591"/>
              <a:gd name="connsiteX3" fmla="*/ 2312688 w 2320780"/>
              <a:gd name="connsiteY3" fmla="*/ 2367280 h 2368591"/>
              <a:gd name="connsiteX4" fmla="*/ 1728627 w 2320780"/>
              <a:gd name="connsiteY4" fmla="*/ 2076177 h 2368591"/>
              <a:gd name="connsiteX5" fmla="*/ 1452344 w 2320780"/>
              <a:gd name="connsiteY5" fmla="*/ 1592886 h 2368591"/>
              <a:gd name="connsiteX6" fmla="*/ 273810 w 2320780"/>
              <a:gd name="connsiteY6" fmla="*/ 864654 h 2368591"/>
              <a:gd name="connsiteX7" fmla="*/ 0 w 2320780"/>
              <a:gd name="connsiteY7" fmla="*/ 183430 h 23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2368591">
                <a:moveTo>
                  <a:pt x="1807" y="0"/>
                </a:moveTo>
                <a:lnTo>
                  <a:pt x="2320780" y="0"/>
                </a:lnTo>
                <a:lnTo>
                  <a:pt x="2320780" y="2368591"/>
                </a:lnTo>
                <a:lnTo>
                  <a:pt x="2312688" y="2367280"/>
                </a:lnTo>
                <a:cubicBezTo>
                  <a:pt x="2088311" y="2323131"/>
                  <a:pt x="1870892" y="2248133"/>
                  <a:pt x="1728627" y="2076177"/>
                </a:cubicBezTo>
                <a:cubicBezTo>
                  <a:pt x="1609867" y="1932675"/>
                  <a:pt x="1562033" y="1742163"/>
                  <a:pt x="1452344" y="1592886"/>
                </a:cubicBezTo>
                <a:cubicBezTo>
                  <a:pt x="1176060" y="1216812"/>
                  <a:pt x="601226" y="1197018"/>
                  <a:pt x="273810" y="864654"/>
                </a:cubicBezTo>
                <a:cubicBezTo>
                  <a:pt x="98143" y="686514"/>
                  <a:pt x="12371" y="433322"/>
                  <a:pt x="0" y="183430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6" name="任意多边形: 形状 75"/>
          <p:cNvSpPr/>
          <p:nvPr userDrawn="1">
            <p:custDataLst>
              <p:tags r:id="rId7"/>
            </p:custDataLst>
          </p:nvPr>
        </p:nvSpPr>
        <p:spPr>
          <a:xfrm>
            <a:off x="11435080" y="0"/>
            <a:ext cx="756920" cy="979170"/>
          </a:xfrm>
          <a:custGeom>
            <a:avLst/>
            <a:gdLst>
              <a:gd name="connsiteX0" fmla="*/ 0 w 1033885"/>
              <a:gd name="connsiteY0" fmla="*/ 0 h 1337026"/>
              <a:gd name="connsiteX1" fmla="*/ 1033885 w 1033885"/>
              <a:gd name="connsiteY1" fmla="*/ 0 h 1337026"/>
              <a:gd name="connsiteX2" fmla="*/ 1033885 w 1033885"/>
              <a:gd name="connsiteY2" fmla="*/ 1337026 h 1337026"/>
              <a:gd name="connsiteX3" fmla="*/ 977098 w 1033885"/>
              <a:gd name="connsiteY3" fmla="*/ 1298553 h 1337026"/>
              <a:gd name="connsiteX4" fmla="*/ 756071 w 1033885"/>
              <a:gd name="connsiteY4" fmla="*/ 1012373 h 1337026"/>
              <a:gd name="connsiteX5" fmla="*/ 336286 w 1033885"/>
              <a:gd name="connsiteY5" fmla="*/ 698152 h 1337026"/>
              <a:gd name="connsiteX6" fmla="*/ 40209 w 1033885"/>
              <a:gd name="connsiteY6" fmla="*/ 149708 h 1337026"/>
              <a:gd name="connsiteX7" fmla="*/ 2504 w 1033885"/>
              <a:gd name="connsiteY7" fmla="*/ 15175 h 13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885" h="1337026">
                <a:moveTo>
                  <a:pt x="0" y="0"/>
                </a:moveTo>
                <a:lnTo>
                  <a:pt x="1033885" y="0"/>
                </a:lnTo>
                <a:lnTo>
                  <a:pt x="1033885" y="1337026"/>
                </a:lnTo>
                <a:lnTo>
                  <a:pt x="977098" y="1298553"/>
                </a:lnTo>
                <a:cubicBezTo>
                  <a:pt x="883903" y="1221854"/>
                  <a:pt x="836070" y="1103093"/>
                  <a:pt x="756071" y="1012373"/>
                </a:cubicBezTo>
                <a:cubicBezTo>
                  <a:pt x="640610" y="881241"/>
                  <a:pt x="465768" y="816088"/>
                  <a:pt x="336286" y="698152"/>
                </a:cubicBezTo>
                <a:cubicBezTo>
                  <a:pt x="181237" y="556299"/>
                  <a:pt x="102888" y="350118"/>
                  <a:pt x="40209" y="149708"/>
                </a:cubicBezTo>
                <a:cubicBezTo>
                  <a:pt x="26395" y="105998"/>
                  <a:pt x="13199" y="60844"/>
                  <a:pt x="2504" y="15175"/>
                </a:cubicBezTo>
                <a:close/>
              </a:path>
            </a:pathLst>
          </a:custGeom>
          <a:solidFill>
            <a:schemeClr val="accent3">
              <a:alpha val="57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8" name="任意多边形: 形状 77"/>
          <p:cNvSpPr/>
          <p:nvPr userDrawn="1">
            <p:custDataLst>
              <p:tags r:id="rId8"/>
            </p:custDataLst>
          </p:nvPr>
        </p:nvSpPr>
        <p:spPr>
          <a:xfrm>
            <a:off x="11135995" y="0"/>
            <a:ext cx="564515" cy="1171575"/>
          </a:xfrm>
          <a:custGeom>
            <a:avLst/>
            <a:gdLst>
              <a:gd name="connsiteX0" fmla="*/ 492302 w 770844"/>
              <a:gd name="connsiteY0" fmla="*/ 0 h 1599707"/>
              <a:gd name="connsiteX1" fmla="*/ 518881 w 770844"/>
              <a:gd name="connsiteY1" fmla="*/ 0 h 1599707"/>
              <a:gd name="connsiteX2" fmla="*/ 516840 w 770844"/>
              <a:gd name="connsiteY2" fmla="*/ 8146 h 1599707"/>
              <a:gd name="connsiteX3" fmla="*/ 467115 w 770844"/>
              <a:gd name="connsiteY3" fmla="*/ 212386 h 1599707"/>
              <a:gd name="connsiteX4" fmla="*/ 463815 w 770844"/>
              <a:gd name="connsiteY4" fmla="*/ 280014 h 1599707"/>
              <a:gd name="connsiteX5" fmla="*/ 472887 w 770844"/>
              <a:gd name="connsiteY5" fmla="*/ 455682 h 1599707"/>
              <a:gd name="connsiteX6" fmla="*/ 478660 w 770844"/>
              <a:gd name="connsiteY6" fmla="*/ 485372 h 1599707"/>
              <a:gd name="connsiteX7" fmla="*/ 484434 w 770844"/>
              <a:gd name="connsiteY7" fmla="*/ 509288 h 1599707"/>
              <a:gd name="connsiteX8" fmla="*/ 534742 w 770844"/>
              <a:gd name="connsiteY8" fmla="*/ 582690 h 1599707"/>
              <a:gd name="connsiteX9" fmla="*/ 597422 w 770844"/>
              <a:gd name="connsiteY9" fmla="*/ 655265 h 1599707"/>
              <a:gd name="connsiteX10" fmla="*/ 631235 w 770844"/>
              <a:gd name="connsiteY10" fmla="*/ 753407 h 1599707"/>
              <a:gd name="connsiteX11" fmla="*/ 682368 w 770844"/>
              <a:gd name="connsiteY11" fmla="*/ 950518 h 1599707"/>
              <a:gd name="connsiteX12" fmla="*/ 688142 w 770844"/>
              <a:gd name="connsiteY12" fmla="*/ 961239 h 1599707"/>
              <a:gd name="connsiteX13" fmla="*/ 675770 w 770844"/>
              <a:gd name="connsiteY13" fmla="*/ 968661 h 1599707"/>
              <a:gd name="connsiteX14" fmla="*/ 669997 w 770844"/>
              <a:gd name="connsiteY14" fmla="*/ 957115 h 1599707"/>
              <a:gd name="connsiteX15" fmla="*/ 570206 w 770844"/>
              <a:gd name="connsiteY15" fmla="*/ 830107 h 1599707"/>
              <a:gd name="connsiteX16" fmla="*/ 494330 w 770844"/>
              <a:gd name="connsiteY16" fmla="*/ 720419 h 1599707"/>
              <a:gd name="connsiteX17" fmla="*/ 462991 w 770844"/>
              <a:gd name="connsiteY17" fmla="*/ 595885 h 1599707"/>
              <a:gd name="connsiteX18" fmla="*/ 460517 w 770844"/>
              <a:gd name="connsiteY18" fmla="*/ 585164 h 1599707"/>
              <a:gd name="connsiteX19" fmla="*/ 442373 w 770844"/>
              <a:gd name="connsiteY19" fmla="*/ 691553 h 1599707"/>
              <a:gd name="connsiteX20" fmla="*/ 418456 w 770844"/>
              <a:gd name="connsiteY20" fmla="*/ 802891 h 1599707"/>
              <a:gd name="connsiteX21" fmla="*/ 412683 w 770844"/>
              <a:gd name="connsiteY21" fmla="*/ 829283 h 1599707"/>
              <a:gd name="connsiteX22" fmla="*/ 410208 w 770844"/>
              <a:gd name="connsiteY22" fmla="*/ 885364 h 1599707"/>
              <a:gd name="connsiteX23" fmla="*/ 411034 w 770844"/>
              <a:gd name="connsiteY23" fmla="*/ 888663 h 1599707"/>
              <a:gd name="connsiteX24" fmla="*/ 448147 w 770844"/>
              <a:gd name="connsiteY24" fmla="*/ 998352 h 1599707"/>
              <a:gd name="connsiteX25" fmla="*/ 525670 w 770844"/>
              <a:gd name="connsiteY25" fmla="*/ 1061855 h 1599707"/>
              <a:gd name="connsiteX26" fmla="*/ 616390 w 770844"/>
              <a:gd name="connsiteY26" fmla="*/ 1141029 h 1599707"/>
              <a:gd name="connsiteX27" fmla="*/ 743398 w 770844"/>
              <a:gd name="connsiteY27" fmla="*/ 1315871 h 1599707"/>
              <a:gd name="connsiteX28" fmla="*/ 767315 w 770844"/>
              <a:gd name="connsiteY28" fmla="*/ 1341438 h 1599707"/>
              <a:gd name="connsiteX29" fmla="*/ 768964 w 770844"/>
              <a:gd name="connsiteY29" fmla="*/ 1343087 h 1599707"/>
              <a:gd name="connsiteX30" fmla="*/ 756593 w 770844"/>
              <a:gd name="connsiteY30" fmla="*/ 1353809 h 1599707"/>
              <a:gd name="connsiteX31" fmla="*/ 732676 w 770844"/>
              <a:gd name="connsiteY31" fmla="*/ 1328243 h 1599707"/>
              <a:gd name="connsiteX32" fmla="*/ 625462 w 770844"/>
              <a:gd name="connsiteY32" fmla="*/ 1258140 h 1599707"/>
              <a:gd name="connsiteX33" fmla="*/ 418456 w 770844"/>
              <a:gd name="connsiteY33" fmla="*/ 1086597 h 1599707"/>
              <a:gd name="connsiteX34" fmla="*/ 406910 w 770844"/>
              <a:gd name="connsiteY34" fmla="*/ 1056082 h 1599707"/>
              <a:gd name="connsiteX35" fmla="*/ 403611 w 770844"/>
              <a:gd name="connsiteY35" fmla="*/ 1085772 h 1599707"/>
              <a:gd name="connsiteX36" fmla="*/ 336808 w 770844"/>
              <a:gd name="connsiteY36" fmla="*/ 1395044 h 1599707"/>
              <a:gd name="connsiteX37" fmla="*/ 175986 w 770844"/>
              <a:gd name="connsiteY37" fmla="*/ 1598752 h 1599707"/>
              <a:gd name="connsiteX38" fmla="*/ 164440 w 770844"/>
              <a:gd name="connsiteY38" fmla="*/ 1592980 h 1599707"/>
              <a:gd name="connsiteX39" fmla="*/ 198254 w 770844"/>
              <a:gd name="connsiteY39" fmla="*/ 1489888 h 1599707"/>
              <a:gd name="connsiteX40" fmla="*/ 229594 w 770844"/>
              <a:gd name="connsiteY40" fmla="*/ 1381850 h 1599707"/>
              <a:gd name="connsiteX41" fmla="*/ 296396 w 770844"/>
              <a:gd name="connsiteY41" fmla="*/ 1291130 h 1599707"/>
              <a:gd name="connsiteX42" fmla="*/ 368147 w 770844"/>
              <a:gd name="connsiteY42" fmla="*/ 1213605 h 1599707"/>
              <a:gd name="connsiteX43" fmla="*/ 392890 w 770844"/>
              <a:gd name="connsiteY43" fmla="*/ 1056082 h 1599707"/>
              <a:gd name="connsiteX44" fmla="*/ 395364 w 770844"/>
              <a:gd name="connsiteY44" fmla="*/ 984330 h 1599707"/>
              <a:gd name="connsiteX45" fmla="*/ 395364 w 770844"/>
              <a:gd name="connsiteY45" fmla="*/ 889488 h 1599707"/>
              <a:gd name="connsiteX46" fmla="*/ 347529 w 770844"/>
              <a:gd name="connsiteY46" fmla="*/ 1006599 h 1599707"/>
              <a:gd name="connsiteX47" fmla="*/ 128977 w 770844"/>
              <a:gd name="connsiteY47" fmla="*/ 1214429 h 1599707"/>
              <a:gd name="connsiteX48" fmla="*/ 119905 w 770844"/>
              <a:gd name="connsiteY48" fmla="*/ 1206183 h 1599707"/>
              <a:gd name="connsiteX49" fmla="*/ 165264 w 770844"/>
              <a:gd name="connsiteY49" fmla="*/ 1103916 h 1599707"/>
              <a:gd name="connsiteX50" fmla="*/ 218047 w 770844"/>
              <a:gd name="connsiteY50" fmla="*/ 1018969 h 1599707"/>
              <a:gd name="connsiteX51" fmla="*/ 288974 w 770844"/>
              <a:gd name="connsiteY51" fmla="*/ 956290 h 1599707"/>
              <a:gd name="connsiteX52" fmla="*/ 359075 w 770844"/>
              <a:gd name="connsiteY52" fmla="*/ 896086 h 1599707"/>
              <a:gd name="connsiteX53" fmla="*/ 389590 w 770844"/>
              <a:gd name="connsiteY53" fmla="*/ 850725 h 1599707"/>
              <a:gd name="connsiteX54" fmla="*/ 392890 w 770844"/>
              <a:gd name="connsiteY54" fmla="*/ 837529 h 1599707"/>
              <a:gd name="connsiteX55" fmla="*/ 433301 w 770844"/>
              <a:gd name="connsiteY55" fmla="*/ 667636 h 1599707"/>
              <a:gd name="connsiteX56" fmla="*/ 453095 w 770844"/>
              <a:gd name="connsiteY56" fmla="*/ 532381 h 1599707"/>
              <a:gd name="connsiteX57" fmla="*/ 425878 w 770844"/>
              <a:gd name="connsiteY57" fmla="*/ 316302 h 1599707"/>
              <a:gd name="connsiteX58" fmla="*/ 420929 w 770844"/>
              <a:gd name="connsiteY58" fmla="*/ 325374 h 1599707"/>
              <a:gd name="connsiteX59" fmla="*/ 408559 w 770844"/>
              <a:gd name="connsiteY59" fmla="*/ 347643 h 1599707"/>
              <a:gd name="connsiteX60" fmla="*/ 393714 w 770844"/>
              <a:gd name="connsiteY60" fmla="*/ 401250 h 1599707"/>
              <a:gd name="connsiteX61" fmla="*/ 372272 w 770844"/>
              <a:gd name="connsiteY61" fmla="*/ 441661 h 1599707"/>
              <a:gd name="connsiteX62" fmla="*/ 368147 w 770844"/>
              <a:gd name="connsiteY62" fmla="*/ 548875 h 1599707"/>
              <a:gd name="connsiteX63" fmla="*/ 357427 w 770844"/>
              <a:gd name="connsiteY63" fmla="*/ 656915 h 1599707"/>
              <a:gd name="connsiteX64" fmla="*/ 312066 w 770844"/>
              <a:gd name="connsiteY64" fmla="*/ 754233 h 1599707"/>
              <a:gd name="connsiteX65" fmla="*/ 171038 w 770844"/>
              <a:gd name="connsiteY65" fmla="*/ 910106 h 1599707"/>
              <a:gd name="connsiteX66" fmla="*/ 161966 w 770844"/>
              <a:gd name="connsiteY66" fmla="*/ 903508 h 1599707"/>
              <a:gd name="connsiteX67" fmla="*/ 188358 w 770844"/>
              <a:gd name="connsiteY67" fmla="*/ 732789 h 1599707"/>
              <a:gd name="connsiteX68" fmla="*/ 206501 w 770844"/>
              <a:gd name="connsiteY68" fmla="*/ 667636 h 1599707"/>
              <a:gd name="connsiteX69" fmla="*/ 240315 w 770844"/>
              <a:gd name="connsiteY69" fmla="*/ 612379 h 1599707"/>
              <a:gd name="connsiteX70" fmla="*/ 281552 w 770844"/>
              <a:gd name="connsiteY70" fmla="*/ 559597 h 1599707"/>
              <a:gd name="connsiteX71" fmla="*/ 321138 w 770844"/>
              <a:gd name="connsiteY71" fmla="*/ 498568 h 1599707"/>
              <a:gd name="connsiteX72" fmla="*/ 360725 w 770844"/>
              <a:gd name="connsiteY72" fmla="*/ 434239 h 1599707"/>
              <a:gd name="connsiteX73" fmla="*/ 373096 w 770844"/>
              <a:gd name="connsiteY73" fmla="*/ 389703 h 1599707"/>
              <a:gd name="connsiteX74" fmla="*/ 401136 w 770844"/>
              <a:gd name="connsiteY74" fmla="*/ 327024 h 1599707"/>
              <a:gd name="connsiteX75" fmla="*/ 410208 w 770844"/>
              <a:gd name="connsiteY75" fmla="*/ 299808 h 1599707"/>
              <a:gd name="connsiteX76" fmla="*/ 345055 w 770844"/>
              <a:gd name="connsiteY76" fmla="*/ 345168 h 1599707"/>
              <a:gd name="connsiteX77" fmla="*/ 262583 w 770844"/>
              <a:gd name="connsiteY77" fmla="*/ 408672 h 1599707"/>
              <a:gd name="connsiteX78" fmla="*/ 184234 w 770844"/>
              <a:gd name="connsiteY78" fmla="*/ 456506 h 1599707"/>
              <a:gd name="connsiteX79" fmla="*/ 10216 w 770844"/>
              <a:gd name="connsiteY79" fmla="*/ 489496 h 1599707"/>
              <a:gd name="connsiteX80" fmla="*/ 319 w 770844"/>
              <a:gd name="connsiteY80" fmla="*/ 481248 h 1599707"/>
              <a:gd name="connsiteX81" fmla="*/ 54752 w 770844"/>
              <a:gd name="connsiteY81" fmla="*/ 416919 h 1599707"/>
              <a:gd name="connsiteX82" fmla="*/ 204027 w 770844"/>
              <a:gd name="connsiteY82" fmla="*/ 317127 h 1599707"/>
              <a:gd name="connsiteX83" fmla="*/ 310417 w 770844"/>
              <a:gd name="connsiteY83" fmla="*/ 294860 h 1599707"/>
              <a:gd name="connsiteX84" fmla="*/ 420929 w 770844"/>
              <a:gd name="connsiteY84" fmla="*/ 275066 h 1599707"/>
              <a:gd name="connsiteX85" fmla="*/ 485257 w 770844"/>
              <a:gd name="connsiteY85" fmla="*/ 28526 h 1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70844" h="1599707">
                <a:moveTo>
                  <a:pt x="492302" y="0"/>
                </a:moveTo>
                <a:lnTo>
                  <a:pt x="518881" y="0"/>
                </a:lnTo>
                <a:lnTo>
                  <a:pt x="516840" y="8146"/>
                </a:lnTo>
                <a:cubicBezTo>
                  <a:pt x="495593" y="93059"/>
                  <a:pt x="468145" y="203624"/>
                  <a:pt x="467115" y="212386"/>
                </a:cubicBezTo>
                <a:cubicBezTo>
                  <a:pt x="463815" y="240427"/>
                  <a:pt x="465465" y="257747"/>
                  <a:pt x="463815" y="280014"/>
                </a:cubicBezTo>
                <a:cubicBezTo>
                  <a:pt x="455568" y="338571"/>
                  <a:pt x="462166" y="397951"/>
                  <a:pt x="472887" y="455682"/>
                </a:cubicBezTo>
                <a:cubicBezTo>
                  <a:pt x="474537" y="465578"/>
                  <a:pt x="477011" y="475475"/>
                  <a:pt x="478660" y="485372"/>
                </a:cubicBezTo>
                <a:cubicBezTo>
                  <a:pt x="478660" y="485372"/>
                  <a:pt x="482784" y="505164"/>
                  <a:pt x="484434" y="509288"/>
                </a:cubicBezTo>
                <a:cubicBezTo>
                  <a:pt x="500104" y="543927"/>
                  <a:pt x="507526" y="556297"/>
                  <a:pt x="534742" y="582690"/>
                </a:cubicBezTo>
                <a:cubicBezTo>
                  <a:pt x="557835" y="604956"/>
                  <a:pt x="580927" y="627224"/>
                  <a:pt x="597422" y="655265"/>
                </a:cubicBezTo>
                <a:cubicBezTo>
                  <a:pt x="614740" y="684955"/>
                  <a:pt x="623812" y="719594"/>
                  <a:pt x="631235" y="753407"/>
                </a:cubicBezTo>
                <a:cubicBezTo>
                  <a:pt x="645255" y="819385"/>
                  <a:pt x="651029" y="890312"/>
                  <a:pt x="682368" y="950518"/>
                </a:cubicBezTo>
                <a:cubicBezTo>
                  <a:pt x="684018" y="953816"/>
                  <a:pt x="686492" y="957939"/>
                  <a:pt x="688142" y="961239"/>
                </a:cubicBezTo>
                <a:cubicBezTo>
                  <a:pt x="692264" y="968661"/>
                  <a:pt x="680718" y="976908"/>
                  <a:pt x="675770" y="968661"/>
                </a:cubicBezTo>
                <a:cubicBezTo>
                  <a:pt x="674121" y="964538"/>
                  <a:pt x="671647" y="961239"/>
                  <a:pt x="669997" y="957115"/>
                </a:cubicBezTo>
                <a:cubicBezTo>
                  <a:pt x="642781" y="910930"/>
                  <a:pt x="604844" y="870519"/>
                  <a:pt x="570206" y="830107"/>
                </a:cubicBezTo>
                <a:cubicBezTo>
                  <a:pt x="541340" y="796294"/>
                  <a:pt x="512475" y="761655"/>
                  <a:pt x="494330" y="720419"/>
                </a:cubicBezTo>
                <a:cubicBezTo>
                  <a:pt x="477011" y="680832"/>
                  <a:pt x="471238" y="637946"/>
                  <a:pt x="462991" y="595885"/>
                </a:cubicBezTo>
                <a:cubicBezTo>
                  <a:pt x="462166" y="592586"/>
                  <a:pt x="461342" y="588462"/>
                  <a:pt x="460517" y="585164"/>
                </a:cubicBezTo>
                <a:cubicBezTo>
                  <a:pt x="456393" y="620627"/>
                  <a:pt x="449795" y="656089"/>
                  <a:pt x="442373" y="691553"/>
                </a:cubicBezTo>
                <a:cubicBezTo>
                  <a:pt x="433301" y="729491"/>
                  <a:pt x="427528" y="764953"/>
                  <a:pt x="418456" y="802891"/>
                </a:cubicBezTo>
                <a:cubicBezTo>
                  <a:pt x="416806" y="808665"/>
                  <a:pt x="412683" y="825983"/>
                  <a:pt x="412683" y="829283"/>
                </a:cubicBezTo>
                <a:cubicBezTo>
                  <a:pt x="410208" y="853199"/>
                  <a:pt x="411858" y="860622"/>
                  <a:pt x="410208" y="885364"/>
                </a:cubicBezTo>
                <a:cubicBezTo>
                  <a:pt x="411034" y="886188"/>
                  <a:pt x="411034" y="887838"/>
                  <a:pt x="411034" y="888663"/>
                </a:cubicBezTo>
                <a:cubicBezTo>
                  <a:pt x="411034" y="929075"/>
                  <a:pt x="420929" y="967011"/>
                  <a:pt x="448147" y="998352"/>
                </a:cubicBezTo>
                <a:cubicBezTo>
                  <a:pt x="470414" y="1023918"/>
                  <a:pt x="498454" y="1042887"/>
                  <a:pt x="525670" y="1061855"/>
                </a:cubicBezTo>
                <a:cubicBezTo>
                  <a:pt x="559484" y="1084948"/>
                  <a:pt x="589998" y="1109690"/>
                  <a:pt x="616390" y="1141029"/>
                </a:cubicBezTo>
                <a:cubicBezTo>
                  <a:pt x="662575" y="1196286"/>
                  <a:pt x="696388" y="1261440"/>
                  <a:pt x="743398" y="1315871"/>
                </a:cubicBezTo>
                <a:cubicBezTo>
                  <a:pt x="751645" y="1324119"/>
                  <a:pt x="759893" y="1332365"/>
                  <a:pt x="767315" y="1341438"/>
                </a:cubicBezTo>
                <a:cubicBezTo>
                  <a:pt x="768140" y="1342262"/>
                  <a:pt x="768140" y="1342262"/>
                  <a:pt x="768964" y="1343087"/>
                </a:cubicBezTo>
                <a:cubicBezTo>
                  <a:pt x="775562" y="1350510"/>
                  <a:pt x="763191" y="1360406"/>
                  <a:pt x="756593" y="1353809"/>
                </a:cubicBezTo>
                <a:cubicBezTo>
                  <a:pt x="748346" y="1345561"/>
                  <a:pt x="740099" y="1337315"/>
                  <a:pt x="732676" y="1328243"/>
                </a:cubicBezTo>
                <a:cubicBezTo>
                  <a:pt x="701337" y="1299377"/>
                  <a:pt x="663400" y="1277934"/>
                  <a:pt x="625462" y="1258140"/>
                </a:cubicBezTo>
                <a:cubicBezTo>
                  <a:pt x="544639" y="1216079"/>
                  <a:pt x="458042" y="1174843"/>
                  <a:pt x="418456" y="1086597"/>
                </a:cubicBezTo>
                <a:cubicBezTo>
                  <a:pt x="413508" y="1076700"/>
                  <a:pt x="410208" y="1066804"/>
                  <a:pt x="406910" y="1056082"/>
                </a:cubicBezTo>
                <a:cubicBezTo>
                  <a:pt x="406084" y="1065979"/>
                  <a:pt x="405260" y="1075875"/>
                  <a:pt x="403611" y="1085772"/>
                </a:cubicBezTo>
                <a:cubicBezTo>
                  <a:pt x="389590" y="1189688"/>
                  <a:pt x="373096" y="1296078"/>
                  <a:pt x="336808" y="1395044"/>
                </a:cubicBezTo>
                <a:cubicBezTo>
                  <a:pt x="306293" y="1478343"/>
                  <a:pt x="257634" y="1557516"/>
                  <a:pt x="175986" y="1598752"/>
                </a:cubicBezTo>
                <a:cubicBezTo>
                  <a:pt x="171038" y="1601227"/>
                  <a:pt x="164440" y="1598752"/>
                  <a:pt x="164440" y="1592980"/>
                </a:cubicBezTo>
                <a:cubicBezTo>
                  <a:pt x="162790" y="1554218"/>
                  <a:pt x="185058" y="1523702"/>
                  <a:pt x="198254" y="1489888"/>
                </a:cubicBezTo>
                <a:cubicBezTo>
                  <a:pt x="212274" y="1454425"/>
                  <a:pt x="215573" y="1416487"/>
                  <a:pt x="229594" y="1381850"/>
                </a:cubicBezTo>
                <a:cubicBezTo>
                  <a:pt x="244439" y="1346386"/>
                  <a:pt x="270830" y="1318345"/>
                  <a:pt x="296396" y="1291130"/>
                </a:cubicBezTo>
                <a:cubicBezTo>
                  <a:pt x="321138" y="1265563"/>
                  <a:pt x="346705" y="1241646"/>
                  <a:pt x="368147" y="1213605"/>
                </a:cubicBezTo>
                <a:cubicBezTo>
                  <a:pt x="378044" y="1160822"/>
                  <a:pt x="386292" y="1108864"/>
                  <a:pt x="392890" y="1056082"/>
                </a:cubicBezTo>
                <a:cubicBezTo>
                  <a:pt x="396188" y="1032165"/>
                  <a:pt x="396188" y="1008248"/>
                  <a:pt x="395364" y="984330"/>
                </a:cubicBezTo>
                <a:cubicBezTo>
                  <a:pt x="392064" y="952991"/>
                  <a:pt x="392890" y="920827"/>
                  <a:pt x="395364" y="889488"/>
                </a:cubicBezTo>
                <a:cubicBezTo>
                  <a:pt x="383817" y="929899"/>
                  <a:pt x="368147" y="969486"/>
                  <a:pt x="347529" y="1006599"/>
                </a:cubicBezTo>
                <a:cubicBezTo>
                  <a:pt x="297220" y="1096494"/>
                  <a:pt x="221347" y="1169070"/>
                  <a:pt x="128977" y="1214429"/>
                </a:cubicBezTo>
                <a:cubicBezTo>
                  <a:pt x="123204" y="1217729"/>
                  <a:pt x="117431" y="1211955"/>
                  <a:pt x="119905" y="1206183"/>
                </a:cubicBezTo>
                <a:cubicBezTo>
                  <a:pt x="134750" y="1172369"/>
                  <a:pt x="148770" y="1137730"/>
                  <a:pt x="165264" y="1103916"/>
                </a:cubicBezTo>
                <a:cubicBezTo>
                  <a:pt x="180110" y="1074226"/>
                  <a:pt x="196605" y="1044536"/>
                  <a:pt x="218047" y="1018969"/>
                </a:cubicBezTo>
                <a:cubicBezTo>
                  <a:pt x="237841" y="994228"/>
                  <a:pt x="263408" y="975260"/>
                  <a:pt x="288974" y="956290"/>
                </a:cubicBezTo>
                <a:cubicBezTo>
                  <a:pt x="313715" y="937321"/>
                  <a:pt x="338457" y="919177"/>
                  <a:pt x="359075" y="896086"/>
                </a:cubicBezTo>
                <a:cubicBezTo>
                  <a:pt x="371446" y="882066"/>
                  <a:pt x="381344" y="867220"/>
                  <a:pt x="389590" y="850725"/>
                </a:cubicBezTo>
                <a:cubicBezTo>
                  <a:pt x="391240" y="845777"/>
                  <a:pt x="392064" y="841653"/>
                  <a:pt x="392890" y="837529"/>
                </a:cubicBezTo>
                <a:cubicBezTo>
                  <a:pt x="406084" y="780624"/>
                  <a:pt x="421754" y="724543"/>
                  <a:pt x="433301" y="667636"/>
                </a:cubicBezTo>
                <a:cubicBezTo>
                  <a:pt x="442373" y="623100"/>
                  <a:pt x="450620" y="577741"/>
                  <a:pt x="453095" y="532381"/>
                </a:cubicBezTo>
                <a:cubicBezTo>
                  <a:pt x="437425" y="461455"/>
                  <a:pt x="422579" y="388878"/>
                  <a:pt x="425878" y="316302"/>
                </a:cubicBezTo>
                <a:cubicBezTo>
                  <a:pt x="424229" y="319602"/>
                  <a:pt x="422579" y="322076"/>
                  <a:pt x="420929" y="325374"/>
                </a:cubicBezTo>
                <a:cubicBezTo>
                  <a:pt x="416806" y="332797"/>
                  <a:pt x="412683" y="340219"/>
                  <a:pt x="408559" y="347643"/>
                </a:cubicBezTo>
                <a:cubicBezTo>
                  <a:pt x="405260" y="366611"/>
                  <a:pt x="401136" y="384755"/>
                  <a:pt x="393714" y="401250"/>
                </a:cubicBezTo>
                <a:cubicBezTo>
                  <a:pt x="387116" y="415270"/>
                  <a:pt x="379694" y="428465"/>
                  <a:pt x="372272" y="441661"/>
                </a:cubicBezTo>
                <a:cubicBezTo>
                  <a:pt x="364848" y="477124"/>
                  <a:pt x="367322" y="513412"/>
                  <a:pt x="368147" y="548875"/>
                </a:cubicBezTo>
                <a:cubicBezTo>
                  <a:pt x="368972" y="585164"/>
                  <a:pt x="368147" y="621451"/>
                  <a:pt x="357427" y="656915"/>
                </a:cubicBezTo>
                <a:cubicBezTo>
                  <a:pt x="347529" y="690728"/>
                  <a:pt x="330209" y="723717"/>
                  <a:pt x="312066" y="754233"/>
                </a:cubicBezTo>
                <a:cubicBezTo>
                  <a:pt x="276602" y="814437"/>
                  <a:pt x="231243" y="872168"/>
                  <a:pt x="171038" y="910106"/>
                </a:cubicBezTo>
                <a:cubicBezTo>
                  <a:pt x="166089" y="913405"/>
                  <a:pt x="161141" y="908457"/>
                  <a:pt x="161966" y="903508"/>
                </a:cubicBezTo>
                <a:cubicBezTo>
                  <a:pt x="169388" y="846602"/>
                  <a:pt x="177636" y="789696"/>
                  <a:pt x="188358" y="732789"/>
                </a:cubicBezTo>
                <a:cubicBezTo>
                  <a:pt x="193306" y="710522"/>
                  <a:pt x="197429" y="688254"/>
                  <a:pt x="206501" y="667636"/>
                </a:cubicBezTo>
                <a:cubicBezTo>
                  <a:pt x="215573" y="647843"/>
                  <a:pt x="227119" y="629699"/>
                  <a:pt x="240315" y="612379"/>
                </a:cubicBezTo>
                <a:cubicBezTo>
                  <a:pt x="254335" y="595060"/>
                  <a:pt x="268356" y="577741"/>
                  <a:pt x="281552" y="559597"/>
                </a:cubicBezTo>
                <a:cubicBezTo>
                  <a:pt x="295572" y="539803"/>
                  <a:pt x="307942" y="519185"/>
                  <a:pt x="321138" y="498568"/>
                </a:cubicBezTo>
                <a:cubicBezTo>
                  <a:pt x="334333" y="477124"/>
                  <a:pt x="348353" y="455682"/>
                  <a:pt x="360725" y="434239"/>
                </a:cubicBezTo>
                <a:cubicBezTo>
                  <a:pt x="363199" y="419393"/>
                  <a:pt x="367322" y="404548"/>
                  <a:pt x="373096" y="389703"/>
                </a:cubicBezTo>
                <a:cubicBezTo>
                  <a:pt x="381344" y="368260"/>
                  <a:pt x="391240" y="347643"/>
                  <a:pt x="401136" y="327024"/>
                </a:cubicBezTo>
                <a:cubicBezTo>
                  <a:pt x="403611" y="317952"/>
                  <a:pt x="406084" y="308880"/>
                  <a:pt x="410208" y="299808"/>
                </a:cubicBezTo>
                <a:cubicBezTo>
                  <a:pt x="387940" y="313829"/>
                  <a:pt x="366498" y="329499"/>
                  <a:pt x="345055" y="345168"/>
                </a:cubicBezTo>
                <a:cubicBezTo>
                  <a:pt x="317014" y="365786"/>
                  <a:pt x="289798" y="387229"/>
                  <a:pt x="262583" y="408672"/>
                </a:cubicBezTo>
                <a:cubicBezTo>
                  <a:pt x="237841" y="427641"/>
                  <a:pt x="213924" y="445785"/>
                  <a:pt x="184234" y="456506"/>
                </a:cubicBezTo>
                <a:cubicBezTo>
                  <a:pt x="128152" y="477949"/>
                  <a:pt x="67947" y="477124"/>
                  <a:pt x="10216" y="489496"/>
                </a:cubicBezTo>
                <a:cubicBezTo>
                  <a:pt x="3619" y="490320"/>
                  <a:pt x="-1330" y="485372"/>
                  <a:pt x="319" y="481248"/>
                </a:cubicBezTo>
                <a:cubicBezTo>
                  <a:pt x="11866" y="455682"/>
                  <a:pt x="34133" y="435063"/>
                  <a:pt x="54752" y="416919"/>
                </a:cubicBezTo>
                <a:cubicBezTo>
                  <a:pt x="98462" y="377332"/>
                  <a:pt x="149595" y="339395"/>
                  <a:pt x="204027" y="317127"/>
                </a:cubicBezTo>
                <a:cubicBezTo>
                  <a:pt x="237016" y="303107"/>
                  <a:pt x="274953" y="298983"/>
                  <a:pt x="310417" y="294860"/>
                </a:cubicBezTo>
                <a:cubicBezTo>
                  <a:pt x="347529" y="290736"/>
                  <a:pt x="385466" y="286612"/>
                  <a:pt x="420929" y="275066"/>
                </a:cubicBezTo>
                <a:cubicBezTo>
                  <a:pt x="429177" y="252901"/>
                  <a:pt x="460620" y="127968"/>
                  <a:pt x="485257" y="28526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0" name="任意多边形: 形状 79"/>
          <p:cNvSpPr/>
          <p:nvPr userDrawn="1">
            <p:custDataLst>
              <p:tags r:id="rId9"/>
            </p:custDataLst>
          </p:nvPr>
        </p:nvSpPr>
        <p:spPr>
          <a:xfrm>
            <a:off x="11433175" y="0"/>
            <a:ext cx="758825" cy="1031240"/>
          </a:xfrm>
          <a:custGeom>
            <a:avLst/>
            <a:gdLst>
              <a:gd name="connsiteX0" fmla="*/ 281817 w 1036563"/>
              <a:gd name="connsiteY0" fmla="*/ 0 h 1408240"/>
              <a:gd name="connsiteX1" fmla="*/ 309581 w 1036563"/>
              <a:gd name="connsiteY1" fmla="*/ 0 h 1408240"/>
              <a:gd name="connsiteX2" fmla="*/ 310658 w 1036563"/>
              <a:gd name="connsiteY2" fmla="*/ 5515 h 1408240"/>
              <a:gd name="connsiteX3" fmla="*/ 314221 w 1036563"/>
              <a:gd name="connsiteY3" fmla="*/ 21875 h 1408240"/>
              <a:gd name="connsiteX4" fmla="*/ 338963 w 1036563"/>
              <a:gd name="connsiteY4" fmla="*/ 84555 h 1408240"/>
              <a:gd name="connsiteX5" fmla="*/ 419786 w 1036563"/>
              <a:gd name="connsiteY5" fmla="*/ 240429 h 1408240"/>
              <a:gd name="connsiteX6" fmla="*/ 437105 w 1036563"/>
              <a:gd name="connsiteY6" fmla="*/ 265169 h 1408240"/>
              <a:gd name="connsiteX7" fmla="*/ 452775 w 1036563"/>
              <a:gd name="connsiteY7" fmla="*/ 284138 h 1408240"/>
              <a:gd name="connsiteX8" fmla="*/ 529474 w 1036563"/>
              <a:gd name="connsiteY8" fmla="*/ 330323 h 1408240"/>
              <a:gd name="connsiteX9" fmla="*/ 616895 w 1036563"/>
              <a:gd name="connsiteY9" fmla="*/ 369909 h 1408240"/>
              <a:gd name="connsiteX10" fmla="*/ 688646 w 1036563"/>
              <a:gd name="connsiteY10" fmla="*/ 444960 h 1408240"/>
              <a:gd name="connsiteX11" fmla="*/ 816478 w 1036563"/>
              <a:gd name="connsiteY11" fmla="*/ 602483 h 1408240"/>
              <a:gd name="connsiteX12" fmla="*/ 826376 w 1036563"/>
              <a:gd name="connsiteY12" fmla="*/ 609906 h 1408240"/>
              <a:gd name="connsiteX13" fmla="*/ 818128 w 1036563"/>
              <a:gd name="connsiteY13" fmla="*/ 622277 h 1408240"/>
              <a:gd name="connsiteX14" fmla="*/ 808232 w 1036563"/>
              <a:gd name="connsiteY14" fmla="*/ 614854 h 1408240"/>
              <a:gd name="connsiteX15" fmla="*/ 664729 w 1036563"/>
              <a:gd name="connsiteY15" fmla="*/ 540628 h 1408240"/>
              <a:gd name="connsiteX16" fmla="*/ 550093 w 1036563"/>
              <a:gd name="connsiteY16" fmla="*/ 472176 h 1408240"/>
              <a:gd name="connsiteX17" fmla="*/ 469269 w 1036563"/>
              <a:gd name="connsiteY17" fmla="*/ 372384 h 1408240"/>
              <a:gd name="connsiteX18" fmla="*/ 462671 w 1036563"/>
              <a:gd name="connsiteY18" fmla="*/ 363313 h 1408240"/>
              <a:gd name="connsiteX19" fmla="*/ 489888 w 1036563"/>
              <a:gd name="connsiteY19" fmla="*/ 468053 h 1408240"/>
              <a:gd name="connsiteX20" fmla="*/ 514630 w 1036563"/>
              <a:gd name="connsiteY20" fmla="*/ 579390 h 1408240"/>
              <a:gd name="connsiteX21" fmla="*/ 520402 w 1036563"/>
              <a:gd name="connsiteY21" fmla="*/ 605782 h 1408240"/>
              <a:gd name="connsiteX22" fmla="*/ 541021 w 1036563"/>
              <a:gd name="connsiteY22" fmla="*/ 657739 h 1408240"/>
              <a:gd name="connsiteX23" fmla="*/ 542669 w 1036563"/>
              <a:gd name="connsiteY23" fmla="*/ 660214 h 1408240"/>
              <a:gd name="connsiteX24" fmla="*/ 622668 w 1036563"/>
              <a:gd name="connsiteY24" fmla="*/ 745161 h 1408240"/>
              <a:gd name="connsiteX25" fmla="*/ 719162 w 1036563"/>
              <a:gd name="connsiteY25" fmla="*/ 770727 h 1408240"/>
              <a:gd name="connsiteX26" fmla="*/ 834623 w 1036563"/>
              <a:gd name="connsiteY26" fmla="*/ 805365 h 1408240"/>
              <a:gd name="connsiteX27" fmla="*/ 1022661 w 1036563"/>
              <a:gd name="connsiteY27" fmla="*/ 911756 h 1408240"/>
              <a:gd name="connsiteX28" fmla="*/ 1036563 w 1036563"/>
              <a:gd name="connsiteY28" fmla="*/ 917459 h 1408240"/>
              <a:gd name="connsiteX29" fmla="*/ 1036563 w 1036563"/>
              <a:gd name="connsiteY29" fmla="*/ 935625 h 1408240"/>
              <a:gd name="connsiteX30" fmla="*/ 1016062 w 1036563"/>
              <a:gd name="connsiteY30" fmla="*/ 927424 h 1408240"/>
              <a:gd name="connsiteX31" fmla="*/ 889880 w 1036563"/>
              <a:gd name="connsiteY31" fmla="*/ 908456 h 1408240"/>
              <a:gd name="connsiteX32" fmla="*/ 630091 w 1036563"/>
              <a:gd name="connsiteY32" fmla="*/ 838354 h 1408240"/>
              <a:gd name="connsiteX33" fmla="*/ 606999 w 1036563"/>
              <a:gd name="connsiteY33" fmla="*/ 815262 h 1408240"/>
              <a:gd name="connsiteX34" fmla="*/ 616071 w 1036563"/>
              <a:gd name="connsiteY34" fmla="*/ 843303 h 1408240"/>
              <a:gd name="connsiteX35" fmla="*/ 683698 w 1036563"/>
              <a:gd name="connsiteY35" fmla="*/ 1152575 h 1408240"/>
              <a:gd name="connsiteX36" fmla="*/ 622668 w 1036563"/>
              <a:gd name="connsiteY36" fmla="*/ 1404942 h 1408240"/>
              <a:gd name="connsiteX37" fmla="*/ 609472 w 1036563"/>
              <a:gd name="connsiteY37" fmla="*/ 1404116 h 1408240"/>
              <a:gd name="connsiteX38" fmla="*/ 597102 w 1036563"/>
              <a:gd name="connsiteY38" fmla="*/ 1296902 h 1408240"/>
              <a:gd name="connsiteX39" fmla="*/ 580607 w 1036563"/>
              <a:gd name="connsiteY39" fmla="*/ 1186389 h 1408240"/>
              <a:gd name="connsiteX40" fmla="*/ 603700 w 1036563"/>
              <a:gd name="connsiteY40" fmla="*/ 1076701 h 1408240"/>
              <a:gd name="connsiteX41" fmla="*/ 636689 w 1036563"/>
              <a:gd name="connsiteY41" fmla="*/ 976909 h 1408240"/>
              <a:gd name="connsiteX42" fmla="*/ 593803 w 1036563"/>
              <a:gd name="connsiteY42" fmla="*/ 823510 h 1408240"/>
              <a:gd name="connsiteX43" fmla="*/ 566587 w 1036563"/>
              <a:gd name="connsiteY43" fmla="*/ 757531 h 1408240"/>
              <a:gd name="connsiteX44" fmla="*/ 527825 w 1036563"/>
              <a:gd name="connsiteY44" fmla="*/ 670935 h 1408240"/>
              <a:gd name="connsiteX45" fmla="*/ 532774 w 1036563"/>
              <a:gd name="connsiteY45" fmla="*/ 797942 h 1408240"/>
              <a:gd name="connsiteX46" fmla="*/ 419786 w 1036563"/>
              <a:gd name="connsiteY46" fmla="*/ 1077525 h 1408240"/>
              <a:gd name="connsiteX47" fmla="*/ 408239 w 1036563"/>
              <a:gd name="connsiteY47" fmla="*/ 1073401 h 1408240"/>
              <a:gd name="connsiteX48" fmla="*/ 407415 w 1036563"/>
              <a:gd name="connsiteY48" fmla="*/ 961239 h 1408240"/>
              <a:gd name="connsiteX49" fmla="*/ 420610 w 1036563"/>
              <a:gd name="connsiteY49" fmla="*/ 862272 h 1408240"/>
              <a:gd name="connsiteX50" fmla="*/ 459373 w 1036563"/>
              <a:gd name="connsiteY50" fmla="*/ 775675 h 1408240"/>
              <a:gd name="connsiteX51" fmla="*/ 498135 w 1036563"/>
              <a:gd name="connsiteY51" fmla="*/ 691553 h 1408240"/>
              <a:gd name="connsiteX52" fmla="*/ 507207 w 1036563"/>
              <a:gd name="connsiteY52" fmla="*/ 637946 h 1408240"/>
              <a:gd name="connsiteX53" fmla="*/ 504732 w 1036563"/>
              <a:gd name="connsiteY53" fmla="*/ 624750 h 1408240"/>
              <a:gd name="connsiteX54" fmla="*/ 470919 w 1036563"/>
              <a:gd name="connsiteY54" fmla="*/ 454033 h 1408240"/>
              <a:gd name="connsiteX55" fmla="*/ 432981 w 1036563"/>
              <a:gd name="connsiteY55" fmla="*/ 322900 h 1408240"/>
              <a:gd name="connsiteX56" fmla="*/ 318344 w 1036563"/>
              <a:gd name="connsiteY56" fmla="*/ 137337 h 1408240"/>
              <a:gd name="connsiteX57" fmla="*/ 317520 w 1036563"/>
              <a:gd name="connsiteY57" fmla="*/ 148058 h 1408240"/>
              <a:gd name="connsiteX58" fmla="*/ 315870 w 1036563"/>
              <a:gd name="connsiteY58" fmla="*/ 173625 h 1408240"/>
              <a:gd name="connsiteX59" fmla="*/ 324117 w 1036563"/>
              <a:gd name="connsiteY59" fmla="*/ 228056 h 1408240"/>
              <a:gd name="connsiteX60" fmla="*/ 320818 w 1036563"/>
              <a:gd name="connsiteY60" fmla="*/ 273417 h 1408240"/>
              <a:gd name="connsiteX61" fmla="*/ 362055 w 1036563"/>
              <a:gd name="connsiteY61" fmla="*/ 372384 h 1408240"/>
              <a:gd name="connsiteX62" fmla="*/ 396694 w 1036563"/>
              <a:gd name="connsiteY62" fmla="*/ 475475 h 1408240"/>
              <a:gd name="connsiteX63" fmla="*/ 395868 w 1036563"/>
              <a:gd name="connsiteY63" fmla="*/ 583514 h 1408240"/>
              <a:gd name="connsiteX64" fmla="*/ 332365 w 1036563"/>
              <a:gd name="connsiteY64" fmla="*/ 783923 h 1408240"/>
              <a:gd name="connsiteX65" fmla="*/ 320818 w 1036563"/>
              <a:gd name="connsiteY65" fmla="*/ 781448 h 1408240"/>
              <a:gd name="connsiteX66" fmla="*/ 273809 w 1036563"/>
              <a:gd name="connsiteY66" fmla="*/ 614854 h 1408240"/>
              <a:gd name="connsiteX67" fmla="*/ 263088 w 1036563"/>
              <a:gd name="connsiteY67" fmla="*/ 548051 h 1408240"/>
              <a:gd name="connsiteX68" fmla="*/ 270510 w 1036563"/>
              <a:gd name="connsiteY68" fmla="*/ 483722 h 1408240"/>
              <a:gd name="connsiteX69" fmla="*/ 285355 w 1036563"/>
              <a:gd name="connsiteY69" fmla="*/ 418569 h 1408240"/>
              <a:gd name="connsiteX70" fmla="*/ 296902 w 1036563"/>
              <a:gd name="connsiteY70" fmla="*/ 346817 h 1408240"/>
              <a:gd name="connsiteX71" fmla="*/ 306798 w 1036563"/>
              <a:gd name="connsiteY71" fmla="*/ 271768 h 1408240"/>
              <a:gd name="connsiteX72" fmla="*/ 299375 w 1036563"/>
              <a:gd name="connsiteY72" fmla="*/ 225583 h 1408240"/>
              <a:gd name="connsiteX73" fmla="*/ 298551 w 1036563"/>
              <a:gd name="connsiteY73" fmla="*/ 157131 h 1408240"/>
              <a:gd name="connsiteX74" fmla="*/ 296077 w 1036563"/>
              <a:gd name="connsiteY74" fmla="*/ 128264 h 1408240"/>
              <a:gd name="connsiteX75" fmla="*/ 256490 w 1036563"/>
              <a:gd name="connsiteY75" fmla="*/ 196717 h 1408240"/>
              <a:gd name="connsiteX76" fmla="*/ 207832 w 1036563"/>
              <a:gd name="connsiteY76" fmla="*/ 289087 h 1408240"/>
              <a:gd name="connsiteX77" fmla="*/ 156697 w 1036563"/>
              <a:gd name="connsiteY77" fmla="*/ 365787 h 1408240"/>
              <a:gd name="connsiteX78" fmla="*/ 12371 w 1036563"/>
              <a:gd name="connsiteY78" fmla="*/ 468053 h 1408240"/>
              <a:gd name="connsiteX79" fmla="*/ 0 w 1036563"/>
              <a:gd name="connsiteY79" fmla="*/ 460630 h 1408240"/>
              <a:gd name="connsiteX80" fmla="*/ 23093 w 1036563"/>
              <a:gd name="connsiteY80" fmla="*/ 378981 h 1408240"/>
              <a:gd name="connsiteX81" fmla="*/ 117936 w 1036563"/>
              <a:gd name="connsiteY81" fmla="*/ 226408 h 1408240"/>
              <a:gd name="connsiteX82" fmla="*/ 206182 w 1036563"/>
              <a:gd name="connsiteY82" fmla="*/ 162079 h 1408240"/>
              <a:gd name="connsiteX83" fmla="*/ 297726 w 1036563"/>
              <a:gd name="connsiteY83" fmla="*/ 97750 h 1408240"/>
              <a:gd name="connsiteX84" fmla="*/ 286811 w 1036563"/>
              <a:gd name="connsiteY84" fmla="*/ 28203 h 14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36563" h="1408240">
                <a:moveTo>
                  <a:pt x="281817" y="0"/>
                </a:moveTo>
                <a:lnTo>
                  <a:pt x="309581" y="0"/>
                </a:lnTo>
                <a:lnTo>
                  <a:pt x="310658" y="5515"/>
                </a:lnTo>
                <a:cubicBezTo>
                  <a:pt x="312456" y="14427"/>
                  <a:pt x="313706" y="20226"/>
                  <a:pt x="314221" y="21875"/>
                </a:cubicBezTo>
                <a:cubicBezTo>
                  <a:pt x="322468" y="49091"/>
                  <a:pt x="330716" y="63936"/>
                  <a:pt x="338963" y="84555"/>
                </a:cubicBezTo>
                <a:cubicBezTo>
                  <a:pt x="355457" y="141461"/>
                  <a:pt x="385972" y="192594"/>
                  <a:pt x="419786" y="240429"/>
                </a:cubicBezTo>
                <a:cubicBezTo>
                  <a:pt x="425558" y="248675"/>
                  <a:pt x="431332" y="256922"/>
                  <a:pt x="437105" y="265169"/>
                </a:cubicBezTo>
                <a:cubicBezTo>
                  <a:pt x="437105" y="265169"/>
                  <a:pt x="449475" y="280839"/>
                  <a:pt x="452775" y="284138"/>
                </a:cubicBezTo>
                <a:cubicBezTo>
                  <a:pt x="481640" y="309705"/>
                  <a:pt x="493186" y="317952"/>
                  <a:pt x="529474" y="330323"/>
                </a:cubicBezTo>
                <a:cubicBezTo>
                  <a:pt x="559989" y="341044"/>
                  <a:pt x="590504" y="351766"/>
                  <a:pt x="616895" y="369909"/>
                </a:cubicBezTo>
                <a:cubicBezTo>
                  <a:pt x="645761" y="388879"/>
                  <a:pt x="668028" y="416920"/>
                  <a:pt x="688646" y="444960"/>
                </a:cubicBezTo>
                <a:cubicBezTo>
                  <a:pt x="728233" y="498567"/>
                  <a:pt x="762872" y="560422"/>
                  <a:pt x="816478" y="602483"/>
                </a:cubicBezTo>
                <a:cubicBezTo>
                  <a:pt x="819778" y="604956"/>
                  <a:pt x="823077" y="607431"/>
                  <a:pt x="826376" y="609906"/>
                </a:cubicBezTo>
                <a:cubicBezTo>
                  <a:pt x="832973" y="615678"/>
                  <a:pt x="825552" y="627225"/>
                  <a:pt x="818128" y="622277"/>
                </a:cubicBezTo>
                <a:cubicBezTo>
                  <a:pt x="814830" y="619802"/>
                  <a:pt x="811530" y="617328"/>
                  <a:pt x="808232" y="614854"/>
                </a:cubicBezTo>
                <a:cubicBezTo>
                  <a:pt x="764521" y="583514"/>
                  <a:pt x="713388" y="562895"/>
                  <a:pt x="664729" y="540628"/>
                </a:cubicBezTo>
                <a:cubicBezTo>
                  <a:pt x="624318" y="521660"/>
                  <a:pt x="583906" y="501866"/>
                  <a:pt x="550093" y="472176"/>
                </a:cubicBezTo>
                <a:cubicBezTo>
                  <a:pt x="517103" y="444135"/>
                  <a:pt x="494011" y="407022"/>
                  <a:pt x="469269" y="372384"/>
                </a:cubicBezTo>
                <a:cubicBezTo>
                  <a:pt x="466795" y="369085"/>
                  <a:pt x="465146" y="366611"/>
                  <a:pt x="462671" y="363313"/>
                </a:cubicBezTo>
                <a:cubicBezTo>
                  <a:pt x="473393" y="397950"/>
                  <a:pt x="482465" y="432589"/>
                  <a:pt x="489888" y="468053"/>
                </a:cubicBezTo>
                <a:cubicBezTo>
                  <a:pt x="498135" y="506814"/>
                  <a:pt x="507207" y="541453"/>
                  <a:pt x="514630" y="579390"/>
                </a:cubicBezTo>
                <a:cubicBezTo>
                  <a:pt x="515454" y="585988"/>
                  <a:pt x="519578" y="602483"/>
                  <a:pt x="520402" y="605782"/>
                </a:cubicBezTo>
                <a:cubicBezTo>
                  <a:pt x="527825" y="628874"/>
                  <a:pt x="532774" y="634646"/>
                  <a:pt x="541021" y="657739"/>
                </a:cubicBezTo>
                <a:cubicBezTo>
                  <a:pt x="541845" y="658564"/>
                  <a:pt x="541845" y="659389"/>
                  <a:pt x="542669" y="660214"/>
                </a:cubicBezTo>
                <a:cubicBezTo>
                  <a:pt x="559989" y="697326"/>
                  <a:pt x="585556" y="727840"/>
                  <a:pt x="622668" y="745161"/>
                </a:cubicBezTo>
                <a:cubicBezTo>
                  <a:pt x="653183" y="759181"/>
                  <a:pt x="686172" y="764953"/>
                  <a:pt x="719162" y="770727"/>
                </a:cubicBezTo>
                <a:cubicBezTo>
                  <a:pt x="759573" y="778150"/>
                  <a:pt x="797510" y="788046"/>
                  <a:pt x="834623" y="805365"/>
                </a:cubicBezTo>
                <a:cubicBezTo>
                  <a:pt x="899776" y="836705"/>
                  <a:pt x="957507" y="882065"/>
                  <a:pt x="1022661" y="911756"/>
                </a:cubicBezTo>
                <a:lnTo>
                  <a:pt x="1036563" y="917459"/>
                </a:lnTo>
                <a:lnTo>
                  <a:pt x="1036563" y="935625"/>
                </a:lnTo>
                <a:lnTo>
                  <a:pt x="1016062" y="927424"/>
                </a:lnTo>
                <a:cubicBezTo>
                  <a:pt x="975651" y="914230"/>
                  <a:pt x="932766" y="910930"/>
                  <a:pt x="889880" y="908456"/>
                </a:cubicBezTo>
                <a:cubicBezTo>
                  <a:pt x="798334" y="903508"/>
                  <a:pt x="702666" y="902684"/>
                  <a:pt x="630091" y="838354"/>
                </a:cubicBezTo>
                <a:cubicBezTo>
                  <a:pt x="621844" y="830932"/>
                  <a:pt x="614421" y="823510"/>
                  <a:pt x="606999" y="815262"/>
                </a:cubicBezTo>
                <a:cubicBezTo>
                  <a:pt x="610298" y="824334"/>
                  <a:pt x="613596" y="833406"/>
                  <a:pt x="616071" y="843303"/>
                </a:cubicBezTo>
                <a:cubicBezTo>
                  <a:pt x="646585" y="943919"/>
                  <a:pt x="675451" y="1047835"/>
                  <a:pt x="683698" y="1152575"/>
                </a:cubicBezTo>
                <a:cubicBezTo>
                  <a:pt x="691120" y="1240821"/>
                  <a:pt x="680399" y="1334015"/>
                  <a:pt x="622668" y="1404942"/>
                </a:cubicBezTo>
                <a:cubicBezTo>
                  <a:pt x="619370" y="1409065"/>
                  <a:pt x="611947" y="1409890"/>
                  <a:pt x="609472" y="1404116"/>
                </a:cubicBezTo>
                <a:cubicBezTo>
                  <a:pt x="591329" y="1370303"/>
                  <a:pt x="598752" y="1334015"/>
                  <a:pt x="597102" y="1296902"/>
                </a:cubicBezTo>
                <a:cubicBezTo>
                  <a:pt x="595452" y="1259790"/>
                  <a:pt x="582257" y="1223502"/>
                  <a:pt x="580607" y="1186389"/>
                </a:cubicBezTo>
                <a:cubicBezTo>
                  <a:pt x="578958" y="1148451"/>
                  <a:pt x="591329" y="1112164"/>
                  <a:pt x="603700" y="1076701"/>
                </a:cubicBezTo>
                <a:cubicBezTo>
                  <a:pt x="615246" y="1043711"/>
                  <a:pt x="628442" y="1010722"/>
                  <a:pt x="636689" y="976909"/>
                </a:cubicBezTo>
                <a:cubicBezTo>
                  <a:pt x="624318" y="924951"/>
                  <a:pt x="609472" y="873818"/>
                  <a:pt x="593803" y="823510"/>
                </a:cubicBezTo>
                <a:cubicBezTo>
                  <a:pt x="587205" y="801242"/>
                  <a:pt x="577308" y="778974"/>
                  <a:pt x="566587" y="757531"/>
                </a:cubicBezTo>
                <a:cubicBezTo>
                  <a:pt x="551743" y="729490"/>
                  <a:pt x="538546" y="700625"/>
                  <a:pt x="527825" y="670935"/>
                </a:cubicBezTo>
                <a:cubicBezTo>
                  <a:pt x="534422" y="712996"/>
                  <a:pt x="536072" y="755883"/>
                  <a:pt x="532774" y="797942"/>
                </a:cubicBezTo>
                <a:cubicBezTo>
                  <a:pt x="524526" y="900209"/>
                  <a:pt x="484939" y="997526"/>
                  <a:pt x="419786" y="1077525"/>
                </a:cubicBezTo>
                <a:cubicBezTo>
                  <a:pt x="415662" y="1082473"/>
                  <a:pt x="408239" y="1080000"/>
                  <a:pt x="408239" y="1073401"/>
                </a:cubicBezTo>
                <a:cubicBezTo>
                  <a:pt x="407415" y="1036288"/>
                  <a:pt x="405766" y="998352"/>
                  <a:pt x="407415" y="961239"/>
                </a:cubicBezTo>
                <a:cubicBezTo>
                  <a:pt x="409064" y="928250"/>
                  <a:pt x="412363" y="894436"/>
                  <a:pt x="420610" y="862272"/>
                </a:cubicBezTo>
                <a:cubicBezTo>
                  <a:pt x="428858" y="831756"/>
                  <a:pt x="444527" y="803716"/>
                  <a:pt x="459373" y="775675"/>
                </a:cubicBezTo>
                <a:cubicBezTo>
                  <a:pt x="474218" y="748459"/>
                  <a:pt x="489062" y="721244"/>
                  <a:pt x="498135" y="691553"/>
                </a:cubicBezTo>
                <a:cubicBezTo>
                  <a:pt x="503908" y="673409"/>
                  <a:pt x="506382" y="656090"/>
                  <a:pt x="507207" y="637946"/>
                </a:cubicBezTo>
                <a:cubicBezTo>
                  <a:pt x="506382" y="633822"/>
                  <a:pt x="505557" y="628874"/>
                  <a:pt x="504732" y="624750"/>
                </a:cubicBezTo>
                <a:cubicBezTo>
                  <a:pt x="493186" y="567843"/>
                  <a:pt x="484114" y="510938"/>
                  <a:pt x="470919" y="454033"/>
                </a:cubicBezTo>
                <a:cubicBezTo>
                  <a:pt x="461022" y="410322"/>
                  <a:pt x="449475" y="365787"/>
                  <a:pt x="432981" y="322900"/>
                </a:cubicBezTo>
                <a:cubicBezTo>
                  <a:pt x="389271" y="264345"/>
                  <a:pt x="345560" y="204964"/>
                  <a:pt x="318344" y="137337"/>
                </a:cubicBezTo>
                <a:cubicBezTo>
                  <a:pt x="318344" y="141461"/>
                  <a:pt x="317520" y="144760"/>
                  <a:pt x="317520" y="148058"/>
                </a:cubicBezTo>
                <a:cubicBezTo>
                  <a:pt x="317520" y="156305"/>
                  <a:pt x="316694" y="165377"/>
                  <a:pt x="315870" y="173625"/>
                </a:cubicBezTo>
                <a:cubicBezTo>
                  <a:pt x="319994" y="191769"/>
                  <a:pt x="324117" y="209913"/>
                  <a:pt x="324117" y="228056"/>
                </a:cubicBezTo>
                <a:cubicBezTo>
                  <a:pt x="323293" y="242902"/>
                  <a:pt x="322468" y="258571"/>
                  <a:pt x="320818" y="273417"/>
                </a:cubicBezTo>
                <a:cubicBezTo>
                  <a:pt x="329066" y="308056"/>
                  <a:pt x="347210" y="340220"/>
                  <a:pt x="362055" y="372384"/>
                </a:cubicBezTo>
                <a:cubicBezTo>
                  <a:pt x="377724" y="405374"/>
                  <a:pt x="391746" y="439187"/>
                  <a:pt x="396694" y="475475"/>
                </a:cubicBezTo>
                <a:cubicBezTo>
                  <a:pt x="401642" y="510938"/>
                  <a:pt x="399168" y="548051"/>
                  <a:pt x="395868" y="583514"/>
                </a:cubicBezTo>
                <a:cubicBezTo>
                  <a:pt x="388446" y="652791"/>
                  <a:pt x="371127" y="724542"/>
                  <a:pt x="332365" y="783923"/>
                </a:cubicBezTo>
                <a:cubicBezTo>
                  <a:pt x="329066" y="788046"/>
                  <a:pt x="322468" y="786397"/>
                  <a:pt x="320818" y="781448"/>
                </a:cubicBezTo>
                <a:cubicBezTo>
                  <a:pt x="304324" y="726192"/>
                  <a:pt x="287830" y="670935"/>
                  <a:pt x="273809" y="614854"/>
                </a:cubicBezTo>
                <a:cubicBezTo>
                  <a:pt x="268861" y="592586"/>
                  <a:pt x="263088" y="571143"/>
                  <a:pt x="263088" y="548051"/>
                </a:cubicBezTo>
                <a:cubicBezTo>
                  <a:pt x="262263" y="526608"/>
                  <a:pt x="266387" y="505166"/>
                  <a:pt x="270510" y="483722"/>
                </a:cubicBezTo>
                <a:cubicBezTo>
                  <a:pt x="274633" y="462279"/>
                  <a:pt x="281232" y="440836"/>
                  <a:pt x="285355" y="418569"/>
                </a:cubicBezTo>
                <a:cubicBezTo>
                  <a:pt x="290304" y="394652"/>
                  <a:pt x="293603" y="370735"/>
                  <a:pt x="296902" y="346817"/>
                </a:cubicBezTo>
                <a:cubicBezTo>
                  <a:pt x="301026" y="322076"/>
                  <a:pt x="304324" y="296510"/>
                  <a:pt x="306798" y="271768"/>
                </a:cubicBezTo>
                <a:cubicBezTo>
                  <a:pt x="302674" y="256922"/>
                  <a:pt x="300200" y="241253"/>
                  <a:pt x="299375" y="225583"/>
                </a:cubicBezTo>
                <a:cubicBezTo>
                  <a:pt x="297726" y="202490"/>
                  <a:pt x="298551" y="180223"/>
                  <a:pt x="298551" y="157131"/>
                </a:cubicBezTo>
                <a:cubicBezTo>
                  <a:pt x="296902" y="147233"/>
                  <a:pt x="296077" y="138162"/>
                  <a:pt x="296077" y="128264"/>
                </a:cubicBezTo>
                <a:cubicBezTo>
                  <a:pt x="282882" y="150533"/>
                  <a:pt x="268861" y="173625"/>
                  <a:pt x="256490" y="196717"/>
                </a:cubicBezTo>
                <a:cubicBezTo>
                  <a:pt x="239171" y="227232"/>
                  <a:pt x="223501" y="258571"/>
                  <a:pt x="207832" y="289087"/>
                </a:cubicBezTo>
                <a:cubicBezTo>
                  <a:pt x="193810" y="317128"/>
                  <a:pt x="178966" y="343519"/>
                  <a:pt x="156697" y="365787"/>
                </a:cubicBezTo>
                <a:cubicBezTo>
                  <a:pt x="114638" y="407847"/>
                  <a:pt x="59380" y="433414"/>
                  <a:pt x="12371" y="468053"/>
                </a:cubicBezTo>
                <a:cubicBezTo>
                  <a:pt x="7423" y="472176"/>
                  <a:pt x="826" y="468877"/>
                  <a:pt x="0" y="460630"/>
                </a:cubicBezTo>
                <a:cubicBezTo>
                  <a:pt x="826" y="432589"/>
                  <a:pt x="12371" y="403723"/>
                  <a:pt x="23093" y="378981"/>
                </a:cubicBezTo>
                <a:cubicBezTo>
                  <a:pt x="47009" y="325375"/>
                  <a:pt x="77525" y="269293"/>
                  <a:pt x="117936" y="226408"/>
                </a:cubicBezTo>
                <a:cubicBezTo>
                  <a:pt x="143502" y="200016"/>
                  <a:pt x="175666" y="181047"/>
                  <a:pt x="206182" y="162079"/>
                </a:cubicBezTo>
                <a:cubicBezTo>
                  <a:pt x="237521" y="142285"/>
                  <a:pt x="269685" y="123316"/>
                  <a:pt x="297726" y="97750"/>
                </a:cubicBezTo>
                <a:cubicBezTo>
                  <a:pt x="296901" y="88266"/>
                  <a:pt x="292726" y="62338"/>
                  <a:pt x="286811" y="28203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alphaModFix amt="25000"/>
          </a:blip>
          <a:srcRect l="53449" t="50000"/>
          <a:stretch>
            <a:fillRect/>
          </a:stretch>
        </p:blipFill>
        <p:spPr>
          <a:xfrm>
            <a:off x="0" y="0"/>
            <a:ext cx="1164590" cy="1301750"/>
          </a:xfrm>
          <a:custGeom>
            <a:avLst/>
            <a:gdLst>
              <a:gd name="connsiteX0" fmla="*/ 0 w 1555230"/>
              <a:gd name="connsiteY0" fmla="*/ 0 h 1737511"/>
              <a:gd name="connsiteX1" fmla="*/ 1555230 w 1555230"/>
              <a:gd name="connsiteY1" fmla="*/ 0 h 1737511"/>
              <a:gd name="connsiteX2" fmla="*/ 1555230 w 1555230"/>
              <a:gd name="connsiteY2" fmla="*/ 1737511 h 1737511"/>
              <a:gd name="connsiteX3" fmla="*/ 0 w 1555230"/>
              <a:gd name="connsiteY3" fmla="*/ 1737511 h 173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230" h="1737511">
                <a:moveTo>
                  <a:pt x="0" y="0"/>
                </a:moveTo>
                <a:lnTo>
                  <a:pt x="1555230" y="0"/>
                </a:lnTo>
                <a:lnTo>
                  <a:pt x="1555230" y="1737511"/>
                </a:lnTo>
                <a:lnTo>
                  <a:pt x="0" y="1737511"/>
                </a:lnTo>
                <a:close/>
              </a:path>
            </a:pathLst>
          </a:cu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rot="16200000">
            <a:off x="32385" y="5236845"/>
            <a:ext cx="1588770" cy="1654175"/>
          </a:xfrm>
          <a:custGeom>
            <a:avLst/>
            <a:gdLst>
              <a:gd name="connsiteX0" fmla="*/ 2151400 w 2151400"/>
              <a:gd name="connsiteY0" fmla="*/ 0 h 2240183"/>
              <a:gd name="connsiteX1" fmla="*/ 2144742 w 2151400"/>
              <a:gd name="connsiteY1" fmla="*/ 24280 h 2240183"/>
              <a:gd name="connsiteX2" fmla="*/ 2058986 w 2151400"/>
              <a:gd name="connsiteY2" fmla="*/ 245055 h 2240183"/>
              <a:gd name="connsiteX3" fmla="*/ 1125194 w 2151400"/>
              <a:gd name="connsiteY3" fmla="*/ 1022526 h 2240183"/>
              <a:gd name="connsiteX4" fmla="*/ 473443 w 2151400"/>
              <a:gd name="connsiteY4" fmla="*/ 1174711 h 2240183"/>
              <a:gd name="connsiteX5" fmla="*/ 277420 w 2151400"/>
              <a:gd name="connsiteY5" fmla="*/ 1954663 h 2240183"/>
              <a:gd name="connsiteX6" fmla="*/ 78557 w 2151400"/>
              <a:gd name="connsiteY6" fmla="*/ 2193918 h 2240183"/>
              <a:gd name="connsiteX7" fmla="*/ 0 w 2151400"/>
              <a:gd name="connsiteY7" fmla="*/ 2240183 h 2240183"/>
              <a:gd name="connsiteX8" fmla="*/ 0 w 2151400"/>
              <a:gd name="connsiteY8" fmla="*/ 0 h 22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1400" h="2240183">
                <a:moveTo>
                  <a:pt x="2151400" y="0"/>
                </a:moveTo>
                <a:lnTo>
                  <a:pt x="2144742" y="24280"/>
                </a:lnTo>
                <a:cubicBezTo>
                  <a:pt x="2120311" y="99231"/>
                  <a:pt x="2092019" y="172942"/>
                  <a:pt x="2058986" y="245055"/>
                </a:cubicBezTo>
                <a:cubicBezTo>
                  <a:pt x="1882814" y="629655"/>
                  <a:pt x="1544532" y="966283"/>
                  <a:pt x="1125194" y="1022526"/>
                </a:cubicBezTo>
                <a:cubicBezTo>
                  <a:pt x="898570" y="1053128"/>
                  <a:pt x="633899" y="1012601"/>
                  <a:pt x="473443" y="1174711"/>
                </a:cubicBezTo>
                <a:cubicBezTo>
                  <a:pt x="281556" y="1368252"/>
                  <a:pt x="382461" y="1702398"/>
                  <a:pt x="277420" y="1954663"/>
                </a:cubicBezTo>
                <a:cubicBezTo>
                  <a:pt x="236712" y="2053139"/>
                  <a:pt x="165654" y="2133260"/>
                  <a:pt x="78557" y="2193918"/>
                </a:cubicBezTo>
                <a:lnTo>
                  <a:pt x="0" y="2240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39252" b="30047"/>
          <a:stretch>
            <a:fillRect/>
          </a:stretch>
        </p:blipFill>
        <p:spPr>
          <a:xfrm>
            <a:off x="0" y="5736590"/>
            <a:ext cx="1099185" cy="1121410"/>
          </a:xfrm>
          <a:custGeom>
            <a:avLst/>
            <a:gdLst>
              <a:gd name="connsiteX0" fmla="*/ 0 w 1488817"/>
              <a:gd name="connsiteY0" fmla="*/ 0 h 1518236"/>
              <a:gd name="connsiteX1" fmla="*/ 1488817 w 1488817"/>
              <a:gd name="connsiteY1" fmla="*/ 0 h 1518236"/>
              <a:gd name="connsiteX2" fmla="*/ 1488817 w 1488817"/>
              <a:gd name="connsiteY2" fmla="*/ 1518236 h 1518236"/>
              <a:gd name="connsiteX3" fmla="*/ 0 w 1488817"/>
              <a:gd name="connsiteY3" fmla="*/ 1518236 h 15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817" h="1518236">
                <a:moveTo>
                  <a:pt x="0" y="0"/>
                </a:moveTo>
                <a:lnTo>
                  <a:pt x="1488817" y="0"/>
                </a:lnTo>
                <a:lnTo>
                  <a:pt x="1488817" y="1518236"/>
                </a:lnTo>
                <a:lnTo>
                  <a:pt x="0" y="1518236"/>
                </a:lnTo>
                <a:close/>
              </a:path>
            </a:pathLst>
          </a:custGeom>
        </p:spPr>
      </p:pic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1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6392" hasCustomPrompt="1"/>
            <p:custDataLst>
              <p:tags r:id="rId1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6096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18"/>
            </p:custDataLst>
          </p:nvPr>
        </p:nvSpPr>
        <p:spPr>
          <a:xfrm>
            <a:off x="7620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19"/>
            </p:custDataLst>
          </p:nvPr>
        </p:nvSpPr>
        <p:spPr>
          <a:xfrm>
            <a:off x="7620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20"/>
            </p:custDataLst>
          </p:nvPr>
        </p:nvSpPr>
        <p:spPr>
          <a:xfrm>
            <a:off x="6096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8" hasCustomPrompt="1"/>
            <p:custDataLst>
              <p:tags r:id="rId21"/>
            </p:custDataLst>
          </p:nvPr>
        </p:nvSpPr>
        <p:spPr>
          <a:xfrm>
            <a:off x="7620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22"/>
            </p:custDataLst>
          </p:nvPr>
        </p:nvSpPr>
        <p:spPr>
          <a:xfrm>
            <a:off x="7620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5" hasCustomPrompt="1"/>
            <p:custDataLst>
              <p:tags r:id="rId2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24"/>
            </p:custDataLst>
          </p:nvPr>
        </p:nvSpPr>
        <p:spPr>
          <a:xfrm>
            <a:off x="7620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25"/>
            </p:custDataLst>
          </p:nvPr>
        </p:nvSpPr>
        <p:spPr>
          <a:xfrm>
            <a:off x="7620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4_2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5"/>
            </p:custDataLst>
          </p:nvPr>
        </p:nvSpPr>
        <p:spPr>
          <a:xfrm>
            <a:off x="11123930" y="5605780"/>
            <a:ext cx="1068070" cy="1252220"/>
          </a:xfrm>
          <a:custGeom>
            <a:avLst/>
            <a:gdLst>
              <a:gd name="connsiteX0" fmla="*/ 1524000 w 1524000"/>
              <a:gd name="connsiteY0" fmla="*/ 0 h 1785792"/>
              <a:gd name="connsiteX1" fmla="*/ 1524000 w 1524000"/>
              <a:gd name="connsiteY1" fmla="*/ 1785792 h 1785792"/>
              <a:gd name="connsiteX2" fmla="*/ 0 w 1524000"/>
              <a:gd name="connsiteY2" fmla="*/ 1785792 h 1785792"/>
              <a:gd name="connsiteX3" fmla="*/ 16467 w 1524000"/>
              <a:gd name="connsiteY3" fmla="*/ 1711928 h 1785792"/>
              <a:gd name="connsiteX4" fmla="*/ 55297 w 1524000"/>
              <a:gd name="connsiteY4" fmla="*/ 1623376 h 1785792"/>
              <a:gd name="connsiteX5" fmla="*/ 932731 w 1524000"/>
              <a:gd name="connsiteY5" fmla="*/ 1058732 h 1785792"/>
              <a:gd name="connsiteX6" fmla="*/ 1342336 w 1524000"/>
              <a:gd name="connsiteY6" fmla="*/ 473775 h 1785792"/>
              <a:gd name="connsiteX7" fmla="*/ 1422902 w 1524000"/>
              <a:gd name="connsiteY7" fmla="*/ 150831 h 1785792"/>
              <a:gd name="connsiteX8" fmla="*/ 1519284 w 1524000"/>
              <a:gd name="connsiteY8" fmla="*/ 4370 h 17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1785792">
                <a:moveTo>
                  <a:pt x="1524000" y="0"/>
                </a:moveTo>
                <a:lnTo>
                  <a:pt x="1524000" y="1785792"/>
                </a:lnTo>
                <a:lnTo>
                  <a:pt x="0" y="1785792"/>
                </a:lnTo>
                <a:lnTo>
                  <a:pt x="16467" y="1711928"/>
                </a:lnTo>
                <a:cubicBezTo>
                  <a:pt x="26396" y="1681326"/>
                  <a:pt x="39302" y="1651642"/>
                  <a:pt x="55297" y="1623376"/>
                </a:cubicBezTo>
                <a:cubicBezTo>
                  <a:pt x="228618" y="1316003"/>
                  <a:pt x="640253" y="1256425"/>
                  <a:pt x="932731" y="1058732"/>
                </a:cubicBezTo>
                <a:cubicBezTo>
                  <a:pt x="1134487" y="921971"/>
                  <a:pt x="1283434" y="709382"/>
                  <a:pt x="1342336" y="473775"/>
                </a:cubicBezTo>
                <a:cubicBezTo>
                  <a:pt x="1369417" y="366127"/>
                  <a:pt x="1378896" y="253062"/>
                  <a:pt x="1422902" y="150831"/>
                </a:cubicBezTo>
                <a:cubicBezTo>
                  <a:pt x="1446598" y="96161"/>
                  <a:pt x="1479519" y="47245"/>
                  <a:pt x="1519284" y="4370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2" name="任意多边形: 形状 81"/>
          <p:cNvSpPr/>
          <p:nvPr userDrawn="1">
            <p:custDataLst>
              <p:tags r:id="rId6"/>
            </p:custDataLst>
          </p:nvPr>
        </p:nvSpPr>
        <p:spPr>
          <a:xfrm>
            <a:off x="10492740" y="0"/>
            <a:ext cx="1699260" cy="1734185"/>
          </a:xfrm>
          <a:custGeom>
            <a:avLst/>
            <a:gdLst>
              <a:gd name="connsiteX0" fmla="*/ 1807 w 2320780"/>
              <a:gd name="connsiteY0" fmla="*/ 0 h 2368591"/>
              <a:gd name="connsiteX1" fmla="*/ 2320780 w 2320780"/>
              <a:gd name="connsiteY1" fmla="*/ 0 h 2368591"/>
              <a:gd name="connsiteX2" fmla="*/ 2320780 w 2320780"/>
              <a:gd name="connsiteY2" fmla="*/ 2368591 h 2368591"/>
              <a:gd name="connsiteX3" fmla="*/ 2312688 w 2320780"/>
              <a:gd name="connsiteY3" fmla="*/ 2367280 h 2368591"/>
              <a:gd name="connsiteX4" fmla="*/ 1728627 w 2320780"/>
              <a:gd name="connsiteY4" fmla="*/ 2076177 h 2368591"/>
              <a:gd name="connsiteX5" fmla="*/ 1452344 w 2320780"/>
              <a:gd name="connsiteY5" fmla="*/ 1592886 h 2368591"/>
              <a:gd name="connsiteX6" fmla="*/ 273810 w 2320780"/>
              <a:gd name="connsiteY6" fmla="*/ 864654 h 2368591"/>
              <a:gd name="connsiteX7" fmla="*/ 0 w 2320780"/>
              <a:gd name="connsiteY7" fmla="*/ 183430 h 23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2368591">
                <a:moveTo>
                  <a:pt x="1807" y="0"/>
                </a:moveTo>
                <a:lnTo>
                  <a:pt x="2320780" y="0"/>
                </a:lnTo>
                <a:lnTo>
                  <a:pt x="2320780" y="2368591"/>
                </a:lnTo>
                <a:lnTo>
                  <a:pt x="2312688" y="2367280"/>
                </a:lnTo>
                <a:cubicBezTo>
                  <a:pt x="2088311" y="2323131"/>
                  <a:pt x="1870892" y="2248133"/>
                  <a:pt x="1728627" y="2076177"/>
                </a:cubicBezTo>
                <a:cubicBezTo>
                  <a:pt x="1609867" y="1932675"/>
                  <a:pt x="1562033" y="1742163"/>
                  <a:pt x="1452344" y="1592886"/>
                </a:cubicBezTo>
                <a:cubicBezTo>
                  <a:pt x="1176060" y="1216812"/>
                  <a:pt x="601226" y="1197018"/>
                  <a:pt x="273810" y="864654"/>
                </a:cubicBezTo>
                <a:cubicBezTo>
                  <a:pt x="98143" y="686514"/>
                  <a:pt x="12371" y="433322"/>
                  <a:pt x="0" y="183430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6" name="任意多边形: 形状 75"/>
          <p:cNvSpPr/>
          <p:nvPr userDrawn="1">
            <p:custDataLst>
              <p:tags r:id="rId7"/>
            </p:custDataLst>
          </p:nvPr>
        </p:nvSpPr>
        <p:spPr>
          <a:xfrm>
            <a:off x="11435080" y="0"/>
            <a:ext cx="756920" cy="979170"/>
          </a:xfrm>
          <a:custGeom>
            <a:avLst/>
            <a:gdLst>
              <a:gd name="connsiteX0" fmla="*/ 0 w 1033885"/>
              <a:gd name="connsiteY0" fmla="*/ 0 h 1337026"/>
              <a:gd name="connsiteX1" fmla="*/ 1033885 w 1033885"/>
              <a:gd name="connsiteY1" fmla="*/ 0 h 1337026"/>
              <a:gd name="connsiteX2" fmla="*/ 1033885 w 1033885"/>
              <a:gd name="connsiteY2" fmla="*/ 1337026 h 1337026"/>
              <a:gd name="connsiteX3" fmla="*/ 977098 w 1033885"/>
              <a:gd name="connsiteY3" fmla="*/ 1298553 h 1337026"/>
              <a:gd name="connsiteX4" fmla="*/ 756071 w 1033885"/>
              <a:gd name="connsiteY4" fmla="*/ 1012373 h 1337026"/>
              <a:gd name="connsiteX5" fmla="*/ 336286 w 1033885"/>
              <a:gd name="connsiteY5" fmla="*/ 698152 h 1337026"/>
              <a:gd name="connsiteX6" fmla="*/ 40209 w 1033885"/>
              <a:gd name="connsiteY6" fmla="*/ 149708 h 1337026"/>
              <a:gd name="connsiteX7" fmla="*/ 2504 w 1033885"/>
              <a:gd name="connsiteY7" fmla="*/ 15175 h 13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885" h="1337026">
                <a:moveTo>
                  <a:pt x="0" y="0"/>
                </a:moveTo>
                <a:lnTo>
                  <a:pt x="1033885" y="0"/>
                </a:lnTo>
                <a:lnTo>
                  <a:pt x="1033885" y="1337026"/>
                </a:lnTo>
                <a:lnTo>
                  <a:pt x="977098" y="1298553"/>
                </a:lnTo>
                <a:cubicBezTo>
                  <a:pt x="883903" y="1221854"/>
                  <a:pt x="836070" y="1103093"/>
                  <a:pt x="756071" y="1012373"/>
                </a:cubicBezTo>
                <a:cubicBezTo>
                  <a:pt x="640610" y="881241"/>
                  <a:pt x="465768" y="816088"/>
                  <a:pt x="336286" y="698152"/>
                </a:cubicBezTo>
                <a:cubicBezTo>
                  <a:pt x="181237" y="556299"/>
                  <a:pt x="102888" y="350118"/>
                  <a:pt x="40209" y="149708"/>
                </a:cubicBezTo>
                <a:cubicBezTo>
                  <a:pt x="26395" y="105998"/>
                  <a:pt x="13199" y="60844"/>
                  <a:pt x="2504" y="15175"/>
                </a:cubicBezTo>
                <a:close/>
              </a:path>
            </a:pathLst>
          </a:custGeom>
          <a:solidFill>
            <a:schemeClr val="accent3">
              <a:alpha val="57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8" name="任意多边形: 形状 77"/>
          <p:cNvSpPr/>
          <p:nvPr userDrawn="1">
            <p:custDataLst>
              <p:tags r:id="rId8"/>
            </p:custDataLst>
          </p:nvPr>
        </p:nvSpPr>
        <p:spPr>
          <a:xfrm>
            <a:off x="11135995" y="0"/>
            <a:ext cx="564515" cy="1171575"/>
          </a:xfrm>
          <a:custGeom>
            <a:avLst/>
            <a:gdLst>
              <a:gd name="connsiteX0" fmla="*/ 492302 w 770844"/>
              <a:gd name="connsiteY0" fmla="*/ 0 h 1599707"/>
              <a:gd name="connsiteX1" fmla="*/ 518881 w 770844"/>
              <a:gd name="connsiteY1" fmla="*/ 0 h 1599707"/>
              <a:gd name="connsiteX2" fmla="*/ 516840 w 770844"/>
              <a:gd name="connsiteY2" fmla="*/ 8146 h 1599707"/>
              <a:gd name="connsiteX3" fmla="*/ 467115 w 770844"/>
              <a:gd name="connsiteY3" fmla="*/ 212386 h 1599707"/>
              <a:gd name="connsiteX4" fmla="*/ 463815 w 770844"/>
              <a:gd name="connsiteY4" fmla="*/ 280014 h 1599707"/>
              <a:gd name="connsiteX5" fmla="*/ 472887 w 770844"/>
              <a:gd name="connsiteY5" fmla="*/ 455682 h 1599707"/>
              <a:gd name="connsiteX6" fmla="*/ 478660 w 770844"/>
              <a:gd name="connsiteY6" fmla="*/ 485372 h 1599707"/>
              <a:gd name="connsiteX7" fmla="*/ 484434 w 770844"/>
              <a:gd name="connsiteY7" fmla="*/ 509288 h 1599707"/>
              <a:gd name="connsiteX8" fmla="*/ 534742 w 770844"/>
              <a:gd name="connsiteY8" fmla="*/ 582690 h 1599707"/>
              <a:gd name="connsiteX9" fmla="*/ 597422 w 770844"/>
              <a:gd name="connsiteY9" fmla="*/ 655265 h 1599707"/>
              <a:gd name="connsiteX10" fmla="*/ 631235 w 770844"/>
              <a:gd name="connsiteY10" fmla="*/ 753407 h 1599707"/>
              <a:gd name="connsiteX11" fmla="*/ 682368 w 770844"/>
              <a:gd name="connsiteY11" fmla="*/ 950518 h 1599707"/>
              <a:gd name="connsiteX12" fmla="*/ 688142 w 770844"/>
              <a:gd name="connsiteY12" fmla="*/ 961239 h 1599707"/>
              <a:gd name="connsiteX13" fmla="*/ 675770 w 770844"/>
              <a:gd name="connsiteY13" fmla="*/ 968661 h 1599707"/>
              <a:gd name="connsiteX14" fmla="*/ 669997 w 770844"/>
              <a:gd name="connsiteY14" fmla="*/ 957115 h 1599707"/>
              <a:gd name="connsiteX15" fmla="*/ 570206 w 770844"/>
              <a:gd name="connsiteY15" fmla="*/ 830107 h 1599707"/>
              <a:gd name="connsiteX16" fmla="*/ 494330 w 770844"/>
              <a:gd name="connsiteY16" fmla="*/ 720419 h 1599707"/>
              <a:gd name="connsiteX17" fmla="*/ 462991 w 770844"/>
              <a:gd name="connsiteY17" fmla="*/ 595885 h 1599707"/>
              <a:gd name="connsiteX18" fmla="*/ 460517 w 770844"/>
              <a:gd name="connsiteY18" fmla="*/ 585164 h 1599707"/>
              <a:gd name="connsiteX19" fmla="*/ 442373 w 770844"/>
              <a:gd name="connsiteY19" fmla="*/ 691553 h 1599707"/>
              <a:gd name="connsiteX20" fmla="*/ 418456 w 770844"/>
              <a:gd name="connsiteY20" fmla="*/ 802891 h 1599707"/>
              <a:gd name="connsiteX21" fmla="*/ 412683 w 770844"/>
              <a:gd name="connsiteY21" fmla="*/ 829283 h 1599707"/>
              <a:gd name="connsiteX22" fmla="*/ 410208 w 770844"/>
              <a:gd name="connsiteY22" fmla="*/ 885364 h 1599707"/>
              <a:gd name="connsiteX23" fmla="*/ 411034 w 770844"/>
              <a:gd name="connsiteY23" fmla="*/ 888663 h 1599707"/>
              <a:gd name="connsiteX24" fmla="*/ 448147 w 770844"/>
              <a:gd name="connsiteY24" fmla="*/ 998352 h 1599707"/>
              <a:gd name="connsiteX25" fmla="*/ 525670 w 770844"/>
              <a:gd name="connsiteY25" fmla="*/ 1061855 h 1599707"/>
              <a:gd name="connsiteX26" fmla="*/ 616390 w 770844"/>
              <a:gd name="connsiteY26" fmla="*/ 1141029 h 1599707"/>
              <a:gd name="connsiteX27" fmla="*/ 743398 w 770844"/>
              <a:gd name="connsiteY27" fmla="*/ 1315871 h 1599707"/>
              <a:gd name="connsiteX28" fmla="*/ 767315 w 770844"/>
              <a:gd name="connsiteY28" fmla="*/ 1341438 h 1599707"/>
              <a:gd name="connsiteX29" fmla="*/ 768964 w 770844"/>
              <a:gd name="connsiteY29" fmla="*/ 1343087 h 1599707"/>
              <a:gd name="connsiteX30" fmla="*/ 756593 w 770844"/>
              <a:gd name="connsiteY30" fmla="*/ 1353809 h 1599707"/>
              <a:gd name="connsiteX31" fmla="*/ 732676 w 770844"/>
              <a:gd name="connsiteY31" fmla="*/ 1328243 h 1599707"/>
              <a:gd name="connsiteX32" fmla="*/ 625462 w 770844"/>
              <a:gd name="connsiteY32" fmla="*/ 1258140 h 1599707"/>
              <a:gd name="connsiteX33" fmla="*/ 418456 w 770844"/>
              <a:gd name="connsiteY33" fmla="*/ 1086597 h 1599707"/>
              <a:gd name="connsiteX34" fmla="*/ 406910 w 770844"/>
              <a:gd name="connsiteY34" fmla="*/ 1056082 h 1599707"/>
              <a:gd name="connsiteX35" fmla="*/ 403611 w 770844"/>
              <a:gd name="connsiteY35" fmla="*/ 1085772 h 1599707"/>
              <a:gd name="connsiteX36" fmla="*/ 336808 w 770844"/>
              <a:gd name="connsiteY36" fmla="*/ 1395044 h 1599707"/>
              <a:gd name="connsiteX37" fmla="*/ 175986 w 770844"/>
              <a:gd name="connsiteY37" fmla="*/ 1598752 h 1599707"/>
              <a:gd name="connsiteX38" fmla="*/ 164440 w 770844"/>
              <a:gd name="connsiteY38" fmla="*/ 1592980 h 1599707"/>
              <a:gd name="connsiteX39" fmla="*/ 198254 w 770844"/>
              <a:gd name="connsiteY39" fmla="*/ 1489888 h 1599707"/>
              <a:gd name="connsiteX40" fmla="*/ 229594 w 770844"/>
              <a:gd name="connsiteY40" fmla="*/ 1381850 h 1599707"/>
              <a:gd name="connsiteX41" fmla="*/ 296396 w 770844"/>
              <a:gd name="connsiteY41" fmla="*/ 1291130 h 1599707"/>
              <a:gd name="connsiteX42" fmla="*/ 368147 w 770844"/>
              <a:gd name="connsiteY42" fmla="*/ 1213605 h 1599707"/>
              <a:gd name="connsiteX43" fmla="*/ 392890 w 770844"/>
              <a:gd name="connsiteY43" fmla="*/ 1056082 h 1599707"/>
              <a:gd name="connsiteX44" fmla="*/ 395364 w 770844"/>
              <a:gd name="connsiteY44" fmla="*/ 984330 h 1599707"/>
              <a:gd name="connsiteX45" fmla="*/ 395364 w 770844"/>
              <a:gd name="connsiteY45" fmla="*/ 889488 h 1599707"/>
              <a:gd name="connsiteX46" fmla="*/ 347529 w 770844"/>
              <a:gd name="connsiteY46" fmla="*/ 1006599 h 1599707"/>
              <a:gd name="connsiteX47" fmla="*/ 128977 w 770844"/>
              <a:gd name="connsiteY47" fmla="*/ 1214429 h 1599707"/>
              <a:gd name="connsiteX48" fmla="*/ 119905 w 770844"/>
              <a:gd name="connsiteY48" fmla="*/ 1206183 h 1599707"/>
              <a:gd name="connsiteX49" fmla="*/ 165264 w 770844"/>
              <a:gd name="connsiteY49" fmla="*/ 1103916 h 1599707"/>
              <a:gd name="connsiteX50" fmla="*/ 218047 w 770844"/>
              <a:gd name="connsiteY50" fmla="*/ 1018969 h 1599707"/>
              <a:gd name="connsiteX51" fmla="*/ 288974 w 770844"/>
              <a:gd name="connsiteY51" fmla="*/ 956290 h 1599707"/>
              <a:gd name="connsiteX52" fmla="*/ 359075 w 770844"/>
              <a:gd name="connsiteY52" fmla="*/ 896086 h 1599707"/>
              <a:gd name="connsiteX53" fmla="*/ 389590 w 770844"/>
              <a:gd name="connsiteY53" fmla="*/ 850725 h 1599707"/>
              <a:gd name="connsiteX54" fmla="*/ 392890 w 770844"/>
              <a:gd name="connsiteY54" fmla="*/ 837529 h 1599707"/>
              <a:gd name="connsiteX55" fmla="*/ 433301 w 770844"/>
              <a:gd name="connsiteY55" fmla="*/ 667636 h 1599707"/>
              <a:gd name="connsiteX56" fmla="*/ 453095 w 770844"/>
              <a:gd name="connsiteY56" fmla="*/ 532381 h 1599707"/>
              <a:gd name="connsiteX57" fmla="*/ 425878 w 770844"/>
              <a:gd name="connsiteY57" fmla="*/ 316302 h 1599707"/>
              <a:gd name="connsiteX58" fmla="*/ 420929 w 770844"/>
              <a:gd name="connsiteY58" fmla="*/ 325374 h 1599707"/>
              <a:gd name="connsiteX59" fmla="*/ 408559 w 770844"/>
              <a:gd name="connsiteY59" fmla="*/ 347643 h 1599707"/>
              <a:gd name="connsiteX60" fmla="*/ 393714 w 770844"/>
              <a:gd name="connsiteY60" fmla="*/ 401250 h 1599707"/>
              <a:gd name="connsiteX61" fmla="*/ 372272 w 770844"/>
              <a:gd name="connsiteY61" fmla="*/ 441661 h 1599707"/>
              <a:gd name="connsiteX62" fmla="*/ 368147 w 770844"/>
              <a:gd name="connsiteY62" fmla="*/ 548875 h 1599707"/>
              <a:gd name="connsiteX63" fmla="*/ 357427 w 770844"/>
              <a:gd name="connsiteY63" fmla="*/ 656915 h 1599707"/>
              <a:gd name="connsiteX64" fmla="*/ 312066 w 770844"/>
              <a:gd name="connsiteY64" fmla="*/ 754233 h 1599707"/>
              <a:gd name="connsiteX65" fmla="*/ 171038 w 770844"/>
              <a:gd name="connsiteY65" fmla="*/ 910106 h 1599707"/>
              <a:gd name="connsiteX66" fmla="*/ 161966 w 770844"/>
              <a:gd name="connsiteY66" fmla="*/ 903508 h 1599707"/>
              <a:gd name="connsiteX67" fmla="*/ 188358 w 770844"/>
              <a:gd name="connsiteY67" fmla="*/ 732789 h 1599707"/>
              <a:gd name="connsiteX68" fmla="*/ 206501 w 770844"/>
              <a:gd name="connsiteY68" fmla="*/ 667636 h 1599707"/>
              <a:gd name="connsiteX69" fmla="*/ 240315 w 770844"/>
              <a:gd name="connsiteY69" fmla="*/ 612379 h 1599707"/>
              <a:gd name="connsiteX70" fmla="*/ 281552 w 770844"/>
              <a:gd name="connsiteY70" fmla="*/ 559597 h 1599707"/>
              <a:gd name="connsiteX71" fmla="*/ 321138 w 770844"/>
              <a:gd name="connsiteY71" fmla="*/ 498568 h 1599707"/>
              <a:gd name="connsiteX72" fmla="*/ 360725 w 770844"/>
              <a:gd name="connsiteY72" fmla="*/ 434239 h 1599707"/>
              <a:gd name="connsiteX73" fmla="*/ 373096 w 770844"/>
              <a:gd name="connsiteY73" fmla="*/ 389703 h 1599707"/>
              <a:gd name="connsiteX74" fmla="*/ 401136 w 770844"/>
              <a:gd name="connsiteY74" fmla="*/ 327024 h 1599707"/>
              <a:gd name="connsiteX75" fmla="*/ 410208 w 770844"/>
              <a:gd name="connsiteY75" fmla="*/ 299808 h 1599707"/>
              <a:gd name="connsiteX76" fmla="*/ 345055 w 770844"/>
              <a:gd name="connsiteY76" fmla="*/ 345168 h 1599707"/>
              <a:gd name="connsiteX77" fmla="*/ 262583 w 770844"/>
              <a:gd name="connsiteY77" fmla="*/ 408672 h 1599707"/>
              <a:gd name="connsiteX78" fmla="*/ 184234 w 770844"/>
              <a:gd name="connsiteY78" fmla="*/ 456506 h 1599707"/>
              <a:gd name="connsiteX79" fmla="*/ 10216 w 770844"/>
              <a:gd name="connsiteY79" fmla="*/ 489496 h 1599707"/>
              <a:gd name="connsiteX80" fmla="*/ 319 w 770844"/>
              <a:gd name="connsiteY80" fmla="*/ 481248 h 1599707"/>
              <a:gd name="connsiteX81" fmla="*/ 54752 w 770844"/>
              <a:gd name="connsiteY81" fmla="*/ 416919 h 1599707"/>
              <a:gd name="connsiteX82" fmla="*/ 204027 w 770844"/>
              <a:gd name="connsiteY82" fmla="*/ 317127 h 1599707"/>
              <a:gd name="connsiteX83" fmla="*/ 310417 w 770844"/>
              <a:gd name="connsiteY83" fmla="*/ 294860 h 1599707"/>
              <a:gd name="connsiteX84" fmla="*/ 420929 w 770844"/>
              <a:gd name="connsiteY84" fmla="*/ 275066 h 1599707"/>
              <a:gd name="connsiteX85" fmla="*/ 485257 w 770844"/>
              <a:gd name="connsiteY85" fmla="*/ 28526 h 1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70844" h="1599707">
                <a:moveTo>
                  <a:pt x="492302" y="0"/>
                </a:moveTo>
                <a:lnTo>
                  <a:pt x="518881" y="0"/>
                </a:lnTo>
                <a:lnTo>
                  <a:pt x="516840" y="8146"/>
                </a:lnTo>
                <a:cubicBezTo>
                  <a:pt x="495593" y="93059"/>
                  <a:pt x="468145" y="203624"/>
                  <a:pt x="467115" y="212386"/>
                </a:cubicBezTo>
                <a:cubicBezTo>
                  <a:pt x="463815" y="240427"/>
                  <a:pt x="465465" y="257747"/>
                  <a:pt x="463815" y="280014"/>
                </a:cubicBezTo>
                <a:cubicBezTo>
                  <a:pt x="455568" y="338571"/>
                  <a:pt x="462166" y="397951"/>
                  <a:pt x="472887" y="455682"/>
                </a:cubicBezTo>
                <a:cubicBezTo>
                  <a:pt x="474537" y="465578"/>
                  <a:pt x="477011" y="475475"/>
                  <a:pt x="478660" y="485372"/>
                </a:cubicBezTo>
                <a:cubicBezTo>
                  <a:pt x="478660" y="485372"/>
                  <a:pt x="482784" y="505164"/>
                  <a:pt x="484434" y="509288"/>
                </a:cubicBezTo>
                <a:cubicBezTo>
                  <a:pt x="500104" y="543927"/>
                  <a:pt x="507526" y="556297"/>
                  <a:pt x="534742" y="582690"/>
                </a:cubicBezTo>
                <a:cubicBezTo>
                  <a:pt x="557835" y="604956"/>
                  <a:pt x="580927" y="627224"/>
                  <a:pt x="597422" y="655265"/>
                </a:cubicBezTo>
                <a:cubicBezTo>
                  <a:pt x="614740" y="684955"/>
                  <a:pt x="623812" y="719594"/>
                  <a:pt x="631235" y="753407"/>
                </a:cubicBezTo>
                <a:cubicBezTo>
                  <a:pt x="645255" y="819385"/>
                  <a:pt x="651029" y="890312"/>
                  <a:pt x="682368" y="950518"/>
                </a:cubicBezTo>
                <a:cubicBezTo>
                  <a:pt x="684018" y="953816"/>
                  <a:pt x="686492" y="957939"/>
                  <a:pt x="688142" y="961239"/>
                </a:cubicBezTo>
                <a:cubicBezTo>
                  <a:pt x="692264" y="968661"/>
                  <a:pt x="680718" y="976908"/>
                  <a:pt x="675770" y="968661"/>
                </a:cubicBezTo>
                <a:cubicBezTo>
                  <a:pt x="674121" y="964538"/>
                  <a:pt x="671647" y="961239"/>
                  <a:pt x="669997" y="957115"/>
                </a:cubicBezTo>
                <a:cubicBezTo>
                  <a:pt x="642781" y="910930"/>
                  <a:pt x="604844" y="870519"/>
                  <a:pt x="570206" y="830107"/>
                </a:cubicBezTo>
                <a:cubicBezTo>
                  <a:pt x="541340" y="796294"/>
                  <a:pt x="512475" y="761655"/>
                  <a:pt x="494330" y="720419"/>
                </a:cubicBezTo>
                <a:cubicBezTo>
                  <a:pt x="477011" y="680832"/>
                  <a:pt x="471238" y="637946"/>
                  <a:pt x="462991" y="595885"/>
                </a:cubicBezTo>
                <a:cubicBezTo>
                  <a:pt x="462166" y="592586"/>
                  <a:pt x="461342" y="588462"/>
                  <a:pt x="460517" y="585164"/>
                </a:cubicBezTo>
                <a:cubicBezTo>
                  <a:pt x="456393" y="620627"/>
                  <a:pt x="449795" y="656089"/>
                  <a:pt x="442373" y="691553"/>
                </a:cubicBezTo>
                <a:cubicBezTo>
                  <a:pt x="433301" y="729491"/>
                  <a:pt x="427528" y="764953"/>
                  <a:pt x="418456" y="802891"/>
                </a:cubicBezTo>
                <a:cubicBezTo>
                  <a:pt x="416806" y="808665"/>
                  <a:pt x="412683" y="825983"/>
                  <a:pt x="412683" y="829283"/>
                </a:cubicBezTo>
                <a:cubicBezTo>
                  <a:pt x="410208" y="853199"/>
                  <a:pt x="411858" y="860622"/>
                  <a:pt x="410208" y="885364"/>
                </a:cubicBezTo>
                <a:cubicBezTo>
                  <a:pt x="411034" y="886188"/>
                  <a:pt x="411034" y="887838"/>
                  <a:pt x="411034" y="888663"/>
                </a:cubicBezTo>
                <a:cubicBezTo>
                  <a:pt x="411034" y="929075"/>
                  <a:pt x="420929" y="967011"/>
                  <a:pt x="448147" y="998352"/>
                </a:cubicBezTo>
                <a:cubicBezTo>
                  <a:pt x="470414" y="1023918"/>
                  <a:pt x="498454" y="1042887"/>
                  <a:pt x="525670" y="1061855"/>
                </a:cubicBezTo>
                <a:cubicBezTo>
                  <a:pt x="559484" y="1084948"/>
                  <a:pt x="589998" y="1109690"/>
                  <a:pt x="616390" y="1141029"/>
                </a:cubicBezTo>
                <a:cubicBezTo>
                  <a:pt x="662575" y="1196286"/>
                  <a:pt x="696388" y="1261440"/>
                  <a:pt x="743398" y="1315871"/>
                </a:cubicBezTo>
                <a:cubicBezTo>
                  <a:pt x="751645" y="1324119"/>
                  <a:pt x="759893" y="1332365"/>
                  <a:pt x="767315" y="1341438"/>
                </a:cubicBezTo>
                <a:cubicBezTo>
                  <a:pt x="768140" y="1342262"/>
                  <a:pt x="768140" y="1342262"/>
                  <a:pt x="768964" y="1343087"/>
                </a:cubicBezTo>
                <a:cubicBezTo>
                  <a:pt x="775562" y="1350510"/>
                  <a:pt x="763191" y="1360406"/>
                  <a:pt x="756593" y="1353809"/>
                </a:cubicBezTo>
                <a:cubicBezTo>
                  <a:pt x="748346" y="1345561"/>
                  <a:pt x="740099" y="1337315"/>
                  <a:pt x="732676" y="1328243"/>
                </a:cubicBezTo>
                <a:cubicBezTo>
                  <a:pt x="701337" y="1299377"/>
                  <a:pt x="663400" y="1277934"/>
                  <a:pt x="625462" y="1258140"/>
                </a:cubicBezTo>
                <a:cubicBezTo>
                  <a:pt x="544639" y="1216079"/>
                  <a:pt x="458042" y="1174843"/>
                  <a:pt x="418456" y="1086597"/>
                </a:cubicBezTo>
                <a:cubicBezTo>
                  <a:pt x="413508" y="1076700"/>
                  <a:pt x="410208" y="1066804"/>
                  <a:pt x="406910" y="1056082"/>
                </a:cubicBezTo>
                <a:cubicBezTo>
                  <a:pt x="406084" y="1065979"/>
                  <a:pt x="405260" y="1075875"/>
                  <a:pt x="403611" y="1085772"/>
                </a:cubicBezTo>
                <a:cubicBezTo>
                  <a:pt x="389590" y="1189688"/>
                  <a:pt x="373096" y="1296078"/>
                  <a:pt x="336808" y="1395044"/>
                </a:cubicBezTo>
                <a:cubicBezTo>
                  <a:pt x="306293" y="1478343"/>
                  <a:pt x="257634" y="1557516"/>
                  <a:pt x="175986" y="1598752"/>
                </a:cubicBezTo>
                <a:cubicBezTo>
                  <a:pt x="171038" y="1601227"/>
                  <a:pt x="164440" y="1598752"/>
                  <a:pt x="164440" y="1592980"/>
                </a:cubicBezTo>
                <a:cubicBezTo>
                  <a:pt x="162790" y="1554218"/>
                  <a:pt x="185058" y="1523702"/>
                  <a:pt x="198254" y="1489888"/>
                </a:cubicBezTo>
                <a:cubicBezTo>
                  <a:pt x="212274" y="1454425"/>
                  <a:pt x="215573" y="1416487"/>
                  <a:pt x="229594" y="1381850"/>
                </a:cubicBezTo>
                <a:cubicBezTo>
                  <a:pt x="244439" y="1346386"/>
                  <a:pt x="270830" y="1318345"/>
                  <a:pt x="296396" y="1291130"/>
                </a:cubicBezTo>
                <a:cubicBezTo>
                  <a:pt x="321138" y="1265563"/>
                  <a:pt x="346705" y="1241646"/>
                  <a:pt x="368147" y="1213605"/>
                </a:cubicBezTo>
                <a:cubicBezTo>
                  <a:pt x="378044" y="1160822"/>
                  <a:pt x="386292" y="1108864"/>
                  <a:pt x="392890" y="1056082"/>
                </a:cubicBezTo>
                <a:cubicBezTo>
                  <a:pt x="396188" y="1032165"/>
                  <a:pt x="396188" y="1008248"/>
                  <a:pt x="395364" y="984330"/>
                </a:cubicBezTo>
                <a:cubicBezTo>
                  <a:pt x="392064" y="952991"/>
                  <a:pt x="392890" y="920827"/>
                  <a:pt x="395364" y="889488"/>
                </a:cubicBezTo>
                <a:cubicBezTo>
                  <a:pt x="383817" y="929899"/>
                  <a:pt x="368147" y="969486"/>
                  <a:pt x="347529" y="1006599"/>
                </a:cubicBezTo>
                <a:cubicBezTo>
                  <a:pt x="297220" y="1096494"/>
                  <a:pt x="221347" y="1169070"/>
                  <a:pt x="128977" y="1214429"/>
                </a:cubicBezTo>
                <a:cubicBezTo>
                  <a:pt x="123204" y="1217729"/>
                  <a:pt x="117431" y="1211955"/>
                  <a:pt x="119905" y="1206183"/>
                </a:cubicBezTo>
                <a:cubicBezTo>
                  <a:pt x="134750" y="1172369"/>
                  <a:pt x="148770" y="1137730"/>
                  <a:pt x="165264" y="1103916"/>
                </a:cubicBezTo>
                <a:cubicBezTo>
                  <a:pt x="180110" y="1074226"/>
                  <a:pt x="196605" y="1044536"/>
                  <a:pt x="218047" y="1018969"/>
                </a:cubicBezTo>
                <a:cubicBezTo>
                  <a:pt x="237841" y="994228"/>
                  <a:pt x="263408" y="975260"/>
                  <a:pt x="288974" y="956290"/>
                </a:cubicBezTo>
                <a:cubicBezTo>
                  <a:pt x="313715" y="937321"/>
                  <a:pt x="338457" y="919177"/>
                  <a:pt x="359075" y="896086"/>
                </a:cubicBezTo>
                <a:cubicBezTo>
                  <a:pt x="371446" y="882066"/>
                  <a:pt x="381344" y="867220"/>
                  <a:pt x="389590" y="850725"/>
                </a:cubicBezTo>
                <a:cubicBezTo>
                  <a:pt x="391240" y="845777"/>
                  <a:pt x="392064" y="841653"/>
                  <a:pt x="392890" y="837529"/>
                </a:cubicBezTo>
                <a:cubicBezTo>
                  <a:pt x="406084" y="780624"/>
                  <a:pt x="421754" y="724543"/>
                  <a:pt x="433301" y="667636"/>
                </a:cubicBezTo>
                <a:cubicBezTo>
                  <a:pt x="442373" y="623100"/>
                  <a:pt x="450620" y="577741"/>
                  <a:pt x="453095" y="532381"/>
                </a:cubicBezTo>
                <a:cubicBezTo>
                  <a:pt x="437425" y="461455"/>
                  <a:pt x="422579" y="388878"/>
                  <a:pt x="425878" y="316302"/>
                </a:cubicBezTo>
                <a:cubicBezTo>
                  <a:pt x="424229" y="319602"/>
                  <a:pt x="422579" y="322076"/>
                  <a:pt x="420929" y="325374"/>
                </a:cubicBezTo>
                <a:cubicBezTo>
                  <a:pt x="416806" y="332797"/>
                  <a:pt x="412683" y="340219"/>
                  <a:pt x="408559" y="347643"/>
                </a:cubicBezTo>
                <a:cubicBezTo>
                  <a:pt x="405260" y="366611"/>
                  <a:pt x="401136" y="384755"/>
                  <a:pt x="393714" y="401250"/>
                </a:cubicBezTo>
                <a:cubicBezTo>
                  <a:pt x="387116" y="415270"/>
                  <a:pt x="379694" y="428465"/>
                  <a:pt x="372272" y="441661"/>
                </a:cubicBezTo>
                <a:cubicBezTo>
                  <a:pt x="364848" y="477124"/>
                  <a:pt x="367322" y="513412"/>
                  <a:pt x="368147" y="548875"/>
                </a:cubicBezTo>
                <a:cubicBezTo>
                  <a:pt x="368972" y="585164"/>
                  <a:pt x="368147" y="621451"/>
                  <a:pt x="357427" y="656915"/>
                </a:cubicBezTo>
                <a:cubicBezTo>
                  <a:pt x="347529" y="690728"/>
                  <a:pt x="330209" y="723717"/>
                  <a:pt x="312066" y="754233"/>
                </a:cubicBezTo>
                <a:cubicBezTo>
                  <a:pt x="276602" y="814437"/>
                  <a:pt x="231243" y="872168"/>
                  <a:pt x="171038" y="910106"/>
                </a:cubicBezTo>
                <a:cubicBezTo>
                  <a:pt x="166089" y="913405"/>
                  <a:pt x="161141" y="908457"/>
                  <a:pt x="161966" y="903508"/>
                </a:cubicBezTo>
                <a:cubicBezTo>
                  <a:pt x="169388" y="846602"/>
                  <a:pt x="177636" y="789696"/>
                  <a:pt x="188358" y="732789"/>
                </a:cubicBezTo>
                <a:cubicBezTo>
                  <a:pt x="193306" y="710522"/>
                  <a:pt x="197429" y="688254"/>
                  <a:pt x="206501" y="667636"/>
                </a:cubicBezTo>
                <a:cubicBezTo>
                  <a:pt x="215573" y="647843"/>
                  <a:pt x="227119" y="629699"/>
                  <a:pt x="240315" y="612379"/>
                </a:cubicBezTo>
                <a:cubicBezTo>
                  <a:pt x="254335" y="595060"/>
                  <a:pt x="268356" y="577741"/>
                  <a:pt x="281552" y="559597"/>
                </a:cubicBezTo>
                <a:cubicBezTo>
                  <a:pt x="295572" y="539803"/>
                  <a:pt x="307942" y="519185"/>
                  <a:pt x="321138" y="498568"/>
                </a:cubicBezTo>
                <a:cubicBezTo>
                  <a:pt x="334333" y="477124"/>
                  <a:pt x="348353" y="455682"/>
                  <a:pt x="360725" y="434239"/>
                </a:cubicBezTo>
                <a:cubicBezTo>
                  <a:pt x="363199" y="419393"/>
                  <a:pt x="367322" y="404548"/>
                  <a:pt x="373096" y="389703"/>
                </a:cubicBezTo>
                <a:cubicBezTo>
                  <a:pt x="381344" y="368260"/>
                  <a:pt x="391240" y="347643"/>
                  <a:pt x="401136" y="327024"/>
                </a:cubicBezTo>
                <a:cubicBezTo>
                  <a:pt x="403611" y="317952"/>
                  <a:pt x="406084" y="308880"/>
                  <a:pt x="410208" y="299808"/>
                </a:cubicBezTo>
                <a:cubicBezTo>
                  <a:pt x="387940" y="313829"/>
                  <a:pt x="366498" y="329499"/>
                  <a:pt x="345055" y="345168"/>
                </a:cubicBezTo>
                <a:cubicBezTo>
                  <a:pt x="317014" y="365786"/>
                  <a:pt x="289798" y="387229"/>
                  <a:pt x="262583" y="408672"/>
                </a:cubicBezTo>
                <a:cubicBezTo>
                  <a:pt x="237841" y="427641"/>
                  <a:pt x="213924" y="445785"/>
                  <a:pt x="184234" y="456506"/>
                </a:cubicBezTo>
                <a:cubicBezTo>
                  <a:pt x="128152" y="477949"/>
                  <a:pt x="67947" y="477124"/>
                  <a:pt x="10216" y="489496"/>
                </a:cubicBezTo>
                <a:cubicBezTo>
                  <a:pt x="3619" y="490320"/>
                  <a:pt x="-1330" y="485372"/>
                  <a:pt x="319" y="481248"/>
                </a:cubicBezTo>
                <a:cubicBezTo>
                  <a:pt x="11866" y="455682"/>
                  <a:pt x="34133" y="435063"/>
                  <a:pt x="54752" y="416919"/>
                </a:cubicBezTo>
                <a:cubicBezTo>
                  <a:pt x="98462" y="377332"/>
                  <a:pt x="149595" y="339395"/>
                  <a:pt x="204027" y="317127"/>
                </a:cubicBezTo>
                <a:cubicBezTo>
                  <a:pt x="237016" y="303107"/>
                  <a:pt x="274953" y="298983"/>
                  <a:pt x="310417" y="294860"/>
                </a:cubicBezTo>
                <a:cubicBezTo>
                  <a:pt x="347529" y="290736"/>
                  <a:pt x="385466" y="286612"/>
                  <a:pt x="420929" y="275066"/>
                </a:cubicBezTo>
                <a:cubicBezTo>
                  <a:pt x="429177" y="252901"/>
                  <a:pt x="460620" y="127968"/>
                  <a:pt x="485257" y="28526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0" name="任意多边形: 形状 79"/>
          <p:cNvSpPr/>
          <p:nvPr userDrawn="1">
            <p:custDataLst>
              <p:tags r:id="rId9"/>
            </p:custDataLst>
          </p:nvPr>
        </p:nvSpPr>
        <p:spPr>
          <a:xfrm>
            <a:off x="11433175" y="0"/>
            <a:ext cx="758825" cy="1031240"/>
          </a:xfrm>
          <a:custGeom>
            <a:avLst/>
            <a:gdLst>
              <a:gd name="connsiteX0" fmla="*/ 281817 w 1036563"/>
              <a:gd name="connsiteY0" fmla="*/ 0 h 1408240"/>
              <a:gd name="connsiteX1" fmla="*/ 309581 w 1036563"/>
              <a:gd name="connsiteY1" fmla="*/ 0 h 1408240"/>
              <a:gd name="connsiteX2" fmla="*/ 310658 w 1036563"/>
              <a:gd name="connsiteY2" fmla="*/ 5515 h 1408240"/>
              <a:gd name="connsiteX3" fmla="*/ 314221 w 1036563"/>
              <a:gd name="connsiteY3" fmla="*/ 21875 h 1408240"/>
              <a:gd name="connsiteX4" fmla="*/ 338963 w 1036563"/>
              <a:gd name="connsiteY4" fmla="*/ 84555 h 1408240"/>
              <a:gd name="connsiteX5" fmla="*/ 419786 w 1036563"/>
              <a:gd name="connsiteY5" fmla="*/ 240429 h 1408240"/>
              <a:gd name="connsiteX6" fmla="*/ 437105 w 1036563"/>
              <a:gd name="connsiteY6" fmla="*/ 265169 h 1408240"/>
              <a:gd name="connsiteX7" fmla="*/ 452775 w 1036563"/>
              <a:gd name="connsiteY7" fmla="*/ 284138 h 1408240"/>
              <a:gd name="connsiteX8" fmla="*/ 529474 w 1036563"/>
              <a:gd name="connsiteY8" fmla="*/ 330323 h 1408240"/>
              <a:gd name="connsiteX9" fmla="*/ 616895 w 1036563"/>
              <a:gd name="connsiteY9" fmla="*/ 369909 h 1408240"/>
              <a:gd name="connsiteX10" fmla="*/ 688646 w 1036563"/>
              <a:gd name="connsiteY10" fmla="*/ 444960 h 1408240"/>
              <a:gd name="connsiteX11" fmla="*/ 816478 w 1036563"/>
              <a:gd name="connsiteY11" fmla="*/ 602483 h 1408240"/>
              <a:gd name="connsiteX12" fmla="*/ 826376 w 1036563"/>
              <a:gd name="connsiteY12" fmla="*/ 609906 h 1408240"/>
              <a:gd name="connsiteX13" fmla="*/ 818128 w 1036563"/>
              <a:gd name="connsiteY13" fmla="*/ 622277 h 1408240"/>
              <a:gd name="connsiteX14" fmla="*/ 808232 w 1036563"/>
              <a:gd name="connsiteY14" fmla="*/ 614854 h 1408240"/>
              <a:gd name="connsiteX15" fmla="*/ 664729 w 1036563"/>
              <a:gd name="connsiteY15" fmla="*/ 540628 h 1408240"/>
              <a:gd name="connsiteX16" fmla="*/ 550093 w 1036563"/>
              <a:gd name="connsiteY16" fmla="*/ 472176 h 1408240"/>
              <a:gd name="connsiteX17" fmla="*/ 469269 w 1036563"/>
              <a:gd name="connsiteY17" fmla="*/ 372384 h 1408240"/>
              <a:gd name="connsiteX18" fmla="*/ 462671 w 1036563"/>
              <a:gd name="connsiteY18" fmla="*/ 363313 h 1408240"/>
              <a:gd name="connsiteX19" fmla="*/ 489888 w 1036563"/>
              <a:gd name="connsiteY19" fmla="*/ 468053 h 1408240"/>
              <a:gd name="connsiteX20" fmla="*/ 514630 w 1036563"/>
              <a:gd name="connsiteY20" fmla="*/ 579390 h 1408240"/>
              <a:gd name="connsiteX21" fmla="*/ 520402 w 1036563"/>
              <a:gd name="connsiteY21" fmla="*/ 605782 h 1408240"/>
              <a:gd name="connsiteX22" fmla="*/ 541021 w 1036563"/>
              <a:gd name="connsiteY22" fmla="*/ 657739 h 1408240"/>
              <a:gd name="connsiteX23" fmla="*/ 542669 w 1036563"/>
              <a:gd name="connsiteY23" fmla="*/ 660214 h 1408240"/>
              <a:gd name="connsiteX24" fmla="*/ 622668 w 1036563"/>
              <a:gd name="connsiteY24" fmla="*/ 745161 h 1408240"/>
              <a:gd name="connsiteX25" fmla="*/ 719162 w 1036563"/>
              <a:gd name="connsiteY25" fmla="*/ 770727 h 1408240"/>
              <a:gd name="connsiteX26" fmla="*/ 834623 w 1036563"/>
              <a:gd name="connsiteY26" fmla="*/ 805365 h 1408240"/>
              <a:gd name="connsiteX27" fmla="*/ 1022661 w 1036563"/>
              <a:gd name="connsiteY27" fmla="*/ 911756 h 1408240"/>
              <a:gd name="connsiteX28" fmla="*/ 1036563 w 1036563"/>
              <a:gd name="connsiteY28" fmla="*/ 917459 h 1408240"/>
              <a:gd name="connsiteX29" fmla="*/ 1036563 w 1036563"/>
              <a:gd name="connsiteY29" fmla="*/ 935625 h 1408240"/>
              <a:gd name="connsiteX30" fmla="*/ 1016062 w 1036563"/>
              <a:gd name="connsiteY30" fmla="*/ 927424 h 1408240"/>
              <a:gd name="connsiteX31" fmla="*/ 889880 w 1036563"/>
              <a:gd name="connsiteY31" fmla="*/ 908456 h 1408240"/>
              <a:gd name="connsiteX32" fmla="*/ 630091 w 1036563"/>
              <a:gd name="connsiteY32" fmla="*/ 838354 h 1408240"/>
              <a:gd name="connsiteX33" fmla="*/ 606999 w 1036563"/>
              <a:gd name="connsiteY33" fmla="*/ 815262 h 1408240"/>
              <a:gd name="connsiteX34" fmla="*/ 616071 w 1036563"/>
              <a:gd name="connsiteY34" fmla="*/ 843303 h 1408240"/>
              <a:gd name="connsiteX35" fmla="*/ 683698 w 1036563"/>
              <a:gd name="connsiteY35" fmla="*/ 1152575 h 1408240"/>
              <a:gd name="connsiteX36" fmla="*/ 622668 w 1036563"/>
              <a:gd name="connsiteY36" fmla="*/ 1404942 h 1408240"/>
              <a:gd name="connsiteX37" fmla="*/ 609472 w 1036563"/>
              <a:gd name="connsiteY37" fmla="*/ 1404116 h 1408240"/>
              <a:gd name="connsiteX38" fmla="*/ 597102 w 1036563"/>
              <a:gd name="connsiteY38" fmla="*/ 1296902 h 1408240"/>
              <a:gd name="connsiteX39" fmla="*/ 580607 w 1036563"/>
              <a:gd name="connsiteY39" fmla="*/ 1186389 h 1408240"/>
              <a:gd name="connsiteX40" fmla="*/ 603700 w 1036563"/>
              <a:gd name="connsiteY40" fmla="*/ 1076701 h 1408240"/>
              <a:gd name="connsiteX41" fmla="*/ 636689 w 1036563"/>
              <a:gd name="connsiteY41" fmla="*/ 976909 h 1408240"/>
              <a:gd name="connsiteX42" fmla="*/ 593803 w 1036563"/>
              <a:gd name="connsiteY42" fmla="*/ 823510 h 1408240"/>
              <a:gd name="connsiteX43" fmla="*/ 566587 w 1036563"/>
              <a:gd name="connsiteY43" fmla="*/ 757531 h 1408240"/>
              <a:gd name="connsiteX44" fmla="*/ 527825 w 1036563"/>
              <a:gd name="connsiteY44" fmla="*/ 670935 h 1408240"/>
              <a:gd name="connsiteX45" fmla="*/ 532774 w 1036563"/>
              <a:gd name="connsiteY45" fmla="*/ 797942 h 1408240"/>
              <a:gd name="connsiteX46" fmla="*/ 419786 w 1036563"/>
              <a:gd name="connsiteY46" fmla="*/ 1077525 h 1408240"/>
              <a:gd name="connsiteX47" fmla="*/ 408239 w 1036563"/>
              <a:gd name="connsiteY47" fmla="*/ 1073401 h 1408240"/>
              <a:gd name="connsiteX48" fmla="*/ 407415 w 1036563"/>
              <a:gd name="connsiteY48" fmla="*/ 961239 h 1408240"/>
              <a:gd name="connsiteX49" fmla="*/ 420610 w 1036563"/>
              <a:gd name="connsiteY49" fmla="*/ 862272 h 1408240"/>
              <a:gd name="connsiteX50" fmla="*/ 459373 w 1036563"/>
              <a:gd name="connsiteY50" fmla="*/ 775675 h 1408240"/>
              <a:gd name="connsiteX51" fmla="*/ 498135 w 1036563"/>
              <a:gd name="connsiteY51" fmla="*/ 691553 h 1408240"/>
              <a:gd name="connsiteX52" fmla="*/ 507207 w 1036563"/>
              <a:gd name="connsiteY52" fmla="*/ 637946 h 1408240"/>
              <a:gd name="connsiteX53" fmla="*/ 504732 w 1036563"/>
              <a:gd name="connsiteY53" fmla="*/ 624750 h 1408240"/>
              <a:gd name="connsiteX54" fmla="*/ 470919 w 1036563"/>
              <a:gd name="connsiteY54" fmla="*/ 454033 h 1408240"/>
              <a:gd name="connsiteX55" fmla="*/ 432981 w 1036563"/>
              <a:gd name="connsiteY55" fmla="*/ 322900 h 1408240"/>
              <a:gd name="connsiteX56" fmla="*/ 318344 w 1036563"/>
              <a:gd name="connsiteY56" fmla="*/ 137337 h 1408240"/>
              <a:gd name="connsiteX57" fmla="*/ 317520 w 1036563"/>
              <a:gd name="connsiteY57" fmla="*/ 148058 h 1408240"/>
              <a:gd name="connsiteX58" fmla="*/ 315870 w 1036563"/>
              <a:gd name="connsiteY58" fmla="*/ 173625 h 1408240"/>
              <a:gd name="connsiteX59" fmla="*/ 324117 w 1036563"/>
              <a:gd name="connsiteY59" fmla="*/ 228056 h 1408240"/>
              <a:gd name="connsiteX60" fmla="*/ 320818 w 1036563"/>
              <a:gd name="connsiteY60" fmla="*/ 273417 h 1408240"/>
              <a:gd name="connsiteX61" fmla="*/ 362055 w 1036563"/>
              <a:gd name="connsiteY61" fmla="*/ 372384 h 1408240"/>
              <a:gd name="connsiteX62" fmla="*/ 396694 w 1036563"/>
              <a:gd name="connsiteY62" fmla="*/ 475475 h 1408240"/>
              <a:gd name="connsiteX63" fmla="*/ 395868 w 1036563"/>
              <a:gd name="connsiteY63" fmla="*/ 583514 h 1408240"/>
              <a:gd name="connsiteX64" fmla="*/ 332365 w 1036563"/>
              <a:gd name="connsiteY64" fmla="*/ 783923 h 1408240"/>
              <a:gd name="connsiteX65" fmla="*/ 320818 w 1036563"/>
              <a:gd name="connsiteY65" fmla="*/ 781448 h 1408240"/>
              <a:gd name="connsiteX66" fmla="*/ 273809 w 1036563"/>
              <a:gd name="connsiteY66" fmla="*/ 614854 h 1408240"/>
              <a:gd name="connsiteX67" fmla="*/ 263088 w 1036563"/>
              <a:gd name="connsiteY67" fmla="*/ 548051 h 1408240"/>
              <a:gd name="connsiteX68" fmla="*/ 270510 w 1036563"/>
              <a:gd name="connsiteY68" fmla="*/ 483722 h 1408240"/>
              <a:gd name="connsiteX69" fmla="*/ 285355 w 1036563"/>
              <a:gd name="connsiteY69" fmla="*/ 418569 h 1408240"/>
              <a:gd name="connsiteX70" fmla="*/ 296902 w 1036563"/>
              <a:gd name="connsiteY70" fmla="*/ 346817 h 1408240"/>
              <a:gd name="connsiteX71" fmla="*/ 306798 w 1036563"/>
              <a:gd name="connsiteY71" fmla="*/ 271768 h 1408240"/>
              <a:gd name="connsiteX72" fmla="*/ 299375 w 1036563"/>
              <a:gd name="connsiteY72" fmla="*/ 225583 h 1408240"/>
              <a:gd name="connsiteX73" fmla="*/ 298551 w 1036563"/>
              <a:gd name="connsiteY73" fmla="*/ 157131 h 1408240"/>
              <a:gd name="connsiteX74" fmla="*/ 296077 w 1036563"/>
              <a:gd name="connsiteY74" fmla="*/ 128264 h 1408240"/>
              <a:gd name="connsiteX75" fmla="*/ 256490 w 1036563"/>
              <a:gd name="connsiteY75" fmla="*/ 196717 h 1408240"/>
              <a:gd name="connsiteX76" fmla="*/ 207832 w 1036563"/>
              <a:gd name="connsiteY76" fmla="*/ 289087 h 1408240"/>
              <a:gd name="connsiteX77" fmla="*/ 156697 w 1036563"/>
              <a:gd name="connsiteY77" fmla="*/ 365787 h 1408240"/>
              <a:gd name="connsiteX78" fmla="*/ 12371 w 1036563"/>
              <a:gd name="connsiteY78" fmla="*/ 468053 h 1408240"/>
              <a:gd name="connsiteX79" fmla="*/ 0 w 1036563"/>
              <a:gd name="connsiteY79" fmla="*/ 460630 h 1408240"/>
              <a:gd name="connsiteX80" fmla="*/ 23093 w 1036563"/>
              <a:gd name="connsiteY80" fmla="*/ 378981 h 1408240"/>
              <a:gd name="connsiteX81" fmla="*/ 117936 w 1036563"/>
              <a:gd name="connsiteY81" fmla="*/ 226408 h 1408240"/>
              <a:gd name="connsiteX82" fmla="*/ 206182 w 1036563"/>
              <a:gd name="connsiteY82" fmla="*/ 162079 h 1408240"/>
              <a:gd name="connsiteX83" fmla="*/ 297726 w 1036563"/>
              <a:gd name="connsiteY83" fmla="*/ 97750 h 1408240"/>
              <a:gd name="connsiteX84" fmla="*/ 286811 w 1036563"/>
              <a:gd name="connsiteY84" fmla="*/ 28203 h 14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36563" h="1408240">
                <a:moveTo>
                  <a:pt x="281817" y="0"/>
                </a:moveTo>
                <a:lnTo>
                  <a:pt x="309581" y="0"/>
                </a:lnTo>
                <a:lnTo>
                  <a:pt x="310658" y="5515"/>
                </a:lnTo>
                <a:cubicBezTo>
                  <a:pt x="312456" y="14427"/>
                  <a:pt x="313706" y="20226"/>
                  <a:pt x="314221" y="21875"/>
                </a:cubicBezTo>
                <a:cubicBezTo>
                  <a:pt x="322468" y="49091"/>
                  <a:pt x="330716" y="63936"/>
                  <a:pt x="338963" y="84555"/>
                </a:cubicBezTo>
                <a:cubicBezTo>
                  <a:pt x="355457" y="141461"/>
                  <a:pt x="385972" y="192594"/>
                  <a:pt x="419786" y="240429"/>
                </a:cubicBezTo>
                <a:cubicBezTo>
                  <a:pt x="425558" y="248675"/>
                  <a:pt x="431332" y="256922"/>
                  <a:pt x="437105" y="265169"/>
                </a:cubicBezTo>
                <a:cubicBezTo>
                  <a:pt x="437105" y="265169"/>
                  <a:pt x="449475" y="280839"/>
                  <a:pt x="452775" y="284138"/>
                </a:cubicBezTo>
                <a:cubicBezTo>
                  <a:pt x="481640" y="309705"/>
                  <a:pt x="493186" y="317952"/>
                  <a:pt x="529474" y="330323"/>
                </a:cubicBezTo>
                <a:cubicBezTo>
                  <a:pt x="559989" y="341044"/>
                  <a:pt x="590504" y="351766"/>
                  <a:pt x="616895" y="369909"/>
                </a:cubicBezTo>
                <a:cubicBezTo>
                  <a:pt x="645761" y="388879"/>
                  <a:pt x="668028" y="416920"/>
                  <a:pt x="688646" y="444960"/>
                </a:cubicBezTo>
                <a:cubicBezTo>
                  <a:pt x="728233" y="498567"/>
                  <a:pt x="762872" y="560422"/>
                  <a:pt x="816478" y="602483"/>
                </a:cubicBezTo>
                <a:cubicBezTo>
                  <a:pt x="819778" y="604956"/>
                  <a:pt x="823077" y="607431"/>
                  <a:pt x="826376" y="609906"/>
                </a:cubicBezTo>
                <a:cubicBezTo>
                  <a:pt x="832973" y="615678"/>
                  <a:pt x="825552" y="627225"/>
                  <a:pt x="818128" y="622277"/>
                </a:cubicBezTo>
                <a:cubicBezTo>
                  <a:pt x="814830" y="619802"/>
                  <a:pt x="811530" y="617328"/>
                  <a:pt x="808232" y="614854"/>
                </a:cubicBezTo>
                <a:cubicBezTo>
                  <a:pt x="764521" y="583514"/>
                  <a:pt x="713388" y="562895"/>
                  <a:pt x="664729" y="540628"/>
                </a:cubicBezTo>
                <a:cubicBezTo>
                  <a:pt x="624318" y="521660"/>
                  <a:pt x="583906" y="501866"/>
                  <a:pt x="550093" y="472176"/>
                </a:cubicBezTo>
                <a:cubicBezTo>
                  <a:pt x="517103" y="444135"/>
                  <a:pt x="494011" y="407022"/>
                  <a:pt x="469269" y="372384"/>
                </a:cubicBezTo>
                <a:cubicBezTo>
                  <a:pt x="466795" y="369085"/>
                  <a:pt x="465146" y="366611"/>
                  <a:pt x="462671" y="363313"/>
                </a:cubicBezTo>
                <a:cubicBezTo>
                  <a:pt x="473393" y="397950"/>
                  <a:pt x="482465" y="432589"/>
                  <a:pt x="489888" y="468053"/>
                </a:cubicBezTo>
                <a:cubicBezTo>
                  <a:pt x="498135" y="506814"/>
                  <a:pt x="507207" y="541453"/>
                  <a:pt x="514630" y="579390"/>
                </a:cubicBezTo>
                <a:cubicBezTo>
                  <a:pt x="515454" y="585988"/>
                  <a:pt x="519578" y="602483"/>
                  <a:pt x="520402" y="605782"/>
                </a:cubicBezTo>
                <a:cubicBezTo>
                  <a:pt x="527825" y="628874"/>
                  <a:pt x="532774" y="634646"/>
                  <a:pt x="541021" y="657739"/>
                </a:cubicBezTo>
                <a:cubicBezTo>
                  <a:pt x="541845" y="658564"/>
                  <a:pt x="541845" y="659389"/>
                  <a:pt x="542669" y="660214"/>
                </a:cubicBezTo>
                <a:cubicBezTo>
                  <a:pt x="559989" y="697326"/>
                  <a:pt x="585556" y="727840"/>
                  <a:pt x="622668" y="745161"/>
                </a:cubicBezTo>
                <a:cubicBezTo>
                  <a:pt x="653183" y="759181"/>
                  <a:pt x="686172" y="764953"/>
                  <a:pt x="719162" y="770727"/>
                </a:cubicBezTo>
                <a:cubicBezTo>
                  <a:pt x="759573" y="778150"/>
                  <a:pt x="797510" y="788046"/>
                  <a:pt x="834623" y="805365"/>
                </a:cubicBezTo>
                <a:cubicBezTo>
                  <a:pt x="899776" y="836705"/>
                  <a:pt x="957507" y="882065"/>
                  <a:pt x="1022661" y="911756"/>
                </a:cubicBezTo>
                <a:lnTo>
                  <a:pt x="1036563" y="917459"/>
                </a:lnTo>
                <a:lnTo>
                  <a:pt x="1036563" y="935625"/>
                </a:lnTo>
                <a:lnTo>
                  <a:pt x="1016062" y="927424"/>
                </a:lnTo>
                <a:cubicBezTo>
                  <a:pt x="975651" y="914230"/>
                  <a:pt x="932766" y="910930"/>
                  <a:pt x="889880" y="908456"/>
                </a:cubicBezTo>
                <a:cubicBezTo>
                  <a:pt x="798334" y="903508"/>
                  <a:pt x="702666" y="902684"/>
                  <a:pt x="630091" y="838354"/>
                </a:cubicBezTo>
                <a:cubicBezTo>
                  <a:pt x="621844" y="830932"/>
                  <a:pt x="614421" y="823510"/>
                  <a:pt x="606999" y="815262"/>
                </a:cubicBezTo>
                <a:cubicBezTo>
                  <a:pt x="610298" y="824334"/>
                  <a:pt x="613596" y="833406"/>
                  <a:pt x="616071" y="843303"/>
                </a:cubicBezTo>
                <a:cubicBezTo>
                  <a:pt x="646585" y="943919"/>
                  <a:pt x="675451" y="1047835"/>
                  <a:pt x="683698" y="1152575"/>
                </a:cubicBezTo>
                <a:cubicBezTo>
                  <a:pt x="691120" y="1240821"/>
                  <a:pt x="680399" y="1334015"/>
                  <a:pt x="622668" y="1404942"/>
                </a:cubicBezTo>
                <a:cubicBezTo>
                  <a:pt x="619370" y="1409065"/>
                  <a:pt x="611947" y="1409890"/>
                  <a:pt x="609472" y="1404116"/>
                </a:cubicBezTo>
                <a:cubicBezTo>
                  <a:pt x="591329" y="1370303"/>
                  <a:pt x="598752" y="1334015"/>
                  <a:pt x="597102" y="1296902"/>
                </a:cubicBezTo>
                <a:cubicBezTo>
                  <a:pt x="595452" y="1259790"/>
                  <a:pt x="582257" y="1223502"/>
                  <a:pt x="580607" y="1186389"/>
                </a:cubicBezTo>
                <a:cubicBezTo>
                  <a:pt x="578958" y="1148451"/>
                  <a:pt x="591329" y="1112164"/>
                  <a:pt x="603700" y="1076701"/>
                </a:cubicBezTo>
                <a:cubicBezTo>
                  <a:pt x="615246" y="1043711"/>
                  <a:pt x="628442" y="1010722"/>
                  <a:pt x="636689" y="976909"/>
                </a:cubicBezTo>
                <a:cubicBezTo>
                  <a:pt x="624318" y="924951"/>
                  <a:pt x="609472" y="873818"/>
                  <a:pt x="593803" y="823510"/>
                </a:cubicBezTo>
                <a:cubicBezTo>
                  <a:pt x="587205" y="801242"/>
                  <a:pt x="577308" y="778974"/>
                  <a:pt x="566587" y="757531"/>
                </a:cubicBezTo>
                <a:cubicBezTo>
                  <a:pt x="551743" y="729490"/>
                  <a:pt x="538546" y="700625"/>
                  <a:pt x="527825" y="670935"/>
                </a:cubicBezTo>
                <a:cubicBezTo>
                  <a:pt x="534422" y="712996"/>
                  <a:pt x="536072" y="755883"/>
                  <a:pt x="532774" y="797942"/>
                </a:cubicBezTo>
                <a:cubicBezTo>
                  <a:pt x="524526" y="900209"/>
                  <a:pt x="484939" y="997526"/>
                  <a:pt x="419786" y="1077525"/>
                </a:cubicBezTo>
                <a:cubicBezTo>
                  <a:pt x="415662" y="1082473"/>
                  <a:pt x="408239" y="1080000"/>
                  <a:pt x="408239" y="1073401"/>
                </a:cubicBezTo>
                <a:cubicBezTo>
                  <a:pt x="407415" y="1036288"/>
                  <a:pt x="405766" y="998352"/>
                  <a:pt x="407415" y="961239"/>
                </a:cubicBezTo>
                <a:cubicBezTo>
                  <a:pt x="409064" y="928250"/>
                  <a:pt x="412363" y="894436"/>
                  <a:pt x="420610" y="862272"/>
                </a:cubicBezTo>
                <a:cubicBezTo>
                  <a:pt x="428858" y="831756"/>
                  <a:pt x="444527" y="803716"/>
                  <a:pt x="459373" y="775675"/>
                </a:cubicBezTo>
                <a:cubicBezTo>
                  <a:pt x="474218" y="748459"/>
                  <a:pt x="489062" y="721244"/>
                  <a:pt x="498135" y="691553"/>
                </a:cubicBezTo>
                <a:cubicBezTo>
                  <a:pt x="503908" y="673409"/>
                  <a:pt x="506382" y="656090"/>
                  <a:pt x="507207" y="637946"/>
                </a:cubicBezTo>
                <a:cubicBezTo>
                  <a:pt x="506382" y="633822"/>
                  <a:pt x="505557" y="628874"/>
                  <a:pt x="504732" y="624750"/>
                </a:cubicBezTo>
                <a:cubicBezTo>
                  <a:pt x="493186" y="567843"/>
                  <a:pt x="484114" y="510938"/>
                  <a:pt x="470919" y="454033"/>
                </a:cubicBezTo>
                <a:cubicBezTo>
                  <a:pt x="461022" y="410322"/>
                  <a:pt x="449475" y="365787"/>
                  <a:pt x="432981" y="322900"/>
                </a:cubicBezTo>
                <a:cubicBezTo>
                  <a:pt x="389271" y="264345"/>
                  <a:pt x="345560" y="204964"/>
                  <a:pt x="318344" y="137337"/>
                </a:cubicBezTo>
                <a:cubicBezTo>
                  <a:pt x="318344" y="141461"/>
                  <a:pt x="317520" y="144760"/>
                  <a:pt x="317520" y="148058"/>
                </a:cubicBezTo>
                <a:cubicBezTo>
                  <a:pt x="317520" y="156305"/>
                  <a:pt x="316694" y="165377"/>
                  <a:pt x="315870" y="173625"/>
                </a:cubicBezTo>
                <a:cubicBezTo>
                  <a:pt x="319994" y="191769"/>
                  <a:pt x="324117" y="209913"/>
                  <a:pt x="324117" y="228056"/>
                </a:cubicBezTo>
                <a:cubicBezTo>
                  <a:pt x="323293" y="242902"/>
                  <a:pt x="322468" y="258571"/>
                  <a:pt x="320818" y="273417"/>
                </a:cubicBezTo>
                <a:cubicBezTo>
                  <a:pt x="329066" y="308056"/>
                  <a:pt x="347210" y="340220"/>
                  <a:pt x="362055" y="372384"/>
                </a:cubicBezTo>
                <a:cubicBezTo>
                  <a:pt x="377724" y="405374"/>
                  <a:pt x="391746" y="439187"/>
                  <a:pt x="396694" y="475475"/>
                </a:cubicBezTo>
                <a:cubicBezTo>
                  <a:pt x="401642" y="510938"/>
                  <a:pt x="399168" y="548051"/>
                  <a:pt x="395868" y="583514"/>
                </a:cubicBezTo>
                <a:cubicBezTo>
                  <a:pt x="388446" y="652791"/>
                  <a:pt x="371127" y="724542"/>
                  <a:pt x="332365" y="783923"/>
                </a:cubicBezTo>
                <a:cubicBezTo>
                  <a:pt x="329066" y="788046"/>
                  <a:pt x="322468" y="786397"/>
                  <a:pt x="320818" y="781448"/>
                </a:cubicBezTo>
                <a:cubicBezTo>
                  <a:pt x="304324" y="726192"/>
                  <a:pt x="287830" y="670935"/>
                  <a:pt x="273809" y="614854"/>
                </a:cubicBezTo>
                <a:cubicBezTo>
                  <a:pt x="268861" y="592586"/>
                  <a:pt x="263088" y="571143"/>
                  <a:pt x="263088" y="548051"/>
                </a:cubicBezTo>
                <a:cubicBezTo>
                  <a:pt x="262263" y="526608"/>
                  <a:pt x="266387" y="505166"/>
                  <a:pt x="270510" y="483722"/>
                </a:cubicBezTo>
                <a:cubicBezTo>
                  <a:pt x="274633" y="462279"/>
                  <a:pt x="281232" y="440836"/>
                  <a:pt x="285355" y="418569"/>
                </a:cubicBezTo>
                <a:cubicBezTo>
                  <a:pt x="290304" y="394652"/>
                  <a:pt x="293603" y="370735"/>
                  <a:pt x="296902" y="346817"/>
                </a:cubicBezTo>
                <a:cubicBezTo>
                  <a:pt x="301026" y="322076"/>
                  <a:pt x="304324" y="296510"/>
                  <a:pt x="306798" y="271768"/>
                </a:cubicBezTo>
                <a:cubicBezTo>
                  <a:pt x="302674" y="256922"/>
                  <a:pt x="300200" y="241253"/>
                  <a:pt x="299375" y="225583"/>
                </a:cubicBezTo>
                <a:cubicBezTo>
                  <a:pt x="297726" y="202490"/>
                  <a:pt x="298551" y="180223"/>
                  <a:pt x="298551" y="157131"/>
                </a:cubicBezTo>
                <a:cubicBezTo>
                  <a:pt x="296902" y="147233"/>
                  <a:pt x="296077" y="138162"/>
                  <a:pt x="296077" y="128264"/>
                </a:cubicBezTo>
                <a:cubicBezTo>
                  <a:pt x="282882" y="150533"/>
                  <a:pt x="268861" y="173625"/>
                  <a:pt x="256490" y="196717"/>
                </a:cubicBezTo>
                <a:cubicBezTo>
                  <a:pt x="239171" y="227232"/>
                  <a:pt x="223501" y="258571"/>
                  <a:pt x="207832" y="289087"/>
                </a:cubicBezTo>
                <a:cubicBezTo>
                  <a:pt x="193810" y="317128"/>
                  <a:pt x="178966" y="343519"/>
                  <a:pt x="156697" y="365787"/>
                </a:cubicBezTo>
                <a:cubicBezTo>
                  <a:pt x="114638" y="407847"/>
                  <a:pt x="59380" y="433414"/>
                  <a:pt x="12371" y="468053"/>
                </a:cubicBezTo>
                <a:cubicBezTo>
                  <a:pt x="7423" y="472176"/>
                  <a:pt x="826" y="468877"/>
                  <a:pt x="0" y="460630"/>
                </a:cubicBezTo>
                <a:cubicBezTo>
                  <a:pt x="826" y="432589"/>
                  <a:pt x="12371" y="403723"/>
                  <a:pt x="23093" y="378981"/>
                </a:cubicBezTo>
                <a:cubicBezTo>
                  <a:pt x="47009" y="325375"/>
                  <a:pt x="77525" y="269293"/>
                  <a:pt x="117936" y="226408"/>
                </a:cubicBezTo>
                <a:cubicBezTo>
                  <a:pt x="143502" y="200016"/>
                  <a:pt x="175666" y="181047"/>
                  <a:pt x="206182" y="162079"/>
                </a:cubicBezTo>
                <a:cubicBezTo>
                  <a:pt x="237521" y="142285"/>
                  <a:pt x="269685" y="123316"/>
                  <a:pt x="297726" y="97750"/>
                </a:cubicBezTo>
                <a:cubicBezTo>
                  <a:pt x="296901" y="88266"/>
                  <a:pt x="292726" y="62338"/>
                  <a:pt x="286811" y="28203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alphaModFix amt="25000"/>
          </a:blip>
          <a:srcRect l="53449" t="50000"/>
          <a:stretch>
            <a:fillRect/>
          </a:stretch>
        </p:blipFill>
        <p:spPr>
          <a:xfrm>
            <a:off x="0" y="0"/>
            <a:ext cx="1164590" cy="1301750"/>
          </a:xfrm>
          <a:custGeom>
            <a:avLst/>
            <a:gdLst>
              <a:gd name="connsiteX0" fmla="*/ 0 w 1555230"/>
              <a:gd name="connsiteY0" fmla="*/ 0 h 1737511"/>
              <a:gd name="connsiteX1" fmla="*/ 1555230 w 1555230"/>
              <a:gd name="connsiteY1" fmla="*/ 0 h 1737511"/>
              <a:gd name="connsiteX2" fmla="*/ 1555230 w 1555230"/>
              <a:gd name="connsiteY2" fmla="*/ 1737511 h 1737511"/>
              <a:gd name="connsiteX3" fmla="*/ 0 w 1555230"/>
              <a:gd name="connsiteY3" fmla="*/ 1737511 h 173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230" h="1737511">
                <a:moveTo>
                  <a:pt x="0" y="0"/>
                </a:moveTo>
                <a:lnTo>
                  <a:pt x="1555230" y="0"/>
                </a:lnTo>
                <a:lnTo>
                  <a:pt x="1555230" y="1737511"/>
                </a:lnTo>
                <a:lnTo>
                  <a:pt x="0" y="1737511"/>
                </a:lnTo>
                <a:close/>
              </a:path>
            </a:pathLst>
          </a:cu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rot="16200000">
            <a:off x="32385" y="5236845"/>
            <a:ext cx="1588770" cy="1654175"/>
          </a:xfrm>
          <a:custGeom>
            <a:avLst/>
            <a:gdLst>
              <a:gd name="connsiteX0" fmla="*/ 2151400 w 2151400"/>
              <a:gd name="connsiteY0" fmla="*/ 0 h 2240183"/>
              <a:gd name="connsiteX1" fmla="*/ 2144742 w 2151400"/>
              <a:gd name="connsiteY1" fmla="*/ 24280 h 2240183"/>
              <a:gd name="connsiteX2" fmla="*/ 2058986 w 2151400"/>
              <a:gd name="connsiteY2" fmla="*/ 245055 h 2240183"/>
              <a:gd name="connsiteX3" fmla="*/ 1125194 w 2151400"/>
              <a:gd name="connsiteY3" fmla="*/ 1022526 h 2240183"/>
              <a:gd name="connsiteX4" fmla="*/ 473443 w 2151400"/>
              <a:gd name="connsiteY4" fmla="*/ 1174711 h 2240183"/>
              <a:gd name="connsiteX5" fmla="*/ 277420 w 2151400"/>
              <a:gd name="connsiteY5" fmla="*/ 1954663 h 2240183"/>
              <a:gd name="connsiteX6" fmla="*/ 78557 w 2151400"/>
              <a:gd name="connsiteY6" fmla="*/ 2193918 h 2240183"/>
              <a:gd name="connsiteX7" fmla="*/ 0 w 2151400"/>
              <a:gd name="connsiteY7" fmla="*/ 2240183 h 2240183"/>
              <a:gd name="connsiteX8" fmla="*/ 0 w 2151400"/>
              <a:gd name="connsiteY8" fmla="*/ 0 h 22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1400" h="2240183">
                <a:moveTo>
                  <a:pt x="2151400" y="0"/>
                </a:moveTo>
                <a:lnTo>
                  <a:pt x="2144742" y="24280"/>
                </a:lnTo>
                <a:cubicBezTo>
                  <a:pt x="2120311" y="99231"/>
                  <a:pt x="2092019" y="172942"/>
                  <a:pt x="2058986" y="245055"/>
                </a:cubicBezTo>
                <a:cubicBezTo>
                  <a:pt x="1882814" y="629655"/>
                  <a:pt x="1544532" y="966283"/>
                  <a:pt x="1125194" y="1022526"/>
                </a:cubicBezTo>
                <a:cubicBezTo>
                  <a:pt x="898570" y="1053128"/>
                  <a:pt x="633899" y="1012601"/>
                  <a:pt x="473443" y="1174711"/>
                </a:cubicBezTo>
                <a:cubicBezTo>
                  <a:pt x="281556" y="1368252"/>
                  <a:pt x="382461" y="1702398"/>
                  <a:pt x="277420" y="1954663"/>
                </a:cubicBezTo>
                <a:cubicBezTo>
                  <a:pt x="236712" y="2053139"/>
                  <a:pt x="165654" y="2133260"/>
                  <a:pt x="78557" y="2193918"/>
                </a:cubicBezTo>
                <a:lnTo>
                  <a:pt x="0" y="2240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39252" b="30047"/>
          <a:stretch>
            <a:fillRect/>
          </a:stretch>
        </p:blipFill>
        <p:spPr>
          <a:xfrm>
            <a:off x="0" y="5736590"/>
            <a:ext cx="1099185" cy="1121410"/>
          </a:xfrm>
          <a:custGeom>
            <a:avLst/>
            <a:gdLst>
              <a:gd name="connsiteX0" fmla="*/ 0 w 1488817"/>
              <a:gd name="connsiteY0" fmla="*/ 0 h 1518236"/>
              <a:gd name="connsiteX1" fmla="*/ 1488817 w 1488817"/>
              <a:gd name="connsiteY1" fmla="*/ 0 h 1518236"/>
              <a:gd name="connsiteX2" fmla="*/ 1488817 w 1488817"/>
              <a:gd name="connsiteY2" fmla="*/ 1518236 h 1518236"/>
              <a:gd name="connsiteX3" fmla="*/ 0 w 1488817"/>
              <a:gd name="connsiteY3" fmla="*/ 1518236 h 15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817" h="1518236">
                <a:moveTo>
                  <a:pt x="0" y="0"/>
                </a:moveTo>
                <a:lnTo>
                  <a:pt x="1488817" y="0"/>
                </a:lnTo>
                <a:lnTo>
                  <a:pt x="1488817" y="1518236"/>
                </a:lnTo>
                <a:lnTo>
                  <a:pt x="0" y="1518236"/>
                </a:lnTo>
                <a:close/>
              </a:path>
            </a:pathLst>
          </a:custGeom>
        </p:spPr>
      </p:pic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1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6" hasCustomPrompt="1"/>
            <p:custDataLst>
              <p:tags r:id="rId16"/>
            </p:custDataLst>
          </p:nvPr>
        </p:nvSpPr>
        <p:spPr>
          <a:xfrm>
            <a:off x="609600" y="19304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4" hasCustomPrompt="1"/>
            <p:custDataLst>
              <p:tags r:id="rId17"/>
            </p:custDataLst>
          </p:nvPr>
        </p:nvSpPr>
        <p:spPr>
          <a:xfrm>
            <a:off x="609600" y="2489200"/>
            <a:ext cx="2514600" cy="3352800"/>
          </a:xfrm>
          <a:custGeom>
            <a:avLst/>
            <a:gdLst>
              <a:gd name="connisteX0" fmla="*/ 0 w 2514600"/>
              <a:gd name="connsiteY0" fmla="*/ 203200 h 3352800"/>
              <a:gd name="connisteX1" fmla="*/ 203200 w 2514600"/>
              <a:gd name="connsiteY1" fmla="*/ 0 h 3352800"/>
              <a:gd name="connisteX2" fmla="*/ 2311400 w 2514600"/>
              <a:gd name="connsiteY2" fmla="*/ 0 h 3352800"/>
              <a:gd name="connisteX3" fmla="*/ 2514600 w 2514600"/>
              <a:gd name="connsiteY3" fmla="*/ 203200 h 3352800"/>
              <a:gd name="connisteX4" fmla="*/ 2514600 w 2514600"/>
              <a:gd name="connsiteY4" fmla="*/ 3149600 h 3352800"/>
              <a:gd name="connisteX5" fmla="*/ 2311400 w 2514600"/>
              <a:gd name="connsiteY5" fmla="*/ 3352800 h 3352800"/>
              <a:gd name="connisteX6" fmla="*/ 203200 w 2514600"/>
              <a:gd name="connsiteY6" fmla="*/ 3352800 h 3352800"/>
              <a:gd name="connisteX7" fmla="*/ 0 w 2514600"/>
              <a:gd name="connsiteY7" fmla="*/ 3149600 h 3352800"/>
              <a:gd name="connisteX8" fmla="*/ 0 w 25146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149600"/>
                </a:lnTo>
                <a:cubicBezTo>
                  <a:pt x="2514600" y="3261824"/>
                  <a:pt x="2423624" y="3352800"/>
                  <a:pt x="23114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18"/>
            </p:custDataLst>
          </p:nvPr>
        </p:nvSpPr>
        <p:spPr>
          <a:xfrm>
            <a:off x="914400" y="3251200"/>
            <a:ext cx="1905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19"/>
            </p:custDataLst>
          </p:nvPr>
        </p:nvSpPr>
        <p:spPr>
          <a:xfrm>
            <a:off x="3429000" y="19304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3429000" y="2489200"/>
            <a:ext cx="2514600" cy="3352800"/>
          </a:xfrm>
          <a:custGeom>
            <a:avLst/>
            <a:gdLst>
              <a:gd name="connisteX0" fmla="*/ 0 w 2514600"/>
              <a:gd name="connsiteY0" fmla="*/ 203200 h 3352800"/>
              <a:gd name="connisteX1" fmla="*/ 203200 w 2514600"/>
              <a:gd name="connsiteY1" fmla="*/ 0 h 3352800"/>
              <a:gd name="connisteX2" fmla="*/ 2311400 w 2514600"/>
              <a:gd name="connsiteY2" fmla="*/ 0 h 3352800"/>
              <a:gd name="connisteX3" fmla="*/ 2514600 w 2514600"/>
              <a:gd name="connsiteY3" fmla="*/ 203200 h 3352800"/>
              <a:gd name="connisteX4" fmla="*/ 2514600 w 2514600"/>
              <a:gd name="connsiteY4" fmla="*/ 3149600 h 3352800"/>
              <a:gd name="connisteX5" fmla="*/ 2311400 w 2514600"/>
              <a:gd name="connsiteY5" fmla="*/ 3352800 h 3352800"/>
              <a:gd name="connisteX6" fmla="*/ 203200 w 2514600"/>
              <a:gd name="connsiteY6" fmla="*/ 3352800 h 3352800"/>
              <a:gd name="connisteX7" fmla="*/ 0 w 2514600"/>
              <a:gd name="connsiteY7" fmla="*/ 3149600 h 3352800"/>
              <a:gd name="connisteX8" fmla="*/ 0 w 25146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149600"/>
                </a:lnTo>
                <a:cubicBezTo>
                  <a:pt x="2514600" y="3261824"/>
                  <a:pt x="2423624" y="3352800"/>
                  <a:pt x="23114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21"/>
            </p:custDataLst>
          </p:nvPr>
        </p:nvSpPr>
        <p:spPr>
          <a:xfrm>
            <a:off x="3733800" y="3251200"/>
            <a:ext cx="1905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22"/>
            </p:custDataLst>
          </p:nvPr>
        </p:nvSpPr>
        <p:spPr>
          <a:xfrm>
            <a:off x="6248400" y="19304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396" hasCustomPrompt="1"/>
            <p:custDataLst>
              <p:tags r:id="rId23"/>
            </p:custDataLst>
          </p:nvPr>
        </p:nvSpPr>
        <p:spPr>
          <a:xfrm>
            <a:off x="6248400" y="2489200"/>
            <a:ext cx="2514600" cy="3352800"/>
          </a:xfrm>
          <a:custGeom>
            <a:avLst/>
            <a:gdLst>
              <a:gd name="connisteX0" fmla="*/ 0 w 2514600"/>
              <a:gd name="connsiteY0" fmla="*/ 203200 h 3352800"/>
              <a:gd name="connisteX1" fmla="*/ 203200 w 2514600"/>
              <a:gd name="connsiteY1" fmla="*/ 0 h 3352800"/>
              <a:gd name="connisteX2" fmla="*/ 2311400 w 2514600"/>
              <a:gd name="connsiteY2" fmla="*/ 0 h 3352800"/>
              <a:gd name="connisteX3" fmla="*/ 2514600 w 2514600"/>
              <a:gd name="connsiteY3" fmla="*/ 203200 h 3352800"/>
              <a:gd name="connisteX4" fmla="*/ 2514600 w 2514600"/>
              <a:gd name="connsiteY4" fmla="*/ 3149600 h 3352800"/>
              <a:gd name="connisteX5" fmla="*/ 2311400 w 2514600"/>
              <a:gd name="connsiteY5" fmla="*/ 3352800 h 3352800"/>
              <a:gd name="connisteX6" fmla="*/ 203200 w 2514600"/>
              <a:gd name="connsiteY6" fmla="*/ 3352800 h 3352800"/>
              <a:gd name="connisteX7" fmla="*/ 0 w 2514600"/>
              <a:gd name="connsiteY7" fmla="*/ 3149600 h 3352800"/>
              <a:gd name="connisteX8" fmla="*/ 0 w 25146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149600"/>
                </a:lnTo>
                <a:cubicBezTo>
                  <a:pt x="2514600" y="3261824"/>
                  <a:pt x="2423624" y="3352800"/>
                  <a:pt x="23114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1" hasCustomPrompt="1"/>
            <p:custDataLst>
              <p:tags r:id="rId24"/>
            </p:custDataLst>
          </p:nvPr>
        </p:nvSpPr>
        <p:spPr>
          <a:xfrm>
            <a:off x="6553200" y="3251200"/>
            <a:ext cx="1905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25"/>
            </p:custDataLst>
          </p:nvPr>
        </p:nvSpPr>
        <p:spPr>
          <a:xfrm>
            <a:off x="9067800" y="1930400"/>
            <a:ext cx="2514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397" hasCustomPrompt="1"/>
            <p:custDataLst>
              <p:tags r:id="rId26"/>
            </p:custDataLst>
          </p:nvPr>
        </p:nvSpPr>
        <p:spPr>
          <a:xfrm>
            <a:off x="9067800" y="2489200"/>
            <a:ext cx="2514600" cy="3352800"/>
          </a:xfrm>
          <a:custGeom>
            <a:avLst/>
            <a:gdLst>
              <a:gd name="connisteX0" fmla="*/ 0 w 2514600"/>
              <a:gd name="connsiteY0" fmla="*/ 203200 h 3352800"/>
              <a:gd name="connisteX1" fmla="*/ 203200 w 2514600"/>
              <a:gd name="connsiteY1" fmla="*/ 0 h 3352800"/>
              <a:gd name="connisteX2" fmla="*/ 2311400 w 2514600"/>
              <a:gd name="connsiteY2" fmla="*/ 0 h 3352800"/>
              <a:gd name="connisteX3" fmla="*/ 2514600 w 2514600"/>
              <a:gd name="connsiteY3" fmla="*/ 203200 h 3352800"/>
              <a:gd name="connisteX4" fmla="*/ 2514600 w 2514600"/>
              <a:gd name="connsiteY4" fmla="*/ 3149600 h 3352800"/>
              <a:gd name="connisteX5" fmla="*/ 2311400 w 2514600"/>
              <a:gd name="connsiteY5" fmla="*/ 3352800 h 3352800"/>
              <a:gd name="connisteX6" fmla="*/ 203200 w 2514600"/>
              <a:gd name="connsiteY6" fmla="*/ 3352800 h 3352800"/>
              <a:gd name="connisteX7" fmla="*/ 0 w 2514600"/>
              <a:gd name="connsiteY7" fmla="*/ 3149600 h 3352800"/>
              <a:gd name="connisteX8" fmla="*/ 0 w 25146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3149600"/>
                </a:lnTo>
                <a:cubicBezTo>
                  <a:pt x="2514600" y="3261824"/>
                  <a:pt x="2423624" y="3352800"/>
                  <a:pt x="23114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3" hasCustomPrompt="1"/>
            <p:custDataLst>
              <p:tags r:id="rId27"/>
            </p:custDataLst>
          </p:nvPr>
        </p:nvSpPr>
        <p:spPr>
          <a:xfrm>
            <a:off x="9372600" y="3251200"/>
            <a:ext cx="1905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-1-5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5"/>
            </p:custDataLst>
          </p:nvPr>
        </p:nvSpPr>
        <p:spPr>
          <a:xfrm>
            <a:off x="11123930" y="5605780"/>
            <a:ext cx="1068070" cy="1252220"/>
          </a:xfrm>
          <a:custGeom>
            <a:avLst/>
            <a:gdLst>
              <a:gd name="connsiteX0" fmla="*/ 1524000 w 1524000"/>
              <a:gd name="connsiteY0" fmla="*/ 0 h 1785792"/>
              <a:gd name="connsiteX1" fmla="*/ 1524000 w 1524000"/>
              <a:gd name="connsiteY1" fmla="*/ 1785792 h 1785792"/>
              <a:gd name="connsiteX2" fmla="*/ 0 w 1524000"/>
              <a:gd name="connsiteY2" fmla="*/ 1785792 h 1785792"/>
              <a:gd name="connsiteX3" fmla="*/ 16467 w 1524000"/>
              <a:gd name="connsiteY3" fmla="*/ 1711928 h 1785792"/>
              <a:gd name="connsiteX4" fmla="*/ 55297 w 1524000"/>
              <a:gd name="connsiteY4" fmla="*/ 1623376 h 1785792"/>
              <a:gd name="connsiteX5" fmla="*/ 932731 w 1524000"/>
              <a:gd name="connsiteY5" fmla="*/ 1058732 h 1785792"/>
              <a:gd name="connsiteX6" fmla="*/ 1342336 w 1524000"/>
              <a:gd name="connsiteY6" fmla="*/ 473775 h 1785792"/>
              <a:gd name="connsiteX7" fmla="*/ 1422902 w 1524000"/>
              <a:gd name="connsiteY7" fmla="*/ 150831 h 1785792"/>
              <a:gd name="connsiteX8" fmla="*/ 1519284 w 1524000"/>
              <a:gd name="connsiteY8" fmla="*/ 4370 h 17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1785792">
                <a:moveTo>
                  <a:pt x="1524000" y="0"/>
                </a:moveTo>
                <a:lnTo>
                  <a:pt x="1524000" y="1785792"/>
                </a:lnTo>
                <a:lnTo>
                  <a:pt x="0" y="1785792"/>
                </a:lnTo>
                <a:lnTo>
                  <a:pt x="16467" y="1711928"/>
                </a:lnTo>
                <a:cubicBezTo>
                  <a:pt x="26396" y="1681326"/>
                  <a:pt x="39302" y="1651642"/>
                  <a:pt x="55297" y="1623376"/>
                </a:cubicBezTo>
                <a:cubicBezTo>
                  <a:pt x="228618" y="1316003"/>
                  <a:pt x="640253" y="1256425"/>
                  <a:pt x="932731" y="1058732"/>
                </a:cubicBezTo>
                <a:cubicBezTo>
                  <a:pt x="1134487" y="921971"/>
                  <a:pt x="1283434" y="709382"/>
                  <a:pt x="1342336" y="473775"/>
                </a:cubicBezTo>
                <a:cubicBezTo>
                  <a:pt x="1369417" y="366127"/>
                  <a:pt x="1378896" y="253062"/>
                  <a:pt x="1422902" y="150831"/>
                </a:cubicBezTo>
                <a:cubicBezTo>
                  <a:pt x="1446598" y="96161"/>
                  <a:pt x="1479519" y="47245"/>
                  <a:pt x="1519284" y="4370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2" name="任意多边形: 形状 81"/>
          <p:cNvSpPr/>
          <p:nvPr userDrawn="1">
            <p:custDataLst>
              <p:tags r:id="rId6"/>
            </p:custDataLst>
          </p:nvPr>
        </p:nvSpPr>
        <p:spPr>
          <a:xfrm>
            <a:off x="10492740" y="0"/>
            <a:ext cx="1699260" cy="1734185"/>
          </a:xfrm>
          <a:custGeom>
            <a:avLst/>
            <a:gdLst>
              <a:gd name="connsiteX0" fmla="*/ 1807 w 2320780"/>
              <a:gd name="connsiteY0" fmla="*/ 0 h 2368591"/>
              <a:gd name="connsiteX1" fmla="*/ 2320780 w 2320780"/>
              <a:gd name="connsiteY1" fmla="*/ 0 h 2368591"/>
              <a:gd name="connsiteX2" fmla="*/ 2320780 w 2320780"/>
              <a:gd name="connsiteY2" fmla="*/ 2368591 h 2368591"/>
              <a:gd name="connsiteX3" fmla="*/ 2312688 w 2320780"/>
              <a:gd name="connsiteY3" fmla="*/ 2367280 h 2368591"/>
              <a:gd name="connsiteX4" fmla="*/ 1728627 w 2320780"/>
              <a:gd name="connsiteY4" fmla="*/ 2076177 h 2368591"/>
              <a:gd name="connsiteX5" fmla="*/ 1452344 w 2320780"/>
              <a:gd name="connsiteY5" fmla="*/ 1592886 h 2368591"/>
              <a:gd name="connsiteX6" fmla="*/ 273810 w 2320780"/>
              <a:gd name="connsiteY6" fmla="*/ 864654 h 2368591"/>
              <a:gd name="connsiteX7" fmla="*/ 0 w 2320780"/>
              <a:gd name="connsiteY7" fmla="*/ 183430 h 23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2368591">
                <a:moveTo>
                  <a:pt x="1807" y="0"/>
                </a:moveTo>
                <a:lnTo>
                  <a:pt x="2320780" y="0"/>
                </a:lnTo>
                <a:lnTo>
                  <a:pt x="2320780" y="2368591"/>
                </a:lnTo>
                <a:lnTo>
                  <a:pt x="2312688" y="2367280"/>
                </a:lnTo>
                <a:cubicBezTo>
                  <a:pt x="2088311" y="2323131"/>
                  <a:pt x="1870892" y="2248133"/>
                  <a:pt x="1728627" y="2076177"/>
                </a:cubicBezTo>
                <a:cubicBezTo>
                  <a:pt x="1609867" y="1932675"/>
                  <a:pt x="1562033" y="1742163"/>
                  <a:pt x="1452344" y="1592886"/>
                </a:cubicBezTo>
                <a:cubicBezTo>
                  <a:pt x="1176060" y="1216812"/>
                  <a:pt x="601226" y="1197018"/>
                  <a:pt x="273810" y="864654"/>
                </a:cubicBezTo>
                <a:cubicBezTo>
                  <a:pt x="98143" y="686514"/>
                  <a:pt x="12371" y="433322"/>
                  <a:pt x="0" y="183430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6" name="任意多边形: 形状 75"/>
          <p:cNvSpPr/>
          <p:nvPr userDrawn="1">
            <p:custDataLst>
              <p:tags r:id="rId7"/>
            </p:custDataLst>
          </p:nvPr>
        </p:nvSpPr>
        <p:spPr>
          <a:xfrm>
            <a:off x="11435080" y="0"/>
            <a:ext cx="756920" cy="979170"/>
          </a:xfrm>
          <a:custGeom>
            <a:avLst/>
            <a:gdLst>
              <a:gd name="connsiteX0" fmla="*/ 0 w 1033885"/>
              <a:gd name="connsiteY0" fmla="*/ 0 h 1337026"/>
              <a:gd name="connsiteX1" fmla="*/ 1033885 w 1033885"/>
              <a:gd name="connsiteY1" fmla="*/ 0 h 1337026"/>
              <a:gd name="connsiteX2" fmla="*/ 1033885 w 1033885"/>
              <a:gd name="connsiteY2" fmla="*/ 1337026 h 1337026"/>
              <a:gd name="connsiteX3" fmla="*/ 977098 w 1033885"/>
              <a:gd name="connsiteY3" fmla="*/ 1298553 h 1337026"/>
              <a:gd name="connsiteX4" fmla="*/ 756071 w 1033885"/>
              <a:gd name="connsiteY4" fmla="*/ 1012373 h 1337026"/>
              <a:gd name="connsiteX5" fmla="*/ 336286 w 1033885"/>
              <a:gd name="connsiteY5" fmla="*/ 698152 h 1337026"/>
              <a:gd name="connsiteX6" fmla="*/ 40209 w 1033885"/>
              <a:gd name="connsiteY6" fmla="*/ 149708 h 1337026"/>
              <a:gd name="connsiteX7" fmla="*/ 2504 w 1033885"/>
              <a:gd name="connsiteY7" fmla="*/ 15175 h 13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885" h="1337026">
                <a:moveTo>
                  <a:pt x="0" y="0"/>
                </a:moveTo>
                <a:lnTo>
                  <a:pt x="1033885" y="0"/>
                </a:lnTo>
                <a:lnTo>
                  <a:pt x="1033885" y="1337026"/>
                </a:lnTo>
                <a:lnTo>
                  <a:pt x="977098" y="1298553"/>
                </a:lnTo>
                <a:cubicBezTo>
                  <a:pt x="883903" y="1221854"/>
                  <a:pt x="836070" y="1103093"/>
                  <a:pt x="756071" y="1012373"/>
                </a:cubicBezTo>
                <a:cubicBezTo>
                  <a:pt x="640610" y="881241"/>
                  <a:pt x="465768" y="816088"/>
                  <a:pt x="336286" y="698152"/>
                </a:cubicBezTo>
                <a:cubicBezTo>
                  <a:pt x="181237" y="556299"/>
                  <a:pt x="102888" y="350118"/>
                  <a:pt x="40209" y="149708"/>
                </a:cubicBezTo>
                <a:cubicBezTo>
                  <a:pt x="26395" y="105998"/>
                  <a:pt x="13199" y="60844"/>
                  <a:pt x="2504" y="15175"/>
                </a:cubicBezTo>
                <a:close/>
              </a:path>
            </a:pathLst>
          </a:custGeom>
          <a:solidFill>
            <a:schemeClr val="accent3">
              <a:alpha val="57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8" name="任意多边形: 形状 77"/>
          <p:cNvSpPr/>
          <p:nvPr userDrawn="1">
            <p:custDataLst>
              <p:tags r:id="rId8"/>
            </p:custDataLst>
          </p:nvPr>
        </p:nvSpPr>
        <p:spPr>
          <a:xfrm>
            <a:off x="11135995" y="0"/>
            <a:ext cx="564515" cy="1171575"/>
          </a:xfrm>
          <a:custGeom>
            <a:avLst/>
            <a:gdLst>
              <a:gd name="connsiteX0" fmla="*/ 492302 w 770844"/>
              <a:gd name="connsiteY0" fmla="*/ 0 h 1599707"/>
              <a:gd name="connsiteX1" fmla="*/ 518881 w 770844"/>
              <a:gd name="connsiteY1" fmla="*/ 0 h 1599707"/>
              <a:gd name="connsiteX2" fmla="*/ 516840 w 770844"/>
              <a:gd name="connsiteY2" fmla="*/ 8146 h 1599707"/>
              <a:gd name="connsiteX3" fmla="*/ 467115 w 770844"/>
              <a:gd name="connsiteY3" fmla="*/ 212386 h 1599707"/>
              <a:gd name="connsiteX4" fmla="*/ 463815 w 770844"/>
              <a:gd name="connsiteY4" fmla="*/ 280014 h 1599707"/>
              <a:gd name="connsiteX5" fmla="*/ 472887 w 770844"/>
              <a:gd name="connsiteY5" fmla="*/ 455682 h 1599707"/>
              <a:gd name="connsiteX6" fmla="*/ 478660 w 770844"/>
              <a:gd name="connsiteY6" fmla="*/ 485372 h 1599707"/>
              <a:gd name="connsiteX7" fmla="*/ 484434 w 770844"/>
              <a:gd name="connsiteY7" fmla="*/ 509288 h 1599707"/>
              <a:gd name="connsiteX8" fmla="*/ 534742 w 770844"/>
              <a:gd name="connsiteY8" fmla="*/ 582690 h 1599707"/>
              <a:gd name="connsiteX9" fmla="*/ 597422 w 770844"/>
              <a:gd name="connsiteY9" fmla="*/ 655265 h 1599707"/>
              <a:gd name="connsiteX10" fmla="*/ 631235 w 770844"/>
              <a:gd name="connsiteY10" fmla="*/ 753407 h 1599707"/>
              <a:gd name="connsiteX11" fmla="*/ 682368 w 770844"/>
              <a:gd name="connsiteY11" fmla="*/ 950518 h 1599707"/>
              <a:gd name="connsiteX12" fmla="*/ 688142 w 770844"/>
              <a:gd name="connsiteY12" fmla="*/ 961239 h 1599707"/>
              <a:gd name="connsiteX13" fmla="*/ 675770 w 770844"/>
              <a:gd name="connsiteY13" fmla="*/ 968661 h 1599707"/>
              <a:gd name="connsiteX14" fmla="*/ 669997 w 770844"/>
              <a:gd name="connsiteY14" fmla="*/ 957115 h 1599707"/>
              <a:gd name="connsiteX15" fmla="*/ 570206 w 770844"/>
              <a:gd name="connsiteY15" fmla="*/ 830107 h 1599707"/>
              <a:gd name="connsiteX16" fmla="*/ 494330 w 770844"/>
              <a:gd name="connsiteY16" fmla="*/ 720419 h 1599707"/>
              <a:gd name="connsiteX17" fmla="*/ 462991 w 770844"/>
              <a:gd name="connsiteY17" fmla="*/ 595885 h 1599707"/>
              <a:gd name="connsiteX18" fmla="*/ 460517 w 770844"/>
              <a:gd name="connsiteY18" fmla="*/ 585164 h 1599707"/>
              <a:gd name="connsiteX19" fmla="*/ 442373 w 770844"/>
              <a:gd name="connsiteY19" fmla="*/ 691553 h 1599707"/>
              <a:gd name="connsiteX20" fmla="*/ 418456 w 770844"/>
              <a:gd name="connsiteY20" fmla="*/ 802891 h 1599707"/>
              <a:gd name="connsiteX21" fmla="*/ 412683 w 770844"/>
              <a:gd name="connsiteY21" fmla="*/ 829283 h 1599707"/>
              <a:gd name="connsiteX22" fmla="*/ 410208 w 770844"/>
              <a:gd name="connsiteY22" fmla="*/ 885364 h 1599707"/>
              <a:gd name="connsiteX23" fmla="*/ 411034 w 770844"/>
              <a:gd name="connsiteY23" fmla="*/ 888663 h 1599707"/>
              <a:gd name="connsiteX24" fmla="*/ 448147 w 770844"/>
              <a:gd name="connsiteY24" fmla="*/ 998352 h 1599707"/>
              <a:gd name="connsiteX25" fmla="*/ 525670 w 770844"/>
              <a:gd name="connsiteY25" fmla="*/ 1061855 h 1599707"/>
              <a:gd name="connsiteX26" fmla="*/ 616390 w 770844"/>
              <a:gd name="connsiteY26" fmla="*/ 1141029 h 1599707"/>
              <a:gd name="connsiteX27" fmla="*/ 743398 w 770844"/>
              <a:gd name="connsiteY27" fmla="*/ 1315871 h 1599707"/>
              <a:gd name="connsiteX28" fmla="*/ 767315 w 770844"/>
              <a:gd name="connsiteY28" fmla="*/ 1341438 h 1599707"/>
              <a:gd name="connsiteX29" fmla="*/ 768964 w 770844"/>
              <a:gd name="connsiteY29" fmla="*/ 1343087 h 1599707"/>
              <a:gd name="connsiteX30" fmla="*/ 756593 w 770844"/>
              <a:gd name="connsiteY30" fmla="*/ 1353809 h 1599707"/>
              <a:gd name="connsiteX31" fmla="*/ 732676 w 770844"/>
              <a:gd name="connsiteY31" fmla="*/ 1328243 h 1599707"/>
              <a:gd name="connsiteX32" fmla="*/ 625462 w 770844"/>
              <a:gd name="connsiteY32" fmla="*/ 1258140 h 1599707"/>
              <a:gd name="connsiteX33" fmla="*/ 418456 w 770844"/>
              <a:gd name="connsiteY33" fmla="*/ 1086597 h 1599707"/>
              <a:gd name="connsiteX34" fmla="*/ 406910 w 770844"/>
              <a:gd name="connsiteY34" fmla="*/ 1056082 h 1599707"/>
              <a:gd name="connsiteX35" fmla="*/ 403611 w 770844"/>
              <a:gd name="connsiteY35" fmla="*/ 1085772 h 1599707"/>
              <a:gd name="connsiteX36" fmla="*/ 336808 w 770844"/>
              <a:gd name="connsiteY36" fmla="*/ 1395044 h 1599707"/>
              <a:gd name="connsiteX37" fmla="*/ 175986 w 770844"/>
              <a:gd name="connsiteY37" fmla="*/ 1598752 h 1599707"/>
              <a:gd name="connsiteX38" fmla="*/ 164440 w 770844"/>
              <a:gd name="connsiteY38" fmla="*/ 1592980 h 1599707"/>
              <a:gd name="connsiteX39" fmla="*/ 198254 w 770844"/>
              <a:gd name="connsiteY39" fmla="*/ 1489888 h 1599707"/>
              <a:gd name="connsiteX40" fmla="*/ 229594 w 770844"/>
              <a:gd name="connsiteY40" fmla="*/ 1381850 h 1599707"/>
              <a:gd name="connsiteX41" fmla="*/ 296396 w 770844"/>
              <a:gd name="connsiteY41" fmla="*/ 1291130 h 1599707"/>
              <a:gd name="connsiteX42" fmla="*/ 368147 w 770844"/>
              <a:gd name="connsiteY42" fmla="*/ 1213605 h 1599707"/>
              <a:gd name="connsiteX43" fmla="*/ 392890 w 770844"/>
              <a:gd name="connsiteY43" fmla="*/ 1056082 h 1599707"/>
              <a:gd name="connsiteX44" fmla="*/ 395364 w 770844"/>
              <a:gd name="connsiteY44" fmla="*/ 984330 h 1599707"/>
              <a:gd name="connsiteX45" fmla="*/ 395364 w 770844"/>
              <a:gd name="connsiteY45" fmla="*/ 889488 h 1599707"/>
              <a:gd name="connsiteX46" fmla="*/ 347529 w 770844"/>
              <a:gd name="connsiteY46" fmla="*/ 1006599 h 1599707"/>
              <a:gd name="connsiteX47" fmla="*/ 128977 w 770844"/>
              <a:gd name="connsiteY47" fmla="*/ 1214429 h 1599707"/>
              <a:gd name="connsiteX48" fmla="*/ 119905 w 770844"/>
              <a:gd name="connsiteY48" fmla="*/ 1206183 h 1599707"/>
              <a:gd name="connsiteX49" fmla="*/ 165264 w 770844"/>
              <a:gd name="connsiteY49" fmla="*/ 1103916 h 1599707"/>
              <a:gd name="connsiteX50" fmla="*/ 218047 w 770844"/>
              <a:gd name="connsiteY50" fmla="*/ 1018969 h 1599707"/>
              <a:gd name="connsiteX51" fmla="*/ 288974 w 770844"/>
              <a:gd name="connsiteY51" fmla="*/ 956290 h 1599707"/>
              <a:gd name="connsiteX52" fmla="*/ 359075 w 770844"/>
              <a:gd name="connsiteY52" fmla="*/ 896086 h 1599707"/>
              <a:gd name="connsiteX53" fmla="*/ 389590 w 770844"/>
              <a:gd name="connsiteY53" fmla="*/ 850725 h 1599707"/>
              <a:gd name="connsiteX54" fmla="*/ 392890 w 770844"/>
              <a:gd name="connsiteY54" fmla="*/ 837529 h 1599707"/>
              <a:gd name="connsiteX55" fmla="*/ 433301 w 770844"/>
              <a:gd name="connsiteY55" fmla="*/ 667636 h 1599707"/>
              <a:gd name="connsiteX56" fmla="*/ 453095 w 770844"/>
              <a:gd name="connsiteY56" fmla="*/ 532381 h 1599707"/>
              <a:gd name="connsiteX57" fmla="*/ 425878 w 770844"/>
              <a:gd name="connsiteY57" fmla="*/ 316302 h 1599707"/>
              <a:gd name="connsiteX58" fmla="*/ 420929 w 770844"/>
              <a:gd name="connsiteY58" fmla="*/ 325374 h 1599707"/>
              <a:gd name="connsiteX59" fmla="*/ 408559 w 770844"/>
              <a:gd name="connsiteY59" fmla="*/ 347643 h 1599707"/>
              <a:gd name="connsiteX60" fmla="*/ 393714 w 770844"/>
              <a:gd name="connsiteY60" fmla="*/ 401250 h 1599707"/>
              <a:gd name="connsiteX61" fmla="*/ 372272 w 770844"/>
              <a:gd name="connsiteY61" fmla="*/ 441661 h 1599707"/>
              <a:gd name="connsiteX62" fmla="*/ 368147 w 770844"/>
              <a:gd name="connsiteY62" fmla="*/ 548875 h 1599707"/>
              <a:gd name="connsiteX63" fmla="*/ 357427 w 770844"/>
              <a:gd name="connsiteY63" fmla="*/ 656915 h 1599707"/>
              <a:gd name="connsiteX64" fmla="*/ 312066 w 770844"/>
              <a:gd name="connsiteY64" fmla="*/ 754233 h 1599707"/>
              <a:gd name="connsiteX65" fmla="*/ 171038 w 770844"/>
              <a:gd name="connsiteY65" fmla="*/ 910106 h 1599707"/>
              <a:gd name="connsiteX66" fmla="*/ 161966 w 770844"/>
              <a:gd name="connsiteY66" fmla="*/ 903508 h 1599707"/>
              <a:gd name="connsiteX67" fmla="*/ 188358 w 770844"/>
              <a:gd name="connsiteY67" fmla="*/ 732789 h 1599707"/>
              <a:gd name="connsiteX68" fmla="*/ 206501 w 770844"/>
              <a:gd name="connsiteY68" fmla="*/ 667636 h 1599707"/>
              <a:gd name="connsiteX69" fmla="*/ 240315 w 770844"/>
              <a:gd name="connsiteY69" fmla="*/ 612379 h 1599707"/>
              <a:gd name="connsiteX70" fmla="*/ 281552 w 770844"/>
              <a:gd name="connsiteY70" fmla="*/ 559597 h 1599707"/>
              <a:gd name="connsiteX71" fmla="*/ 321138 w 770844"/>
              <a:gd name="connsiteY71" fmla="*/ 498568 h 1599707"/>
              <a:gd name="connsiteX72" fmla="*/ 360725 w 770844"/>
              <a:gd name="connsiteY72" fmla="*/ 434239 h 1599707"/>
              <a:gd name="connsiteX73" fmla="*/ 373096 w 770844"/>
              <a:gd name="connsiteY73" fmla="*/ 389703 h 1599707"/>
              <a:gd name="connsiteX74" fmla="*/ 401136 w 770844"/>
              <a:gd name="connsiteY74" fmla="*/ 327024 h 1599707"/>
              <a:gd name="connsiteX75" fmla="*/ 410208 w 770844"/>
              <a:gd name="connsiteY75" fmla="*/ 299808 h 1599707"/>
              <a:gd name="connsiteX76" fmla="*/ 345055 w 770844"/>
              <a:gd name="connsiteY76" fmla="*/ 345168 h 1599707"/>
              <a:gd name="connsiteX77" fmla="*/ 262583 w 770844"/>
              <a:gd name="connsiteY77" fmla="*/ 408672 h 1599707"/>
              <a:gd name="connsiteX78" fmla="*/ 184234 w 770844"/>
              <a:gd name="connsiteY78" fmla="*/ 456506 h 1599707"/>
              <a:gd name="connsiteX79" fmla="*/ 10216 w 770844"/>
              <a:gd name="connsiteY79" fmla="*/ 489496 h 1599707"/>
              <a:gd name="connsiteX80" fmla="*/ 319 w 770844"/>
              <a:gd name="connsiteY80" fmla="*/ 481248 h 1599707"/>
              <a:gd name="connsiteX81" fmla="*/ 54752 w 770844"/>
              <a:gd name="connsiteY81" fmla="*/ 416919 h 1599707"/>
              <a:gd name="connsiteX82" fmla="*/ 204027 w 770844"/>
              <a:gd name="connsiteY82" fmla="*/ 317127 h 1599707"/>
              <a:gd name="connsiteX83" fmla="*/ 310417 w 770844"/>
              <a:gd name="connsiteY83" fmla="*/ 294860 h 1599707"/>
              <a:gd name="connsiteX84" fmla="*/ 420929 w 770844"/>
              <a:gd name="connsiteY84" fmla="*/ 275066 h 1599707"/>
              <a:gd name="connsiteX85" fmla="*/ 485257 w 770844"/>
              <a:gd name="connsiteY85" fmla="*/ 28526 h 1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70844" h="1599707">
                <a:moveTo>
                  <a:pt x="492302" y="0"/>
                </a:moveTo>
                <a:lnTo>
                  <a:pt x="518881" y="0"/>
                </a:lnTo>
                <a:lnTo>
                  <a:pt x="516840" y="8146"/>
                </a:lnTo>
                <a:cubicBezTo>
                  <a:pt x="495593" y="93059"/>
                  <a:pt x="468145" y="203624"/>
                  <a:pt x="467115" y="212386"/>
                </a:cubicBezTo>
                <a:cubicBezTo>
                  <a:pt x="463815" y="240427"/>
                  <a:pt x="465465" y="257747"/>
                  <a:pt x="463815" y="280014"/>
                </a:cubicBezTo>
                <a:cubicBezTo>
                  <a:pt x="455568" y="338571"/>
                  <a:pt x="462166" y="397951"/>
                  <a:pt x="472887" y="455682"/>
                </a:cubicBezTo>
                <a:cubicBezTo>
                  <a:pt x="474537" y="465578"/>
                  <a:pt x="477011" y="475475"/>
                  <a:pt x="478660" y="485372"/>
                </a:cubicBezTo>
                <a:cubicBezTo>
                  <a:pt x="478660" y="485372"/>
                  <a:pt x="482784" y="505164"/>
                  <a:pt x="484434" y="509288"/>
                </a:cubicBezTo>
                <a:cubicBezTo>
                  <a:pt x="500104" y="543927"/>
                  <a:pt x="507526" y="556297"/>
                  <a:pt x="534742" y="582690"/>
                </a:cubicBezTo>
                <a:cubicBezTo>
                  <a:pt x="557835" y="604956"/>
                  <a:pt x="580927" y="627224"/>
                  <a:pt x="597422" y="655265"/>
                </a:cubicBezTo>
                <a:cubicBezTo>
                  <a:pt x="614740" y="684955"/>
                  <a:pt x="623812" y="719594"/>
                  <a:pt x="631235" y="753407"/>
                </a:cubicBezTo>
                <a:cubicBezTo>
                  <a:pt x="645255" y="819385"/>
                  <a:pt x="651029" y="890312"/>
                  <a:pt x="682368" y="950518"/>
                </a:cubicBezTo>
                <a:cubicBezTo>
                  <a:pt x="684018" y="953816"/>
                  <a:pt x="686492" y="957939"/>
                  <a:pt x="688142" y="961239"/>
                </a:cubicBezTo>
                <a:cubicBezTo>
                  <a:pt x="692264" y="968661"/>
                  <a:pt x="680718" y="976908"/>
                  <a:pt x="675770" y="968661"/>
                </a:cubicBezTo>
                <a:cubicBezTo>
                  <a:pt x="674121" y="964538"/>
                  <a:pt x="671647" y="961239"/>
                  <a:pt x="669997" y="957115"/>
                </a:cubicBezTo>
                <a:cubicBezTo>
                  <a:pt x="642781" y="910930"/>
                  <a:pt x="604844" y="870519"/>
                  <a:pt x="570206" y="830107"/>
                </a:cubicBezTo>
                <a:cubicBezTo>
                  <a:pt x="541340" y="796294"/>
                  <a:pt x="512475" y="761655"/>
                  <a:pt x="494330" y="720419"/>
                </a:cubicBezTo>
                <a:cubicBezTo>
                  <a:pt x="477011" y="680832"/>
                  <a:pt x="471238" y="637946"/>
                  <a:pt x="462991" y="595885"/>
                </a:cubicBezTo>
                <a:cubicBezTo>
                  <a:pt x="462166" y="592586"/>
                  <a:pt x="461342" y="588462"/>
                  <a:pt x="460517" y="585164"/>
                </a:cubicBezTo>
                <a:cubicBezTo>
                  <a:pt x="456393" y="620627"/>
                  <a:pt x="449795" y="656089"/>
                  <a:pt x="442373" y="691553"/>
                </a:cubicBezTo>
                <a:cubicBezTo>
                  <a:pt x="433301" y="729491"/>
                  <a:pt x="427528" y="764953"/>
                  <a:pt x="418456" y="802891"/>
                </a:cubicBezTo>
                <a:cubicBezTo>
                  <a:pt x="416806" y="808665"/>
                  <a:pt x="412683" y="825983"/>
                  <a:pt x="412683" y="829283"/>
                </a:cubicBezTo>
                <a:cubicBezTo>
                  <a:pt x="410208" y="853199"/>
                  <a:pt x="411858" y="860622"/>
                  <a:pt x="410208" y="885364"/>
                </a:cubicBezTo>
                <a:cubicBezTo>
                  <a:pt x="411034" y="886188"/>
                  <a:pt x="411034" y="887838"/>
                  <a:pt x="411034" y="888663"/>
                </a:cubicBezTo>
                <a:cubicBezTo>
                  <a:pt x="411034" y="929075"/>
                  <a:pt x="420929" y="967011"/>
                  <a:pt x="448147" y="998352"/>
                </a:cubicBezTo>
                <a:cubicBezTo>
                  <a:pt x="470414" y="1023918"/>
                  <a:pt x="498454" y="1042887"/>
                  <a:pt x="525670" y="1061855"/>
                </a:cubicBezTo>
                <a:cubicBezTo>
                  <a:pt x="559484" y="1084948"/>
                  <a:pt x="589998" y="1109690"/>
                  <a:pt x="616390" y="1141029"/>
                </a:cubicBezTo>
                <a:cubicBezTo>
                  <a:pt x="662575" y="1196286"/>
                  <a:pt x="696388" y="1261440"/>
                  <a:pt x="743398" y="1315871"/>
                </a:cubicBezTo>
                <a:cubicBezTo>
                  <a:pt x="751645" y="1324119"/>
                  <a:pt x="759893" y="1332365"/>
                  <a:pt x="767315" y="1341438"/>
                </a:cubicBezTo>
                <a:cubicBezTo>
                  <a:pt x="768140" y="1342262"/>
                  <a:pt x="768140" y="1342262"/>
                  <a:pt x="768964" y="1343087"/>
                </a:cubicBezTo>
                <a:cubicBezTo>
                  <a:pt x="775562" y="1350510"/>
                  <a:pt x="763191" y="1360406"/>
                  <a:pt x="756593" y="1353809"/>
                </a:cubicBezTo>
                <a:cubicBezTo>
                  <a:pt x="748346" y="1345561"/>
                  <a:pt x="740099" y="1337315"/>
                  <a:pt x="732676" y="1328243"/>
                </a:cubicBezTo>
                <a:cubicBezTo>
                  <a:pt x="701337" y="1299377"/>
                  <a:pt x="663400" y="1277934"/>
                  <a:pt x="625462" y="1258140"/>
                </a:cubicBezTo>
                <a:cubicBezTo>
                  <a:pt x="544639" y="1216079"/>
                  <a:pt x="458042" y="1174843"/>
                  <a:pt x="418456" y="1086597"/>
                </a:cubicBezTo>
                <a:cubicBezTo>
                  <a:pt x="413508" y="1076700"/>
                  <a:pt x="410208" y="1066804"/>
                  <a:pt x="406910" y="1056082"/>
                </a:cubicBezTo>
                <a:cubicBezTo>
                  <a:pt x="406084" y="1065979"/>
                  <a:pt x="405260" y="1075875"/>
                  <a:pt x="403611" y="1085772"/>
                </a:cubicBezTo>
                <a:cubicBezTo>
                  <a:pt x="389590" y="1189688"/>
                  <a:pt x="373096" y="1296078"/>
                  <a:pt x="336808" y="1395044"/>
                </a:cubicBezTo>
                <a:cubicBezTo>
                  <a:pt x="306293" y="1478343"/>
                  <a:pt x="257634" y="1557516"/>
                  <a:pt x="175986" y="1598752"/>
                </a:cubicBezTo>
                <a:cubicBezTo>
                  <a:pt x="171038" y="1601227"/>
                  <a:pt x="164440" y="1598752"/>
                  <a:pt x="164440" y="1592980"/>
                </a:cubicBezTo>
                <a:cubicBezTo>
                  <a:pt x="162790" y="1554218"/>
                  <a:pt x="185058" y="1523702"/>
                  <a:pt x="198254" y="1489888"/>
                </a:cubicBezTo>
                <a:cubicBezTo>
                  <a:pt x="212274" y="1454425"/>
                  <a:pt x="215573" y="1416487"/>
                  <a:pt x="229594" y="1381850"/>
                </a:cubicBezTo>
                <a:cubicBezTo>
                  <a:pt x="244439" y="1346386"/>
                  <a:pt x="270830" y="1318345"/>
                  <a:pt x="296396" y="1291130"/>
                </a:cubicBezTo>
                <a:cubicBezTo>
                  <a:pt x="321138" y="1265563"/>
                  <a:pt x="346705" y="1241646"/>
                  <a:pt x="368147" y="1213605"/>
                </a:cubicBezTo>
                <a:cubicBezTo>
                  <a:pt x="378044" y="1160822"/>
                  <a:pt x="386292" y="1108864"/>
                  <a:pt x="392890" y="1056082"/>
                </a:cubicBezTo>
                <a:cubicBezTo>
                  <a:pt x="396188" y="1032165"/>
                  <a:pt x="396188" y="1008248"/>
                  <a:pt x="395364" y="984330"/>
                </a:cubicBezTo>
                <a:cubicBezTo>
                  <a:pt x="392064" y="952991"/>
                  <a:pt x="392890" y="920827"/>
                  <a:pt x="395364" y="889488"/>
                </a:cubicBezTo>
                <a:cubicBezTo>
                  <a:pt x="383817" y="929899"/>
                  <a:pt x="368147" y="969486"/>
                  <a:pt x="347529" y="1006599"/>
                </a:cubicBezTo>
                <a:cubicBezTo>
                  <a:pt x="297220" y="1096494"/>
                  <a:pt x="221347" y="1169070"/>
                  <a:pt x="128977" y="1214429"/>
                </a:cubicBezTo>
                <a:cubicBezTo>
                  <a:pt x="123204" y="1217729"/>
                  <a:pt x="117431" y="1211955"/>
                  <a:pt x="119905" y="1206183"/>
                </a:cubicBezTo>
                <a:cubicBezTo>
                  <a:pt x="134750" y="1172369"/>
                  <a:pt x="148770" y="1137730"/>
                  <a:pt x="165264" y="1103916"/>
                </a:cubicBezTo>
                <a:cubicBezTo>
                  <a:pt x="180110" y="1074226"/>
                  <a:pt x="196605" y="1044536"/>
                  <a:pt x="218047" y="1018969"/>
                </a:cubicBezTo>
                <a:cubicBezTo>
                  <a:pt x="237841" y="994228"/>
                  <a:pt x="263408" y="975260"/>
                  <a:pt x="288974" y="956290"/>
                </a:cubicBezTo>
                <a:cubicBezTo>
                  <a:pt x="313715" y="937321"/>
                  <a:pt x="338457" y="919177"/>
                  <a:pt x="359075" y="896086"/>
                </a:cubicBezTo>
                <a:cubicBezTo>
                  <a:pt x="371446" y="882066"/>
                  <a:pt x="381344" y="867220"/>
                  <a:pt x="389590" y="850725"/>
                </a:cubicBezTo>
                <a:cubicBezTo>
                  <a:pt x="391240" y="845777"/>
                  <a:pt x="392064" y="841653"/>
                  <a:pt x="392890" y="837529"/>
                </a:cubicBezTo>
                <a:cubicBezTo>
                  <a:pt x="406084" y="780624"/>
                  <a:pt x="421754" y="724543"/>
                  <a:pt x="433301" y="667636"/>
                </a:cubicBezTo>
                <a:cubicBezTo>
                  <a:pt x="442373" y="623100"/>
                  <a:pt x="450620" y="577741"/>
                  <a:pt x="453095" y="532381"/>
                </a:cubicBezTo>
                <a:cubicBezTo>
                  <a:pt x="437425" y="461455"/>
                  <a:pt x="422579" y="388878"/>
                  <a:pt x="425878" y="316302"/>
                </a:cubicBezTo>
                <a:cubicBezTo>
                  <a:pt x="424229" y="319602"/>
                  <a:pt x="422579" y="322076"/>
                  <a:pt x="420929" y="325374"/>
                </a:cubicBezTo>
                <a:cubicBezTo>
                  <a:pt x="416806" y="332797"/>
                  <a:pt x="412683" y="340219"/>
                  <a:pt x="408559" y="347643"/>
                </a:cubicBezTo>
                <a:cubicBezTo>
                  <a:pt x="405260" y="366611"/>
                  <a:pt x="401136" y="384755"/>
                  <a:pt x="393714" y="401250"/>
                </a:cubicBezTo>
                <a:cubicBezTo>
                  <a:pt x="387116" y="415270"/>
                  <a:pt x="379694" y="428465"/>
                  <a:pt x="372272" y="441661"/>
                </a:cubicBezTo>
                <a:cubicBezTo>
                  <a:pt x="364848" y="477124"/>
                  <a:pt x="367322" y="513412"/>
                  <a:pt x="368147" y="548875"/>
                </a:cubicBezTo>
                <a:cubicBezTo>
                  <a:pt x="368972" y="585164"/>
                  <a:pt x="368147" y="621451"/>
                  <a:pt x="357427" y="656915"/>
                </a:cubicBezTo>
                <a:cubicBezTo>
                  <a:pt x="347529" y="690728"/>
                  <a:pt x="330209" y="723717"/>
                  <a:pt x="312066" y="754233"/>
                </a:cubicBezTo>
                <a:cubicBezTo>
                  <a:pt x="276602" y="814437"/>
                  <a:pt x="231243" y="872168"/>
                  <a:pt x="171038" y="910106"/>
                </a:cubicBezTo>
                <a:cubicBezTo>
                  <a:pt x="166089" y="913405"/>
                  <a:pt x="161141" y="908457"/>
                  <a:pt x="161966" y="903508"/>
                </a:cubicBezTo>
                <a:cubicBezTo>
                  <a:pt x="169388" y="846602"/>
                  <a:pt x="177636" y="789696"/>
                  <a:pt x="188358" y="732789"/>
                </a:cubicBezTo>
                <a:cubicBezTo>
                  <a:pt x="193306" y="710522"/>
                  <a:pt x="197429" y="688254"/>
                  <a:pt x="206501" y="667636"/>
                </a:cubicBezTo>
                <a:cubicBezTo>
                  <a:pt x="215573" y="647843"/>
                  <a:pt x="227119" y="629699"/>
                  <a:pt x="240315" y="612379"/>
                </a:cubicBezTo>
                <a:cubicBezTo>
                  <a:pt x="254335" y="595060"/>
                  <a:pt x="268356" y="577741"/>
                  <a:pt x="281552" y="559597"/>
                </a:cubicBezTo>
                <a:cubicBezTo>
                  <a:pt x="295572" y="539803"/>
                  <a:pt x="307942" y="519185"/>
                  <a:pt x="321138" y="498568"/>
                </a:cubicBezTo>
                <a:cubicBezTo>
                  <a:pt x="334333" y="477124"/>
                  <a:pt x="348353" y="455682"/>
                  <a:pt x="360725" y="434239"/>
                </a:cubicBezTo>
                <a:cubicBezTo>
                  <a:pt x="363199" y="419393"/>
                  <a:pt x="367322" y="404548"/>
                  <a:pt x="373096" y="389703"/>
                </a:cubicBezTo>
                <a:cubicBezTo>
                  <a:pt x="381344" y="368260"/>
                  <a:pt x="391240" y="347643"/>
                  <a:pt x="401136" y="327024"/>
                </a:cubicBezTo>
                <a:cubicBezTo>
                  <a:pt x="403611" y="317952"/>
                  <a:pt x="406084" y="308880"/>
                  <a:pt x="410208" y="299808"/>
                </a:cubicBezTo>
                <a:cubicBezTo>
                  <a:pt x="387940" y="313829"/>
                  <a:pt x="366498" y="329499"/>
                  <a:pt x="345055" y="345168"/>
                </a:cubicBezTo>
                <a:cubicBezTo>
                  <a:pt x="317014" y="365786"/>
                  <a:pt x="289798" y="387229"/>
                  <a:pt x="262583" y="408672"/>
                </a:cubicBezTo>
                <a:cubicBezTo>
                  <a:pt x="237841" y="427641"/>
                  <a:pt x="213924" y="445785"/>
                  <a:pt x="184234" y="456506"/>
                </a:cubicBezTo>
                <a:cubicBezTo>
                  <a:pt x="128152" y="477949"/>
                  <a:pt x="67947" y="477124"/>
                  <a:pt x="10216" y="489496"/>
                </a:cubicBezTo>
                <a:cubicBezTo>
                  <a:pt x="3619" y="490320"/>
                  <a:pt x="-1330" y="485372"/>
                  <a:pt x="319" y="481248"/>
                </a:cubicBezTo>
                <a:cubicBezTo>
                  <a:pt x="11866" y="455682"/>
                  <a:pt x="34133" y="435063"/>
                  <a:pt x="54752" y="416919"/>
                </a:cubicBezTo>
                <a:cubicBezTo>
                  <a:pt x="98462" y="377332"/>
                  <a:pt x="149595" y="339395"/>
                  <a:pt x="204027" y="317127"/>
                </a:cubicBezTo>
                <a:cubicBezTo>
                  <a:pt x="237016" y="303107"/>
                  <a:pt x="274953" y="298983"/>
                  <a:pt x="310417" y="294860"/>
                </a:cubicBezTo>
                <a:cubicBezTo>
                  <a:pt x="347529" y="290736"/>
                  <a:pt x="385466" y="286612"/>
                  <a:pt x="420929" y="275066"/>
                </a:cubicBezTo>
                <a:cubicBezTo>
                  <a:pt x="429177" y="252901"/>
                  <a:pt x="460620" y="127968"/>
                  <a:pt x="485257" y="28526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0" name="任意多边形: 形状 79"/>
          <p:cNvSpPr/>
          <p:nvPr userDrawn="1">
            <p:custDataLst>
              <p:tags r:id="rId9"/>
            </p:custDataLst>
          </p:nvPr>
        </p:nvSpPr>
        <p:spPr>
          <a:xfrm>
            <a:off x="11433175" y="0"/>
            <a:ext cx="758825" cy="1031240"/>
          </a:xfrm>
          <a:custGeom>
            <a:avLst/>
            <a:gdLst>
              <a:gd name="connsiteX0" fmla="*/ 281817 w 1036563"/>
              <a:gd name="connsiteY0" fmla="*/ 0 h 1408240"/>
              <a:gd name="connsiteX1" fmla="*/ 309581 w 1036563"/>
              <a:gd name="connsiteY1" fmla="*/ 0 h 1408240"/>
              <a:gd name="connsiteX2" fmla="*/ 310658 w 1036563"/>
              <a:gd name="connsiteY2" fmla="*/ 5515 h 1408240"/>
              <a:gd name="connsiteX3" fmla="*/ 314221 w 1036563"/>
              <a:gd name="connsiteY3" fmla="*/ 21875 h 1408240"/>
              <a:gd name="connsiteX4" fmla="*/ 338963 w 1036563"/>
              <a:gd name="connsiteY4" fmla="*/ 84555 h 1408240"/>
              <a:gd name="connsiteX5" fmla="*/ 419786 w 1036563"/>
              <a:gd name="connsiteY5" fmla="*/ 240429 h 1408240"/>
              <a:gd name="connsiteX6" fmla="*/ 437105 w 1036563"/>
              <a:gd name="connsiteY6" fmla="*/ 265169 h 1408240"/>
              <a:gd name="connsiteX7" fmla="*/ 452775 w 1036563"/>
              <a:gd name="connsiteY7" fmla="*/ 284138 h 1408240"/>
              <a:gd name="connsiteX8" fmla="*/ 529474 w 1036563"/>
              <a:gd name="connsiteY8" fmla="*/ 330323 h 1408240"/>
              <a:gd name="connsiteX9" fmla="*/ 616895 w 1036563"/>
              <a:gd name="connsiteY9" fmla="*/ 369909 h 1408240"/>
              <a:gd name="connsiteX10" fmla="*/ 688646 w 1036563"/>
              <a:gd name="connsiteY10" fmla="*/ 444960 h 1408240"/>
              <a:gd name="connsiteX11" fmla="*/ 816478 w 1036563"/>
              <a:gd name="connsiteY11" fmla="*/ 602483 h 1408240"/>
              <a:gd name="connsiteX12" fmla="*/ 826376 w 1036563"/>
              <a:gd name="connsiteY12" fmla="*/ 609906 h 1408240"/>
              <a:gd name="connsiteX13" fmla="*/ 818128 w 1036563"/>
              <a:gd name="connsiteY13" fmla="*/ 622277 h 1408240"/>
              <a:gd name="connsiteX14" fmla="*/ 808232 w 1036563"/>
              <a:gd name="connsiteY14" fmla="*/ 614854 h 1408240"/>
              <a:gd name="connsiteX15" fmla="*/ 664729 w 1036563"/>
              <a:gd name="connsiteY15" fmla="*/ 540628 h 1408240"/>
              <a:gd name="connsiteX16" fmla="*/ 550093 w 1036563"/>
              <a:gd name="connsiteY16" fmla="*/ 472176 h 1408240"/>
              <a:gd name="connsiteX17" fmla="*/ 469269 w 1036563"/>
              <a:gd name="connsiteY17" fmla="*/ 372384 h 1408240"/>
              <a:gd name="connsiteX18" fmla="*/ 462671 w 1036563"/>
              <a:gd name="connsiteY18" fmla="*/ 363313 h 1408240"/>
              <a:gd name="connsiteX19" fmla="*/ 489888 w 1036563"/>
              <a:gd name="connsiteY19" fmla="*/ 468053 h 1408240"/>
              <a:gd name="connsiteX20" fmla="*/ 514630 w 1036563"/>
              <a:gd name="connsiteY20" fmla="*/ 579390 h 1408240"/>
              <a:gd name="connsiteX21" fmla="*/ 520402 w 1036563"/>
              <a:gd name="connsiteY21" fmla="*/ 605782 h 1408240"/>
              <a:gd name="connsiteX22" fmla="*/ 541021 w 1036563"/>
              <a:gd name="connsiteY22" fmla="*/ 657739 h 1408240"/>
              <a:gd name="connsiteX23" fmla="*/ 542669 w 1036563"/>
              <a:gd name="connsiteY23" fmla="*/ 660214 h 1408240"/>
              <a:gd name="connsiteX24" fmla="*/ 622668 w 1036563"/>
              <a:gd name="connsiteY24" fmla="*/ 745161 h 1408240"/>
              <a:gd name="connsiteX25" fmla="*/ 719162 w 1036563"/>
              <a:gd name="connsiteY25" fmla="*/ 770727 h 1408240"/>
              <a:gd name="connsiteX26" fmla="*/ 834623 w 1036563"/>
              <a:gd name="connsiteY26" fmla="*/ 805365 h 1408240"/>
              <a:gd name="connsiteX27" fmla="*/ 1022661 w 1036563"/>
              <a:gd name="connsiteY27" fmla="*/ 911756 h 1408240"/>
              <a:gd name="connsiteX28" fmla="*/ 1036563 w 1036563"/>
              <a:gd name="connsiteY28" fmla="*/ 917459 h 1408240"/>
              <a:gd name="connsiteX29" fmla="*/ 1036563 w 1036563"/>
              <a:gd name="connsiteY29" fmla="*/ 935625 h 1408240"/>
              <a:gd name="connsiteX30" fmla="*/ 1016062 w 1036563"/>
              <a:gd name="connsiteY30" fmla="*/ 927424 h 1408240"/>
              <a:gd name="connsiteX31" fmla="*/ 889880 w 1036563"/>
              <a:gd name="connsiteY31" fmla="*/ 908456 h 1408240"/>
              <a:gd name="connsiteX32" fmla="*/ 630091 w 1036563"/>
              <a:gd name="connsiteY32" fmla="*/ 838354 h 1408240"/>
              <a:gd name="connsiteX33" fmla="*/ 606999 w 1036563"/>
              <a:gd name="connsiteY33" fmla="*/ 815262 h 1408240"/>
              <a:gd name="connsiteX34" fmla="*/ 616071 w 1036563"/>
              <a:gd name="connsiteY34" fmla="*/ 843303 h 1408240"/>
              <a:gd name="connsiteX35" fmla="*/ 683698 w 1036563"/>
              <a:gd name="connsiteY35" fmla="*/ 1152575 h 1408240"/>
              <a:gd name="connsiteX36" fmla="*/ 622668 w 1036563"/>
              <a:gd name="connsiteY36" fmla="*/ 1404942 h 1408240"/>
              <a:gd name="connsiteX37" fmla="*/ 609472 w 1036563"/>
              <a:gd name="connsiteY37" fmla="*/ 1404116 h 1408240"/>
              <a:gd name="connsiteX38" fmla="*/ 597102 w 1036563"/>
              <a:gd name="connsiteY38" fmla="*/ 1296902 h 1408240"/>
              <a:gd name="connsiteX39" fmla="*/ 580607 w 1036563"/>
              <a:gd name="connsiteY39" fmla="*/ 1186389 h 1408240"/>
              <a:gd name="connsiteX40" fmla="*/ 603700 w 1036563"/>
              <a:gd name="connsiteY40" fmla="*/ 1076701 h 1408240"/>
              <a:gd name="connsiteX41" fmla="*/ 636689 w 1036563"/>
              <a:gd name="connsiteY41" fmla="*/ 976909 h 1408240"/>
              <a:gd name="connsiteX42" fmla="*/ 593803 w 1036563"/>
              <a:gd name="connsiteY42" fmla="*/ 823510 h 1408240"/>
              <a:gd name="connsiteX43" fmla="*/ 566587 w 1036563"/>
              <a:gd name="connsiteY43" fmla="*/ 757531 h 1408240"/>
              <a:gd name="connsiteX44" fmla="*/ 527825 w 1036563"/>
              <a:gd name="connsiteY44" fmla="*/ 670935 h 1408240"/>
              <a:gd name="connsiteX45" fmla="*/ 532774 w 1036563"/>
              <a:gd name="connsiteY45" fmla="*/ 797942 h 1408240"/>
              <a:gd name="connsiteX46" fmla="*/ 419786 w 1036563"/>
              <a:gd name="connsiteY46" fmla="*/ 1077525 h 1408240"/>
              <a:gd name="connsiteX47" fmla="*/ 408239 w 1036563"/>
              <a:gd name="connsiteY47" fmla="*/ 1073401 h 1408240"/>
              <a:gd name="connsiteX48" fmla="*/ 407415 w 1036563"/>
              <a:gd name="connsiteY48" fmla="*/ 961239 h 1408240"/>
              <a:gd name="connsiteX49" fmla="*/ 420610 w 1036563"/>
              <a:gd name="connsiteY49" fmla="*/ 862272 h 1408240"/>
              <a:gd name="connsiteX50" fmla="*/ 459373 w 1036563"/>
              <a:gd name="connsiteY50" fmla="*/ 775675 h 1408240"/>
              <a:gd name="connsiteX51" fmla="*/ 498135 w 1036563"/>
              <a:gd name="connsiteY51" fmla="*/ 691553 h 1408240"/>
              <a:gd name="connsiteX52" fmla="*/ 507207 w 1036563"/>
              <a:gd name="connsiteY52" fmla="*/ 637946 h 1408240"/>
              <a:gd name="connsiteX53" fmla="*/ 504732 w 1036563"/>
              <a:gd name="connsiteY53" fmla="*/ 624750 h 1408240"/>
              <a:gd name="connsiteX54" fmla="*/ 470919 w 1036563"/>
              <a:gd name="connsiteY54" fmla="*/ 454033 h 1408240"/>
              <a:gd name="connsiteX55" fmla="*/ 432981 w 1036563"/>
              <a:gd name="connsiteY55" fmla="*/ 322900 h 1408240"/>
              <a:gd name="connsiteX56" fmla="*/ 318344 w 1036563"/>
              <a:gd name="connsiteY56" fmla="*/ 137337 h 1408240"/>
              <a:gd name="connsiteX57" fmla="*/ 317520 w 1036563"/>
              <a:gd name="connsiteY57" fmla="*/ 148058 h 1408240"/>
              <a:gd name="connsiteX58" fmla="*/ 315870 w 1036563"/>
              <a:gd name="connsiteY58" fmla="*/ 173625 h 1408240"/>
              <a:gd name="connsiteX59" fmla="*/ 324117 w 1036563"/>
              <a:gd name="connsiteY59" fmla="*/ 228056 h 1408240"/>
              <a:gd name="connsiteX60" fmla="*/ 320818 w 1036563"/>
              <a:gd name="connsiteY60" fmla="*/ 273417 h 1408240"/>
              <a:gd name="connsiteX61" fmla="*/ 362055 w 1036563"/>
              <a:gd name="connsiteY61" fmla="*/ 372384 h 1408240"/>
              <a:gd name="connsiteX62" fmla="*/ 396694 w 1036563"/>
              <a:gd name="connsiteY62" fmla="*/ 475475 h 1408240"/>
              <a:gd name="connsiteX63" fmla="*/ 395868 w 1036563"/>
              <a:gd name="connsiteY63" fmla="*/ 583514 h 1408240"/>
              <a:gd name="connsiteX64" fmla="*/ 332365 w 1036563"/>
              <a:gd name="connsiteY64" fmla="*/ 783923 h 1408240"/>
              <a:gd name="connsiteX65" fmla="*/ 320818 w 1036563"/>
              <a:gd name="connsiteY65" fmla="*/ 781448 h 1408240"/>
              <a:gd name="connsiteX66" fmla="*/ 273809 w 1036563"/>
              <a:gd name="connsiteY66" fmla="*/ 614854 h 1408240"/>
              <a:gd name="connsiteX67" fmla="*/ 263088 w 1036563"/>
              <a:gd name="connsiteY67" fmla="*/ 548051 h 1408240"/>
              <a:gd name="connsiteX68" fmla="*/ 270510 w 1036563"/>
              <a:gd name="connsiteY68" fmla="*/ 483722 h 1408240"/>
              <a:gd name="connsiteX69" fmla="*/ 285355 w 1036563"/>
              <a:gd name="connsiteY69" fmla="*/ 418569 h 1408240"/>
              <a:gd name="connsiteX70" fmla="*/ 296902 w 1036563"/>
              <a:gd name="connsiteY70" fmla="*/ 346817 h 1408240"/>
              <a:gd name="connsiteX71" fmla="*/ 306798 w 1036563"/>
              <a:gd name="connsiteY71" fmla="*/ 271768 h 1408240"/>
              <a:gd name="connsiteX72" fmla="*/ 299375 w 1036563"/>
              <a:gd name="connsiteY72" fmla="*/ 225583 h 1408240"/>
              <a:gd name="connsiteX73" fmla="*/ 298551 w 1036563"/>
              <a:gd name="connsiteY73" fmla="*/ 157131 h 1408240"/>
              <a:gd name="connsiteX74" fmla="*/ 296077 w 1036563"/>
              <a:gd name="connsiteY74" fmla="*/ 128264 h 1408240"/>
              <a:gd name="connsiteX75" fmla="*/ 256490 w 1036563"/>
              <a:gd name="connsiteY75" fmla="*/ 196717 h 1408240"/>
              <a:gd name="connsiteX76" fmla="*/ 207832 w 1036563"/>
              <a:gd name="connsiteY76" fmla="*/ 289087 h 1408240"/>
              <a:gd name="connsiteX77" fmla="*/ 156697 w 1036563"/>
              <a:gd name="connsiteY77" fmla="*/ 365787 h 1408240"/>
              <a:gd name="connsiteX78" fmla="*/ 12371 w 1036563"/>
              <a:gd name="connsiteY78" fmla="*/ 468053 h 1408240"/>
              <a:gd name="connsiteX79" fmla="*/ 0 w 1036563"/>
              <a:gd name="connsiteY79" fmla="*/ 460630 h 1408240"/>
              <a:gd name="connsiteX80" fmla="*/ 23093 w 1036563"/>
              <a:gd name="connsiteY80" fmla="*/ 378981 h 1408240"/>
              <a:gd name="connsiteX81" fmla="*/ 117936 w 1036563"/>
              <a:gd name="connsiteY81" fmla="*/ 226408 h 1408240"/>
              <a:gd name="connsiteX82" fmla="*/ 206182 w 1036563"/>
              <a:gd name="connsiteY82" fmla="*/ 162079 h 1408240"/>
              <a:gd name="connsiteX83" fmla="*/ 297726 w 1036563"/>
              <a:gd name="connsiteY83" fmla="*/ 97750 h 1408240"/>
              <a:gd name="connsiteX84" fmla="*/ 286811 w 1036563"/>
              <a:gd name="connsiteY84" fmla="*/ 28203 h 14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36563" h="1408240">
                <a:moveTo>
                  <a:pt x="281817" y="0"/>
                </a:moveTo>
                <a:lnTo>
                  <a:pt x="309581" y="0"/>
                </a:lnTo>
                <a:lnTo>
                  <a:pt x="310658" y="5515"/>
                </a:lnTo>
                <a:cubicBezTo>
                  <a:pt x="312456" y="14427"/>
                  <a:pt x="313706" y="20226"/>
                  <a:pt x="314221" y="21875"/>
                </a:cubicBezTo>
                <a:cubicBezTo>
                  <a:pt x="322468" y="49091"/>
                  <a:pt x="330716" y="63936"/>
                  <a:pt x="338963" y="84555"/>
                </a:cubicBezTo>
                <a:cubicBezTo>
                  <a:pt x="355457" y="141461"/>
                  <a:pt x="385972" y="192594"/>
                  <a:pt x="419786" y="240429"/>
                </a:cubicBezTo>
                <a:cubicBezTo>
                  <a:pt x="425558" y="248675"/>
                  <a:pt x="431332" y="256922"/>
                  <a:pt x="437105" y="265169"/>
                </a:cubicBezTo>
                <a:cubicBezTo>
                  <a:pt x="437105" y="265169"/>
                  <a:pt x="449475" y="280839"/>
                  <a:pt x="452775" y="284138"/>
                </a:cubicBezTo>
                <a:cubicBezTo>
                  <a:pt x="481640" y="309705"/>
                  <a:pt x="493186" y="317952"/>
                  <a:pt x="529474" y="330323"/>
                </a:cubicBezTo>
                <a:cubicBezTo>
                  <a:pt x="559989" y="341044"/>
                  <a:pt x="590504" y="351766"/>
                  <a:pt x="616895" y="369909"/>
                </a:cubicBezTo>
                <a:cubicBezTo>
                  <a:pt x="645761" y="388879"/>
                  <a:pt x="668028" y="416920"/>
                  <a:pt x="688646" y="444960"/>
                </a:cubicBezTo>
                <a:cubicBezTo>
                  <a:pt x="728233" y="498567"/>
                  <a:pt x="762872" y="560422"/>
                  <a:pt x="816478" y="602483"/>
                </a:cubicBezTo>
                <a:cubicBezTo>
                  <a:pt x="819778" y="604956"/>
                  <a:pt x="823077" y="607431"/>
                  <a:pt x="826376" y="609906"/>
                </a:cubicBezTo>
                <a:cubicBezTo>
                  <a:pt x="832973" y="615678"/>
                  <a:pt x="825552" y="627225"/>
                  <a:pt x="818128" y="622277"/>
                </a:cubicBezTo>
                <a:cubicBezTo>
                  <a:pt x="814830" y="619802"/>
                  <a:pt x="811530" y="617328"/>
                  <a:pt x="808232" y="614854"/>
                </a:cubicBezTo>
                <a:cubicBezTo>
                  <a:pt x="764521" y="583514"/>
                  <a:pt x="713388" y="562895"/>
                  <a:pt x="664729" y="540628"/>
                </a:cubicBezTo>
                <a:cubicBezTo>
                  <a:pt x="624318" y="521660"/>
                  <a:pt x="583906" y="501866"/>
                  <a:pt x="550093" y="472176"/>
                </a:cubicBezTo>
                <a:cubicBezTo>
                  <a:pt x="517103" y="444135"/>
                  <a:pt x="494011" y="407022"/>
                  <a:pt x="469269" y="372384"/>
                </a:cubicBezTo>
                <a:cubicBezTo>
                  <a:pt x="466795" y="369085"/>
                  <a:pt x="465146" y="366611"/>
                  <a:pt x="462671" y="363313"/>
                </a:cubicBezTo>
                <a:cubicBezTo>
                  <a:pt x="473393" y="397950"/>
                  <a:pt x="482465" y="432589"/>
                  <a:pt x="489888" y="468053"/>
                </a:cubicBezTo>
                <a:cubicBezTo>
                  <a:pt x="498135" y="506814"/>
                  <a:pt x="507207" y="541453"/>
                  <a:pt x="514630" y="579390"/>
                </a:cubicBezTo>
                <a:cubicBezTo>
                  <a:pt x="515454" y="585988"/>
                  <a:pt x="519578" y="602483"/>
                  <a:pt x="520402" y="605782"/>
                </a:cubicBezTo>
                <a:cubicBezTo>
                  <a:pt x="527825" y="628874"/>
                  <a:pt x="532774" y="634646"/>
                  <a:pt x="541021" y="657739"/>
                </a:cubicBezTo>
                <a:cubicBezTo>
                  <a:pt x="541845" y="658564"/>
                  <a:pt x="541845" y="659389"/>
                  <a:pt x="542669" y="660214"/>
                </a:cubicBezTo>
                <a:cubicBezTo>
                  <a:pt x="559989" y="697326"/>
                  <a:pt x="585556" y="727840"/>
                  <a:pt x="622668" y="745161"/>
                </a:cubicBezTo>
                <a:cubicBezTo>
                  <a:pt x="653183" y="759181"/>
                  <a:pt x="686172" y="764953"/>
                  <a:pt x="719162" y="770727"/>
                </a:cubicBezTo>
                <a:cubicBezTo>
                  <a:pt x="759573" y="778150"/>
                  <a:pt x="797510" y="788046"/>
                  <a:pt x="834623" y="805365"/>
                </a:cubicBezTo>
                <a:cubicBezTo>
                  <a:pt x="899776" y="836705"/>
                  <a:pt x="957507" y="882065"/>
                  <a:pt x="1022661" y="911756"/>
                </a:cubicBezTo>
                <a:lnTo>
                  <a:pt x="1036563" y="917459"/>
                </a:lnTo>
                <a:lnTo>
                  <a:pt x="1036563" y="935625"/>
                </a:lnTo>
                <a:lnTo>
                  <a:pt x="1016062" y="927424"/>
                </a:lnTo>
                <a:cubicBezTo>
                  <a:pt x="975651" y="914230"/>
                  <a:pt x="932766" y="910930"/>
                  <a:pt x="889880" y="908456"/>
                </a:cubicBezTo>
                <a:cubicBezTo>
                  <a:pt x="798334" y="903508"/>
                  <a:pt x="702666" y="902684"/>
                  <a:pt x="630091" y="838354"/>
                </a:cubicBezTo>
                <a:cubicBezTo>
                  <a:pt x="621844" y="830932"/>
                  <a:pt x="614421" y="823510"/>
                  <a:pt x="606999" y="815262"/>
                </a:cubicBezTo>
                <a:cubicBezTo>
                  <a:pt x="610298" y="824334"/>
                  <a:pt x="613596" y="833406"/>
                  <a:pt x="616071" y="843303"/>
                </a:cubicBezTo>
                <a:cubicBezTo>
                  <a:pt x="646585" y="943919"/>
                  <a:pt x="675451" y="1047835"/>
                  <a:pt x="683698" y="1152575"/>
                </a:cubicBezTo>
                <a:cubicBezTo>
                  <a:pt x="691120" y="1240821"/>
                  <a:pt x="680399" y="1334015"/>
                  <a:pt x="622668" y="1404942"/>
                </a:cubicBezTo>
                <a:cubicBezTo>
                  <a:pt x="619370" y="1409065"/>
                  <a:pt x="611947" y="1409890"/>
                  <a:pt x="609472" y="1404116"/>
                </a:cubicBezTo>
                <a:cubicBezTo>
                  <a:pt x="591329" y="1370303"/>
                  <a:pt x="598752" y="1334015"/>
                  <a:pt x="597102" y="1296902"/>
                </a:cubicBezTo>
                <a:cubicBezTo>
                  <a:pt x="595452" y="1259790"/>
                  <a:pt x="582257" y="1223502"/>
                  <a:pt x="580607" y="1186389"/>
                </a:cubicBezTo>
                <a:cubicBezTo>
                  <a:pt x="578958" y="1148451"/>
                  <a:pt x="591329" y="1112164"/>
                  <a:pt x="603700" y="1076701"/>
                </a:cubicBezTo>
                <a:cubicBezTo>
                  <a:pt x="615246" y="1043711"/>
                  <a:pt x="628442" y="1010722"/>
                  <a:pt x="636689" y="976909"/>
                </a:cubicBezTo>
                <a:cubicBezTo>
                  <a:pt x="624318" y="924951"/>
                  <a:pt x="609472" y="873818"/>
                  <a:pt x="593803" y="823510"/>
                </a:cubicBezTo>
                <a:cubicBezTo>
                  <a:pt x="587205" y="801242"/>
                  <a:pt x="577308" y="778974"/>
                  <a:pt x="566587" y="757531"/>
                </a:cubicBezTo>
                <a:cubicBezTo>
                  <a:pt x="551743" y="729490"/>
                  <a:pt x="538546" y="700625"/>
                  <a:pt x="527825" y="670935"/>
                </a:cubicBezTo>
                <a:cubicBezTo>
                  <a:pt x="534422" y="712996"/>
                  <a:pt x="536072" y="755883"/>
                  <a:pt x="532774" y="797942"/>
                </a:cubicBezTo>
                <a:cubicBezTo>
                  <a:pt x="524526" y="900209"/>
                  <a:pt x="484939" y="997526"/>
                  <a:pt x="419786" y="1077525"/>
                </a:cubicBezTo>
                <a:cubicBezTo>
                  <a:pt x="415662" y="1082473"/>
                  <a:pt x="408239" y="1080000"/>
                  <a:pt x="408239" y="1073401"/>
                </a:cubicBezTo>
                <a:cubicBezTo>
                  <a:pt x="407415" y="1036288"/>
                  <a:pt x="405766" y="998352"/>
                  <a:pt x="407415" y="961239"/>
                </a:cubicBezTo>
                <a:cubicBezTo>
                  <a:pt x="409064" y="928250"/>
                  <a:pt x="412363" y="894436"/>
                  <a:pt x="420610" y="862272"/>
                </a:cubicBezTo>
                <a:cubicBezTo>
                  <a:pt x="428858" y="831756"/>
                  <a:pt x="444527" y="803716"/>
                  <a:pt x="459373" y="775675"/>
                </a:cubicBezTo>
                <a:cubicBezTo>
                  <a:pt x="474218" y="748459"/>
                  <a:pt x="489062" y="721244"/>
                  <a:pt x="498135" y="691553"/>
                </a:cubicBezTo>
                <a:cubicBezTo>
                  <a:pt x="503908" y="673409"/>
                  <a:pt x="506382" y="656090"/>
                  <a:pt x="507207" y="637946"/>
                </a:cubicBezTo>
                <a:cubicBezTo>
                  <a:pt x="506382" y="633822"/>
                  <a:pt x="505557" y="628874"/>
                  <a:pt x="504732" y="624750"/>
                </a:cubicBezTo>
                <a:cubicBezTo>
                  <a:pt x="493186" y="567843"/>
                  <a:pt x="484114" y="510938"/>
                  <a:pt x="470919" y="454033"/>
                </a:cubicBezTo>
                <a:cubicBezTo>
                  <a:pt x="461022" y="410322"/>
                  <a:pt x="449475" y="365787"/>
                  <a:pt x="432981" y="322900"/>
                </a:cubicBezTo>
                <a:cubicBezTo>
                  <a:pt x="389271" y="264345"/>
                  <a:pt x="345560" y="204964"/>
                  <a:pt x="318344" y="137337"/>
                </a:cubicBezTo>
                <a:cubicBezTo>
                  <a:pt x="318344" y="141461"/>
                  <a:pt x="317520" y="144760"/>
                  <a:pt x="317520" y="148058"/>
                </a:cubicBezTo>
                <a:cubicBezTo>
                  <a:pt x="317520" y="156305"/>
                  <a:pt x="316694" y="165377"/>
                  <a:pt x="315870" y="173625"/>
                </a:cubicBezTo>
                <a:cubicBezTo>
                  <a:pt x="319994" y="191769"/>
                  <a:pt x="324117" y="209913"/>
                  <a:pt x="324117" y="228056"/>
                </a:cubicBezTo>
                <a:cubicBezTo>
                  <a:pt x="323293" y="242902"/>
                  <a:pt x="322468" y="258571"/>
                  <a:pt x="320818" y="273417"/>
                </a:cubicBezTo>
                <a:cubicBezTo>
                  <a:pt x="329066" y="308056"/>
                  <a:pt x="347210" y="340220"/>
                  <a:pt x="362055" y="372384"/>
                </a:cubicBezTo>
                <a:cubicBezTo>
                  <a:pt x="377724" y="405374"/>
                  <a:pt x="391746" y="439187"/>
                  <a:pt x="396694" y="475475"/>
                </a:cubicBezTo>
                <a:cubicBezTo>
                  <a:pt x="401642" y="510938"/>
                  <a:pt x="399168" y="548051"/>
                  <a:pt x="395868" y="583514"/>
                </a:cubicBezTo>
                <a:cubicBezTo>
                  <a:pt x="388446" y="652791"/>
                  <a:pt x="371127" y="724542"/>
                  <a:pt x="332365" y="783923"/>
                </a:cubicBezTo>
                <a:cubicBezTo>
                  <a:pt x="329066" y="788046"/>
                  <a:pt x="322468" y="786397"/>
                  <a:pt x="320818" y="781448"/>
                </a:cubicBezTo>
                <a:cubicBezTo>
                  <a:pt x="304324" y="726192"/>
                  <a:pt x="287830" y="670935"/>
                  <a:pt x="273809" y="614854"/>
                </a:cubicBezTo>
                <a:cubicBezTo>
                  <a:pt x="268861" y="592586"/>
                  <a:pt x="263088" y="571143"/>
                  <a:pt x="263088" y="548051"/>
                </a:cubicBezTo>
                <a:cubicBezTo>
                  <a:pt x="262263" y="526608"/>
                  <a:pt x="266387" y="505166"/>
                  <a:pt x="270510" y="483722"/>
                </a:cubicBezTo>
                <a:cubicBezTo>
                  <a:pt x="274633" y="462279"/>
                  <a:pt x="281232" y="440836"/>
                  <a:pt x="285355" y="418569"/>
                </a:cubicBezTo>
                <a:cubicBezTo>
                  <a:pt x="290304" y="394652"/>
                  <a:pt x="293603" y="370735"/>
                  <a:pt x="296902" y="346817"/>
                </a:cubicBezTo>
                <a:cubicBezTo>
                  <a:pt x="301026" y="322076"/>
                  <a:pt x="304324" y="296510"/>
                  <a:pt x="306798" y="271768"/>
                </a:cubicBezTo>
                <a:cubicBezTo>
                  <a:pt x="302674" y="256922"/>
                  <a:pt x="300200" y="241253"/>
                  <a:pt x="299375" y="225583"/>
                </a:cubicBezTo>
                <a:cubicBezTo>
                  <a:pt x="297726" y="202490"/>
                  <a:pt x="298551" y="180223"/>
                  <a:pt x="298551" y="157131"/>
                </a:cubicBezTo>
                <a:cubicBezTo>
                  <a:pt x="296902" y="147233"/>
                  <a:pt x="296077" y="138162"/>
                  <a:pt x="296077" y="128264"/>
                </a:cubicBezTo>
                <a:cubicBezTo>
                  <a:pt x="282882" y="150533"/>
                  <a:pt x="268861" y="173625"/>
                  <a:pt x="256490" y="196717"/>
                </a:cubicBezTo>
                <a:cubicBezTo>
                  <a:pt x="239171" y="227232"/>
                  <a:pt x="223501" y="258571"/>
                  <a:pt x="207832" y="289087"/>
                </a:cubicBezTo>
                <a:cubicBezTo>
                  <a:pt x="193810" y="317128"/>
                  <a:pt x="178966" y="343519"/>
                  <a:pt x="156697" y="365787"/>
                </a:cubicBezTo>
                <a:cubicBezTo>
                  <a:pt x="114638" y="407847"/>
                  <a:pt x="59380" y="433414"/>
                  <a:pt x="12371" y="468053"/>
                </a:cubicBezTo>
                <a:cubicBezTo>
                  <a:pt x="7423" y="472176"/>
                  <a:pt x="826" y="468877"/>
                  <a:pt x="0" y="460630"/>
                </a:cubicBezTo>
                <a:cubicBezTo>
                  <a:pt x="826" y="432589"/>
                  <a:pt x="12371" y="403723"/>
                  <a:pt x="23093" y="378981"/>
                </a:cubicBezTo>
                <a:cubicBezTo>
                  <a:pt x="47009" y="325375"/>
                  <a:pt x="77525" y="269293"/>
                  <a:pt x="117936" y="226408"/>
                </a:cubicBezTo>
                <a:cubicBezTo>
                  <a:pt x="143502" y="200016"/>
                  <a:pt x="175666" y="181047"/>
                  <a:pt x="206182" y="162079"/>
                </a:cubicBezTo>
                <a:cubicBezTo>
                  <a:pt x="237521" y="142285"/>
                  <a:pt x="269685" y="123316"/>
                  <a:pt x="297726" y="97750"/>
                </a:cubicBezTo>
                <a:cubicBezTo>
                  <a:pt x="296901" y="88266"/>
                  <a:pt x="292726" y="62338"/>
                  <a:pt x="286811" y="28203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alphaModFix amt="25000"/>
          </a:blip>
          <a:srcRect l="53449" t="50000"/>
          <a:stretch>
            <a:fillRect/>
          </a:stretch>
        </p:blipFill>
        <p:spPr>
          <a:xfrm>
            <a:off x="0" y="0"/>
            <a:ext cx="1164590" cy="1301750"/>
          </a:xfrm>
          <a:custGeom>
            <a:avLst/>
            <a:gdLst>
              <a:gd name="connsiteX0" fmla="*/ 0 w 1555230"/>
              <a:gd name="connsiteY0" fmla="*/ 0 h 1737511"/>
              <a:gd name="connsiteX1" fmla="*/ 1555230 w 1555230"/>
              <a:gd name="connsiteY1" fmla="*/ 0 h 1737511"/>
              <a:gd name="connsiteX2" fmla="*/ 1555230 w 1555230"/>
              <a:gd name="connsiteY2" fmla="*/ 1737511 h 1737511"/>
              <a:gd name="connsiteX3" fmla="*/ 0 w 1555230"/>
              <a:gd name="connsiteY3" fmla="*/ 1737511 h 173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230" h="1737511">
                <a:moveTo>
                  <a:pt x="0" y="0"/>
                </a:moveTo>
                <a:lnTo>
                  <a:pt x="1555230" y="0"/>
                </a:lnTo>
                <a:lnTo>
                  <a:pt x="1555230" y="1737511"/>
                </a:lnTo>
                <a:lnTo>
                  <a:pt x="0" y="1737511"/>
                </a:lnTo>
                <a:close/>
              </a:path>
            </a:pathLst>
          </a:custGeom>
        </p:spPr>
      </p:pic>
      <p:sp>
        <p:nvSpPr>
          <p:cNvPr id="17" name="任意多边形: 形状 16"/>
          <p:cNvSpPr/>
          <p:nvPr userDrawn="1">
            <p:custDataLst>
              <p:tags r:id="rId12"/>
            </p:custDataLst>
          </p:nvPr>
        </p:nvSpPr>
        <p:spPr>
          <a:xfrm rot="16200000">
            <a:off x="32385" y="5236845"/>
            <a:ext cx="1588770" cy="1654175"/>
          </a:xfrm>
          <a:custGeom>
            <a:avLst/>
            <a:gdLst>
              <a:gd name="connsiteX0" fmla="*/ 2151400 w 2151400"/>
              <a:gd name="connsiteY0" fmla="*/ 0 h 2240183"/>
              <a:gd name="connsiteX1" fmla="*/ 2144742 w 2151400"/>
              <a:gd name="connsiteY1" fmla="*/ 24280 h 2240183"/>
              <a:gd name="connsiteX2" fmla="*/ 2058986 w 2151400"/>
              <a:gd name="connsiteY2" fmla="*/ 245055 h 2240183"/>
              <a:gd name="connsiteX3" fmla="*/ 1125194 w 2151400"/>
              <a:gd name="connsiteY3" fmla="*/ 1022526 h 2240183"/>
              <a:gd name="connsiteX4" fmla="*/ 473443 w 2151400"/>
              <a:gd name="connsiteY4" fmla="*/ 1174711 h 2240183"/>
              <a:gd name="connsiteX5" fmla="*/ 277420 w 2151400"/>
              <a:gd name="connsiteY5" fmla="*/ 1954663 h 2240183"/>
              <a:gd name="connsiteX6" fmla="*/ 78557 w 2151400"/>
              <a:gd name="connsiteY6" fmla="*/ 2193918 h 2240183"/>
              <a:gd name="connsiteX7" fmla="*/ 0 w 2151400"/>
              <a:gd name="connsiteY7" fmla="*/ 2240183 h 2240183"/>
              <a:gd name="connsiteX8" fmla="*/ 0 w 2151400"/>
              <a:gd name="connsiteY8" fmla="*/ 0 h 22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1400" h="2240183">
                <a:moveTo>
                  <a:pt x="2151400" y="0"/>
                </a:moveTo>
                <a:lnTo>
                  <a:pt x="2144742" y="24280"/>
                </a:lnTo>
                <a:cubicBezTo>
                  <a:pt x="2120311" y="99231"/>
                  <a:pt x="2092019" y="172942"/>
                  <a:pt x="2058986" y="245055"/>
                </a:cubicBezTo>
                <a:cubicBezTo>
                  <a:pt x="1882814" y="629655"/>
                  <a:pt x="1544532" y="966283"/>
                  <a:pt x="1125194" y="1022526"/>
                </a:cubicBezTo>
                <a:cubicBezTo>
                  <a:pt x="898570" y="1053128"/>
                  <a:pt x="633899" y="1012601"/>
                  <a:pt x="473443" y="1174711"/>
                </a:cubicBezTo>
                <a:cubicBezTo>
                  <a:pt x="281556" y="1368252"/>
                  <a:pt x="382461" y="1702398"/>
                  <a:pt x="277420" y="1954663"/>
                </a:cubicBezTo>
                <a:cubicBezTo>
                  <a:pt x="236712" y="2053139"/>
                  <a:pt x="165654" y="2133260"/>
                  <a:pt x="78557" y="2193918"/>
                </a:cubicBezTo>
                <a:lnTo>
                  <a:pt x="0" y="2240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39252" b="30047"/>
          <a:stretch>
            <a:fillRect/>
          </a:stretch>
        </p:blipFill>
        <p:spPr>
          <a:xfrm>
            <a:off x="0" y="5736590"/>
            <a:ext cx="1099185" cy="1121410"/>
          </a:xfrm>
          <a:custGeom>
            <a:avLst/>
            <a:gdLst>
              <a:gd name="connsiteX0" fmla="*/ 0 w 1488817"/>
              <a:gd name="connsiteY0" fmla="*/ 0 h 1518236"/>
              <a:gd name="connsiteX1" fmla="*/ 1488817 w 1488817"/>
              <a:gd name="connsiteY1" fmla="*/ 0 h 1518236"/>
              <a:gd name="connsiteX2" fmla="*/ 1488817 w 1488817"/>
              <a:gd name="connsiteY2" fmla="*/ 1518236 h 1518236"/>
              <a:gd name="connsiteX3" fmla="*/ 0 w 1488817"/>
              <a:gd name="connsiteY3" fmla="*/ 1518236 h 15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817" h="1518236">
                <a:moveTo>
                  <a:pt x="0" y="0"/>
                </a:moveTo>
                <a:lnTo>
                  <a:pt x="1488817" y="0"/>
                </a:lnTo>
                <a:lnTo>
                  <a:pt x="1488817" y="1518236"/>
                </a:lnTo>
                <a:lnTo>
                  <a:pt x="0" y="1518236"/>
                </a:lnTo>
                <a:close/>
              </a:path>
            </a:pathLst>
          </a:custGeom>
        </p:spPr>
      </p:pic>
      <p:sp>
        <p:nvSpPr>
          <p:cNvPr id="7" name="副标题 6"/>
          <p:cNvSpPr>
            <a:spLocks noGrp="1"/>
          </p:cNvSpPr>
          <p:nvPr>
            <p:ph type="subTitle" idx="16386" hasCustomPrompt="1"/>
            <p:custDataLst>
              <p:tags r:id="rId1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 idx="16385" hasCustomPrompt="1"/>
            <p:custDataLst>
              <p:tags r:id="rId1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8" hasCustomPrompt="1"/>
            <p:custDataLst>
              <p:tags r:id="rId1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1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2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4" hasCustomPrompt="1"/>
            <p:custDataLst>
              <p:tags r:id="rId2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2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2" hasCustomPrompt="1"/>
            <p:custDataLst>
              <p:tags r:id="rId2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5" hasCustomPrompt="1"/>
            <p:custDataLst>
              <p:tags r:id="rId2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2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任意多边形: 形状 8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281648" cy="3393072"/>
          </a:xfrm>
          <a:custGeom>
            <a:avLst/>
            <a:gdLst>
              <a:gd name="connsiteX0" fmla="*/ 0 w 3281648"/>
              <a:gd name="connsiteY0" fmla="*/ 0 h 3393072"/>
              <a:gd name="connsiteX1" fmla="*/ 3281648 w 3281648"/>
              <a:gd name="connsiteY1" fmla="*/ 0 h 3393072"/>
              <a:gd name="connsiteX2" fmla="*/ 3271629 w 3281648"/>
              <a:gd name="connsiteY2" fmla="*/ 36536 h 3393072"/>
              <a:gd name="connsiteX3" fmla="*/ 3142590 w 3281648"/>
              <a:gd name="connsiteY3" fmla="*/ 368741 h 3393072"/>
              <a:gd name="connsiteX4" fmla="*/ 1737491 w 3281648"/>
              <a:gd name="connsiteY4" fmla="*/ 1538621 h 3393072"/>
              <a:gd name="connsiteX5" fmla="*/ 756785 w 3281648"/>
              <a:gd name="connsiteY5" fmla="*/ 1767618 h 3393072"/>
              <a:gd name="connsiteX6" fmla="*/ 461825 w 3281648"/>
              <a:gd name="connsiteY6" fmla="*/ 2941231 h 3393072"/>
              <a:gd name="connsiteX7" fmla="*/ 24288 w 3281648"/>
              <a:gd name="connsiteY7" fmla="*/ 3382694 h 3393072"/>
              <a:gd name="connsiteX8" fmla="*/ 0 w 3281648"/>
              <a:gd name="connsiteY8" fmla="*/ 3393072 h 339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1648" h="3393072">
                <a:moveTo>
                  <a:pt x="0" y="0"/>
                </a:moveTo>
                <a:lnTo>
                  <a:pt x="3281648" y="0"/>
                </a:lnTo>
                <a:lnTo>
                  <a:pt x="3271629" y="36536"/>
                </a:lnTo>
                <a:cubicBezTo>
                  <a:pt x="3234867" y="149316"/>
                  <a:pt x="3192295" y="260232"/>
                  <a:pt x="3142590" y="368741"/>
                </a:cubicBezTo>
                <a:cubicBezTo>
                  <a:pt x="2877500" y="947458"/>
                  <a:pt x="2368479" y="1453991"/>
                  <a:pt x="1737491" y="1538621"/>
                </a:cubicBezTo>
                <a:cubicBezTo>
                  <a:pt x="1396484" y="1584669"/>
                  <a:pt x="998227" y="1523687"/>
                  <a:pt x="756785" y="1767618"/>
                </a:cubicBezTo>
                <a:cubicBezTo>
                  <a:pt x="468048" y="2058843"/>
                  <a:pt x="619883" y="2561641"/>
                  <a:pt x="461825" y="2941231"/>
                </a:cubicBezTo>
                <a:cubicBezTo>
                  <a:pt x="380152" y="3138803"/>
                  <a:pt x="217291" y="3287274"/>
                  <a:pt x="24288" y="3382694"/>
                </a:cubicBezTo>
                <a:lnTo>
                  <a:pt x="0" y="3393072"/>
                </a:lnTo>
                <a:close/>
              </a:path>
            </a:pathLst>
          </a:custGeom>
          <a:solidFill>
            <a:schemeClr val="accent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" name="任意多边形: 形状 6"/>
          <p:cNvSpPr/>
          <p:nvPr userDrawn="1">
            <p:custDataLst>
              <p:tags r:id="rId3"/>
            </p:custDataLst>
          </p:nvPr>
        </p:nvSpPr>
        <p:spPr>
          <a:xfrm rot="17491144">
            <a:off x="7451041" y="4062914"/>
            <a:ext cx="1458964" cy="3096920"/>
          </a:xfrm>
          <a:custGeom>
            <a:avLst/>
            <a:gdLst>
              <a:gd name="connsiteX0" fmla="*/ 839839 w 960514"/>
              <a:gd name="connsiteY0" fmla="*/ 1446475 h 2038868"/>
              <a:gd name="connsiteX1" fmla="*/ 611239 w 960514"/>
              <a:gd name="connsiteY1" fmla="*/ 1437462 h 2038868"/>
              <a:gd name="connsiteX2" fmla="*/ 498987 w 960514"/>
              <a:gd name="connsiteY2" fmla="*/ 1475972 h 2038868"/>
              <a:gd name="connsiteX3" fmla="*/ 376903 w 960514"/>
              <a:gd name="connsiteY3" fmla="*/ 1532508 h 2038868"/>
              <a:gd name="connsiteX4" fmla="*/ 281858 w 960514"/>
              <a:gd name="connsiteY4" fmla="*/ 1571837 h 2038868"/>
              <a:gd name="connsiteX5" fmla="*/ 301523 w 960514"/>
              <a:gd name="connsiteY5" fmla="*/ 1539882 h 2038868"/>
              <a:gd name="connsiteX6" fmla="*/ 354781 w 960514"/>
              <a:gd name="connsiteY6" fmla="*/ 1468598 h 2038868"/>
              <a:gd name="connsiteX7" fmla="*/ 383458 w 960514"/>
              <a:gd name="connsiteY7" fmla="*/ 1415339 h 2038868"/>
              <a:gd name="connsiteX8" fmla="*/ 452284 w 960514"/>
              <a:gd name="connsiteY8" fmla="*/ 1345694 h 2038868"/>
              <a:gd name="connsiteX9" fmla="*/ 520290 w 960514"/>
              <a:gd name="connsiteY9" fmla="*/ 1280966 h 2038868"/>
              <a:gd name="connsiteX10" fmla="*/ 586658 w 960514"/>
              <a:gd name="connsiteY10" fmla="*/ 1226069 h 2038868"/>
              <a:gd name="connsiteX11" fmla="*/ 644832 w 960514"/>
              <a:gd name="connsiteY11" fmla="*/ 1166256 h 2038868"/>
              <a:gd name="connsiteX12" fmla="*/ 685800 w 960514"/>
              <a:gd name="connsiteY12" fmla="*/ 1088417 h 2038868"/>
              <a:gd name="connsiteX13" fmla="*/ 768555 w 960514"/>
              <a:gd name="connsiteY13" fmla="*/ 880301 h 2038868"/>
              <a:gd name="connsiteX14" fmla="*/ 758723 w 960514"/>
              <a:gd name="connsiteY14" fmla="*/ 869649 h 2038868"/>
              <a:gd name="connsiteX15" fmla="*/ 535858 w 960514"/>
              <a:gd name="connsiteY15" fmla="*/ 1026146 h 2038868"/>
              <a:gd name="connsiteX16" fmla="*/ 450645 w 960514"/>
              <a:gd name="connsiteY16" fmla="*/ 1135940 h 2038868"/>
              <a:gd name="connsiteX17" fmla="*/ 405581 w 960514"/>
              <a:gd name="connsiteY17" fmla="*/ 1269494 h 2038868"/>
              <a:gd name="connsiteX18" fmla="*/ 370349 w 960514"/>
              <a:gd name="connsiteY18" fmla="*/ 1403049 h 2038868"/>
              <a:gd name="connsiteX19" fmla="*/ 331839 w 960514"/>
              <a:gd name="connsiteY19" fmla="*/ 1447295 h 2038868"/>
              <a:gd name="connsiteX20" fmla="*/ 297426 w 960514"/>
              <a:gd name="connsiteY20" fmla="*/ 1510385 h 2038868"/>
              <a:gd name="connsiteX21" fmla="*/ 275303 w 960514"/>
              <a:gd name="connsiteY21" fmla="*/ 1534966 h 2038868"/>
              <a:gd name="connsiteX22" fmla="*/ 266290 w 960514"/>
              <a:gd name="connsiteY22" fmla="*/ 1544798 h 2038868"/>
              <a:gd name="connsiteX23" fmla="*/ 294968 w 960514"/>
              <a:gd name="connsiteY23" fmla="*/ 1264579 h 2038868"/>
              <a:gd name="connsiteX24" fmla="*/ 358878 w 960514"/>
              <a:gd name="connsiteY24" fmla="*/ 1099888 h 2038868"/>
              <a:gd name="connsiteX25" fmla="*/ 458019 w 960514"/>
              <a:gd name="connsiteY25" fmla="*/ 897508 h 2038868"/>
              <a:gd name="connsiteX26" fmla="*/ 465394 w 960514"/>
              <a:gd name="connsiteY26" fmla="*/ 881940 h 2038868"/>
              <a:gd name="connsiteX27" fmla="*/ 516194 w 960514"/>
              <a:gd name="connsiteY27" fmla="*/ 833598 h 2038868"/>
              <a:gd name="connsiteX28" fmla="*/ 621890 w 960514"/>
              <a:gd name="connsiteY28" fmla="*/ 777881 h 2038868"/>
              <a:gd name="connsiteX29" fmla="*/ 729226 w 960514"/>
              <a:gd name="connsiteY29" fmla="*/ 719708 h 2038868"/>
              <a:gd name="connsiteX30" fmla="*/ 820174 w 960514"/>
              <a:gd name="connsiteY30" fmla="*/ 627940 h 2038868"/>
              <a:gd name="connsiteX31" fmla="*/ 907026 w 960514"/>
              <a:gd name="connsiteY31" fmla="*/ 511591 h 2038868"/>
              <a:gd name="connsiteX32" fmla="*/ 898013 w 960514"/>
              <a:gd name="connsiteY32" fmla="*/ 498482 h 2038868"/>
              <a:gd name="connsiteX33" fmla="*/ 562078 w 960514"/>
              <a:gd name="connsiteY33" fmla="*/ 697585 h 2038868"/>
              <a:gd name="connsiteX34" fmla="*/ 467852 w 960514"/>
              <a:gd name="connsiteY34" fmla="*/ 831959 h 2038868"/>
              <a:gd name="connsiteX35" fmla="*/ 495710 w 960514"/>
              <a:gd name="connsiteY35" fmla="*/ 712333 h 2038868"/>
              <a:gd name="connsiteX36" fmla="*/ 519471 w 960514"/>
              <a:gd name="connsiteY36" fmla="*/ 622204 h 2038868"/>
              <a:gd name="connsiteX37" fmla="*/ 596491 w 960514"/>
              <a:gd name="connsiteY37" fmla="*/ 431294 h 2038868"/>
              <a:gd name="connsiteX38" fmla="*/ 708742 w 960514"/>
              <a:gd name="connsiteY38" fmla="*/ 354275 h 2038868"/>
              <a:gd name="connsiteX39" fmla="*/ 818535 w 960514"/>
              <a:gd name="connsiteY39" fmla="*/ 259230 h 2038868"/>
              <a:gd name="connsiteX40" fmla="*/ 888181 w 960514"/>
              <a:gd name="connsiteY40" fmla="*/ 132230 h 2038868"/>
              <a:gd name="connsiteX41" fmla="*/ 960284 w 960514"/>
              <a:gd name="connsiteY41" fmla="*/ 11785 h 2038868"/>
              <a:gd name="connsiteX42" fmla="*/ 947174 w 960514"/>
              <a:gd name="connsiteY42" fmla="*/ 314 h 2038868"/>
              <a:gd name="connsiteX43" fmla="*/ 685800 w 960514"/>
              <a:gd name="connsiteY43" fmla="*/ 210888 h 2038868"/>
              <a:gd name="connsiteX44" fmla="*/ 512097 w 960514"/>
              <a:gd name="connsiteY44" fmla="*/ 581236 h 2038868"/>
              <a:gd name="connsiteX45" fmla="*/ 498987 w 960514"/>
              <a:gd name="connsiteY45" fmla="*/ 617288 h 2038868"/>
              <a:gd name="connsiteX46" fmla="*/ 493252 w 960514"/>
              <a:gd name="connsiteY46" fmla="*/ 575501 h 2038868"/>
              <a:gd name="connsiteX47" fmla="*/ 281039 w 960514"/>
              <a:gd name="connsiteY47" fmla="*/ 299379 h 2038868"/>
              <a:gd name="connsiteX48" fmla="*/ 166329 w 960514"/>
              <a:gd name="connsiteY48" fmla="*/ 180572 h 2038868"/>
              <a:gd name="connsiteX49" fmla="*/ 143387 w 960514"/>
              <a:gd name="connsiteY49" fmla="*/ 141243 h 2038868"/>
              <a:gd name="connsiteX50" fmla="*/ 124542 w 960514"/>
              <a:gd name="connsiteY50" fmla="*/ 151075 h 2038868"/>
              <a:gd name="connsiteX51" fmla="*/ 126181 w 960514"/>
              <a:gd name="connsiteY51" fmla="*/ 153533 h 2038868"/>
              <a:gd name="connsiteX52" fmla="*/ 126181 w 960514"/>
              <a:gd name="connsiteY52" fmla="*/ 153533 h 2038868"/>
              <a:gd name="connsiteX53" fmla="*/ 126181 w 960514"/>
              <a:gd name="connsiteY53" fmla="*/ 153533 h 2038868"/>
              <a:gd name="connsiteX54" fmla="*/ 149123 w 960514"/>
              <a:gd name="connsiteY54" fmla="*/ 192862 h 2038868"/>
              <a:gd name="connsiteX55" fmla="*/ 259736 w 960514"/>
              <a:gd name="connsiteY55" fmla="*/ 450140 h 2038868"/>
              <a:gd name="connsiteX56" fmla="*/ 351503 w 960514"/>
              <a:gd name="connsiteY56" fmla="*/ 576320 h 2038868"/>
              <a:gd name="connsiteX57" fmla="*/ 430981 w 960514"/>
              <a:gd name="connsiteY57" fmla="*/ 677920 h 2038868"/>
              <a:gd name="connsiteX58" fmla="*/ 446548 w 960514"/>
              <a:gd name="connsiteY58" fmla="*/ 827043 h 2038868"/>
              <a:gd name="connsiteX59" fmla="*/ 446548 w 960514"/>
              <a:gd name="connsiteY59" fmla="*/ 831140 h 2038868"/>
              <a:gd name="connsiteX60" fmla="*/ 426884 w 960514"/>
              <a:gd name="connsiteY60" fmla="*/ 901604 h 2038868"/>
              <a:gd name="connsiteX61" fmla="*/ 412136 w 960514"/>
              <a:gd name="connsiteY61" fmla="*/ 933559 h 2038868"/>
              <a:gd name="connsiteX62" fmla="*/ 349865 w 960514"/>
              <a:gd name="connsiteY62" fmla="*/ 1067114 h 2038868"/>
              <a:gd name="connsiteX63" fmla="*/ 295787 w 960514"/>
              <a:gd name="connsiteY63" fmla="*/ 1195752 h 2038868"/>
              <a:gd name="connsiteX64" fmla="*/ 296607 w 960514"/>
              <a:gd name="connsiteY64" fmla="*/ 1181004 h 2038868"/>
              <a:gd name="connsiteX65" fmla="*/ 292510 w 960514"/>
              <a:gd name="connsiteY65" fmla="*/ 1014675 h 2038868"/>
              <a:gd name="connsiteX66" fmla="*/ 228600 w 960514"/>
              <a:gd name="connsiteY66" fmla="*/ 854901 h 2038868"/>
              <a:gd name="connsiteX67" fmla="*/ 140110 w 960514"/>
              <a:gd name="connsiteY67" fmla="*/ 665630 h 2038868"/>
              <a:gd name="connsiteX68" fmla="*/ 135194 w 960514"/>
              <a:gd name="connsiteY68" fmla="*/ 650062 h 2038868"/>
              <a:gd name="connsiteX69" fmla="*/ 117987 w 960514"/>
              <a:gd name="connsiteY69" fmla="*/ 656617 h 2038868"/>
              <a:gd name="connsiteX70" fmla="*/ 122084 w 960514"/>
              <a:gd name="connsiteY70" fmla="*/ 671365 h 2038868"/>
              <a:gd name="connsiteX71" fmla="*/ 129458 w 960514"/>
              <a:gd name="connsiteY71" fmla="*/ 934379 h 2038868"/>
              <a:gd name="connsiteX72" fmla="*/ 144207 w 960514"/>
              <a:gd name="connsiteY72" fmla="*/ 1068752 h 2038868"/>
              <a:gd name="connsiteX73" fmla="*/ 202381 w 960514"/>
              <a:gd name="connsiteY73" fmla="*/ 1178546 h 2038868"/>
              <a:gd name="connsiteX74" fmla="*/ 244987 w 960514"/>
              <a:gd name="connsiteY74" fmla="*/ 1285882 h 2038868"/>
              <a:gd name="connsiteX75" fmla="*/ 245806 w 960514"/>
              <a:gd name="connsiteY75" fmla="*/ 1317837 h 2038868"/>
              <a:gd name="connsiteX76" fmla="*/ 244168 w 960514"/>
              <a:gd name="connsiteY76" fmla="*/ 1357165 h 2038868"/>
              <a:gd name="connsiteX77" fmla="*/ 204839 w 960514"/>
              <a:gd name="connsiteY77" fmla="*/ 1580849 h 2038868"/>
              <a:gd name="connsiteX78" fmla="*/ 181077 w 960514"/>
              <a:gd name="connsiteY78" fmla="*/ 1664424 h 2038868"/>
              <a:gd name="connsiteX79" fmla="*/ 0 w 960514"/>
              <a:gd name="connsiteY79" fmla="*/ 2024121 h 2038868"/>
              <a:gd name="connsiteX80" fmla="*/ 31136 w 960514"/>
              <a:gd name="connsiteY80" fmla="*/ 2038869 h 2038868"/>
              <a:gd name="connsiteX81" fmla="*/ 257277 w 960514"/>
              <a:gd name="connsiteY81" fmla="*/ 1599694 h 2038868"/>
              <a:gd name="connsiteX82" fmla="*/ 402303 w 960514"/>
              <a:gd name="connsiteY82" fmla="*/ 1606250 h 2038868"/>
              <a:gd name="connsiteX83" fmla="*/ 543232 w 960514"/>
              <a:gd name="connsiteY83" fmla="*/ 1609527 h 2038868"/>
              <a:gd name="connsiteX84" fmla="*/ 760361 w 960514"/>
              <a:gd name="connsiteY84" fmla="*/ 1527591 h 2038868"/>
              <a:gd name="connsiteX85" fmla="*/ 847213 w 960514"/>
              <a:gd name="connsiteY85" fmla="*/ 1462043 h 2038868"/>
              <a:gd name="connsiteX86" fmla="*/ 839839 w 960514"/>
              <a:gd name="connsiteY86" fmla="*/ 1446475 h 203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60514" h="2038868">
                <a:moveTo>
                  <a:pt x="839839" y="1446475"/>
                </a:moveTo>
                <a:cubicBezTo>
                  <a:pt x="763639" y="1444837"/>
                  <a:pt x="687439" y="1427630"/>
                  <a:pt x="611239" y="1437462"/>
                </a:cubicBezTo>
                <a:cubicBezTo>
                  <a:pt x="571090" y="1443198"/>
                  <a:pt x="535039" y="1457946"/>
                  <a:pt x="498987" y="1475972"/>
                </a:cubicBezTo>
                <a:cubicBezTo>
                  <a:pt x="458839" y="1495637"/>
                  <a:pt x="417871" y="1514482"/>
                  <a:pt x="376903" y="1532508"/>
                </a:cubicBezTo>
                <a:cubicBezTo>
                  <a:pt x="345768" y="1546436"/>
                  <a:pt x="313813" y="1559546"/>
                  <a:pt x="281858" y="1571837"/>
                </a:cubicBezTo>
                <a:cubicBezTo>
                  <a:pt x="289232" y="1562004"/>
                  <a:pt x="295787" y="1551353"/>
                  <a:pt x="301523" y="1539882"/>
                </a:cubicBezTo>
                <a:cubicBezTo>
                  <a:pt x="319548" y="1516940"/>
                  <a:pt x="338394" y="1493178"/>
                  <a:pt x="354781" y="1468598"/>
                </a:cubicBezTo>
                <a:cubicBezTo>
                  <a:pt x="366252" y="1451391"/>
                  <a:pt x="375265" y="1434185"/>
                  <a:pt x="383458" y="1415339"/>
                </a:cubicBezTo>
                <a:cubicBezTo>
                  <a:pt x="405581" y="1391579"/>
                  <a:pt x="429342" y="1368637"/>
                  <a:pt x="452284" y="1345694"/>
                </a:cubicBezTo>
                <a:cubicBezTo>
                  <a:pt x="474406" y="1323572"/>
                  <a:pt x="496529" y="1301449"/>
                  <a:pt x="520290" y="1280966"/>
                </a:cubicBezTo>
                <a:cubicBezTo>
                  <a:pt x="542413" y="1262121"/>
                  <a:pt x="565355" y="1244914"/>
                  <a:pt x="586658" y="1226069"/>
                </a:cubicBezTo>
                <a:cubicBezTo>
                  <a:pt x="607961" y="1208043"/>
                  <a:pt x="628445" y="1188379"/>
                  <a:pt x="644832" y="1166256"/>
                </a:cubicBezTo>
                <a:cubicBezTo>
                  <a:pt x="662039" y="1142494"/>
                  <a:pt x="674329" y="1115456"/>
                  <a:pt x="685800" y="1088417"/>
                </a:cubicBezTo>
                <a:cubicBezTo>
                  <a:pt x="716116" y="1020411"/>
                  <a:pt x="742336" y="949946"/>
                  <a:pt x="768555" y="880301"/>
                </a:cubicBezTo>
                <a:cubicBezTo>
                  <a:pt x="771013" y="873746"/>
                  <a:pt x="765277" y="867191"/>
                  <a:pt x="758723" y="869649"/>
                </a:cubicBezTo>
                <a:cubicBezTo>
                  <a:pt x="671871" y="899966"/>
                  <a:pt x="598129" y="959778"/>
                  <a:pt x="535858" y="1026146"/>
                </a:cubicBezTo>
                <a:cubicBezTo>
                  <a:pt x="504723" y="1059740"/>
                  <a:pt x="472768" y="1095791"/>
                  <a:pt x="450645" y="1135940"/>
                </a:cubicBezTo>
                <a:cubicBezTo>
                  <a:pt x="427703" y="1176907"/>
                  <a:pt x="415413" y="1222791"/>
                  <a:pt x="405581" y="1269494"/>
                </a:cubicBezTo>
                <a:cubicBezTo>
                  <a:pt x="396568" y="1314559"/>
                  <a:pt x="388374" y="1361262"/>
                  <a:pt x="370349" y="1403049"/>
                </a:cubicBezTo>
                <a:cubicBezTo>
                  <a:pt x="357239" y="1417798"/>
                  <a:pt x="344129" y="1432546"/>
                  <a:pt x="331839" y="1447295"/>
                </a:cubicBezTo>
                <a:cubicBezTo>
                  <a:pt x="317090" y="1465320"/>
                  <a:pt x="308077" y="1488262"/>
                  <a:pt x="297426" y="1510385"/>
                </a:cubicBezTo>
                <a:cubicBezTo>
                  <a:pt x="290052" y="1518579"/>
                  <a:pt x="282677" y="1526772"/>
                  <a:pt x="275303" y="1534966"/>
                </a:cubicBezTo>
                <a:cubicBezTo>
                  <a:pt x="272026" y="1538243"/>
                  <a:pt x="269568" y="1541520"/>
                  <a:pt x="266290" y="1544798"/>
                </a:cubicBezTo>
                <a:cubicBezTo>
                  <a:pt x="291690" y="1453849"/>
                  <a:pt x="293329" y="1358804"/>
                  <a:pt x="294968" y="1264579"/>
                </a:cubicBezTo>
                <a:cubicBezTo>
                  <a:pt x="311355" y="1208043"/>
                  <a:pt x="335116" y="1153146"/>
                  <a:pt x="358878" y="1099888"/>
                </a:cubicBezTo>
                <a:cubicBezTo>
                  <a:pt x="390013" y="1031881"/>
                  <a:pt x="425245" y="965514"/>
                  <a:pt x="458019" y="897508"/>
                </a:cubicBezTo>
                <a:cubicBezTo>
                  <a:pt x="460478" y="892591"/>
                  <a:pt x="462936" y="886856"/>
                  <a:pt x="465394" y="881940"/>
                </a:cubicBezTo>
                <a:cubicBezTo>
                  <a:pt x="480142" y="863914"/>
                  <a:pt x="496529" y="847527"/>
                  <a:pt x="516194" y="833598"/>
                </a:cubicBezTo>
                <a:cubicBezTo>
                  <a:pt x="548968" y="810656"/>
                  <a:pt x="585019" y="794269"/>
                  <a:pt x="621890" y="777881"/>
                </a:cubicBezTo>
                <a:cubicBezTo>
                  <a:pt x="659581" y="760675"/>
                  <a:pt x="697271" y="744288"/>
                  <a:pt x="729226" y="719708"/>
                </a:cubicBezTo>
                <a:cubicBezTo>
                  <a:pt x="763639" y="693488"/>
                  <a:pt x="793136" y="660714"/>
                  <a:pt x="820174" y="627940"/>
                </a:cubicBezTo>
                <a:cubicBezTo>
                  <a:pt x="850491" y="590250"/>
                  <a:pt x="878349" y="550920"/>
                  <a:pt x="907026" y="511591"/>
                </a:cubicBezTo>
                <a:cubicBezTo>
                  <a:pt x="911942" y="504217"/>
                  <a:pt x="906207" y="496024"/>
                  <a:pt x="898013" y="498482"/>
                </a:cubicBezTo>
                <a:cubicBezTo>
                  <a:pt x="767736" y="528798"/>
                  <a:pt x="651387" y="598443"/>
                  <a:pt x="562078" y="697585"/>
                </a:cubicBezTo>
                <a:cubicBezTo>
                  <a:pt x="525207" y="738553"/>
                  <a:pt x="494071" y="783617"/>
                  <a:pt x="467852" y="831959"/>
                </a:cubicBezTo>
                <a:cubicBezTo>
                  <a:pt x="480142" y="792630"/>
                  <a:pt x="489974" y="753301"/>
                  <a:pt x="495710" y="712333"/>
                </a:cubicBezTo>
                <a:cubicBezTo>
                  <a:pt x="502265" y="682017"/>
                  <a:pt x="508819" y="651701"/>
                  <a:pt x="519471" y="622204"/>
                </a:cubicBezTo>
                <a:cubicBezTo>
                  <a:pt x="542413" y="557475"/>
                  <a:pt x="568632" y="493565"/>
                  <a:pt x="596491" y="431294"/>
                </a:cubicBezTo>
                <a:cubicBezTo>
                  <a:pt x="631723" y="402617"/>
                  <a:pt x="671052" y="379675"/>
                  <a:pt x="708742" y="354275"/>
                </a:cubicBezTo>
                <a:cubicBezTo>
                  <a:pt x="748890" y="328056"/>
                  <a:pt x="790677" y="299379"/>
                  <a:pt x="818535" y="259230"/>
                </a:cubicBezTo>
                <a:cubicBezTo>
                  <a:pt x="846394" y="219901"/>
                  <a:pt x="861142" y="172379"/>
                  <a:pt x="888181" y="132230"/>
                </a:cubicBezTo>
                <a:cubicBezTo>
                  <a:pt x="915220" y="92901"/>
                  <a:pt x="951271" y="60946"/>
                  <a:pt x="960284" y="11785"/>
                </a:cubicBezTo>
                <a:cubicBezTo>
                  <a:pt x="961923" y="3591"/>
                  <a:pt x="954548" y="-1325"/>
                  <a:pt x="947174" y="314"/>
                </a:cubicBezTo>
                <a:cubicBezTo>
                  <a:pt x="832465" y="28172"/>
                  <a:pt x="748071" y="115024"/>
                  <a:pt x="685800" y="210888"/>
                </a:cubicBezTo>
                <a:cubicBezTo>
                  <a:pt x="612058" y="325598"/>
                  <a:pt x="560439" y="454236"/>
                  <a:pt x="512097" y="581236"/>
                </a:cubicBezTo>
                <a:cubicBezTo>
                  <a:pt x="507181" y="593527"/>
                  <a:pt x="503084" y="604998"/>
                  <a:pt x="498987" y="617288"/>
                </a:cubicBezTo>
                <a:cubicBezTo>
                  <a:pt x="498168" y="603359"/>
                  <a:pt x="496529" y="589430"/>
                  <a:pt x="493252" y="575501"/>
                </a:cubicBezTo>
                <a:cubicBezTo>
                  <a:pt x="469491" y="452598"/>
                  <a:pt x="371987" y="376398"/>
                  <a:pt x="281039" y="299379"/>
                </a:cubicBezTo>
                <a:cubicBezTo>
                  <a:pt x="239252" y="264146"/>
                  <a:pt x="197465" y="225637"/>
                  <a:pt x="166329" y="180572"/>
                </a:cubicBezTo>
                <a:cubicBezTo>
                  <a:pt x="158955" y="166643"/>
                  <a:pt x="151581" y="153533"/>
                  <a:pt x="143387" y="141243"/>
                </a:cubicBezTo>
                <a:cubicBezTo>
                  <a:pt x="136832" y="131411"/>
                  <a:pt x="118806" y="139604"/>
                  <a:pt x="124542" y="151075"/>
                </a:cubicBezTo>
                <a:cubicBezTo>
                  <a:pt x="125361" y="151895"/>
                  <a:pt x="125361" y="152714"/>
                  <a:pt x="126181" y="153533"/>
                </a:cubicBezTo>
                <a:lnTo>
                  <a:pt x="126181" y="153533"/>
                </a:lnTo>
                <a:cubicBezTo>
                  <a:pt x="126181" y="153533"/>
                  <a:pt x="126181" y="153533"/>
                  <a:pt x="126181" y="153533"/>
                </a:cubicBezTo>
                <a:cubicBezTo>
                  <a:pt x="132736" y="167462"/>
                  <a:pt x="140929" y="179752"/>
                  <a:pt x="149123" y="192862"/>
                </a:cubicBezTo>
                <a:cubicBezTo>
                  <a:pt x="192548" y="274798"/>
                  <a:pt x="216310" y="367385"/>
                  <a:pt x="259736" y="450140"/>
                </a:cubicBezTo>
                <a:cubicBezTo>
                  <a:pt x="284316" y="497662"/>
                  <a:pt x="315452" y="536991"/>
                  <a:pt x="351503" y="576320"/>
                </a:cubicBezTo>
                <a:cubicBezTo>
                  <a:pt x="380181" y="608275"/>
                  <a:pt x="410497" y="640230"/>
                  <a:pt x="430981" y="677920"/>
                </a:cubicBezTo>
                <a:cubicBezTo>
                  <a:pt x="456381" y="724623"/>
                  <a:pt x="458019" y="776243"/>
                  <a:pt x="446548" y="827043"/>
                </a:cubicBezTo>
                <a:cubicBezTo>
                  <a:pt x="446548" y="828682"/>
                  <a:pt x="446548" y="829501"/>
                  <a:pt x="446548" y="831140"/>
                </a:cubicBezTo>
                <a:cubicBezTo>
                  <a:pt x="437535" y="861456"/>
                  <a:pt x="437535" y="871288"/>
                  <a:pt x="426884" y="901604"/>
                </a:cubicBezTo>
                <a:cubicBezTo>
                  <a:pt x="425245" y="905701"/>
                  <a:pt x="415413" y="926185"/>
                  <a:pt x="412136" y="933559"/>
                </a:cubicBezTo>
                <a:cubicBezTo>
                  <a:pt x="389194" y="978623"/>
                  <a:pt x="371987" y="1021230"/>
                  <a:pt x="349865" y="1067114"/>
                </a:cubicBezTo>
                <a:cubicBezTo>
                  <a:pt x="330200" y="1109720"/>
                  <a:pt x="311355" y="1152327"/>
                  <a:pt x="295787" y="1195752"/>
                </a:cubicBezTo>
                <a:cubicBezTo>
                  <a:pt x="295787" y="1190837"/>
                  <a:pt x="295787" y="1185920"/>
                  <a:pt x="296607" y="1181004"/>
                </a:cubicBezTo>
                <a:cubicBezTo>
                  <a:pt x="298245" y="1125288"/>
                  <a:pt x="303161" y="1069572"/>
                  <a:pt x="292510" y="1014675"/>
                </a:cubicBezTo>
                <a:cubicBezTo>
                  <a:pt x="281039" y="957320"/>
                  <a:pt x="255639" y="905701"/>
                  <a:pt x="228600" y="854901"/>
                </a:cubicBezTo>
                <a:cubicBezTo>
                  <a:pt x="195826" y="793449"/>
                  <a:pt x="160594" y="732817"/>
                  <a:pt x="140110" y="665630"/>
                </a:cubicBezTo>
                <a:cubicBezTo>
                  <a:pt x="138471" y="660714"/>
                  <a:pt x="136832" y="654978"/>
                  <a:pt x="135194" y="650062"/>
                </a:cubicBezTo>
                <a:cubicBezTo>
                  <a:pt x="131097" y="638591"/>
                  <a:pt x="114710" y="645146"/>
                  <a:pt x="117987" y="656617"/>
                </a:cubicBezTo>
                <a:cubicBezTo>
                  <a:pt x="119626" y="661533"/>
                  <a:pt x="120445" y="666449"/>
                  <a:pt x="122084" y="671365"/>
                </a:cubicBezTo>
                <a:cubicBezTo>
                  <a:pt x="144207" y="756578"/>
                  <a:pt x="131097" y="846708"/>
                  <a:pt x="129458" y="934379"/>
                </a:cubicBezTo>
                <a:cubicBezTo>
                  <a:pt x="128639" y="979443"/>
                  <a:pt x="130277" y="1025327"/>
                  <a:pt x="144207" y="1068752"/>
                </a:cubicBezTo>
                <a:cubicBezTo>
                  <a:pt x="157316" y="1108081"/>
                  <a:pt x="180258" y="1143314"/>
                  <a:pt x="202381" y="1178546"/>
                </a:cubicBezTo>
                <a:cubicBezTo>
                  <a:pt x="229419" y="1219514"/>
                  <a:pt x="235155" y="1236720"/>
                  <a:pt x="244987" y="1285882"/>
                </a:cubicBezTo>
                <a:cubicBezTo>
                  <a:pt x="245806" y="1291617"/>
                  <a:pt x="245806" y="1317837"/>
                  <a:pt x="245806" y="1317837"/>
                </a:cubicBezTo>
                <a:cubicBezTo>
                  <a:pt x="245806" y="1330946"/>
                  <a:pt x="244987" y="1344056"/>
                  <a:pt x="244168" y="1357165"/>
                </a:cubicBezTo>
                <a:cubicBezTo>
                  <a:pt x="240890" y="1433365"/>
                  <a:pt x="231878" y="1509565"/>
                  <a:pt x="204839" y="1580849"/>
                </a:cubicBezTo>
                <a:cubicBezTo>
                  <a:pt x="196645" y="1608708"/>
                  <a:pt x="194187" y="1630830"/>
                  <a:pt x="181077" y="1664424"/>
                </a:cubicBezTo>
                <a:cubicBezTo>
                  <a:pt x="174523" y="1681630"/>
                  <a:pt x="8194" y="2007733"/>
                  <a:pt x="0" y="2024121"/>
                </a:cubicBezTo>
                <a:lnTo>
                  <a:pt x="31136" y="2038869"/>
                </a:lnTo>
                <a:cubicBezTo>
                  <a:pt x="53258" y="1995443"/>
                  <a:pt x="231058" y="1640662"/>
                  <a:pt x="257277" y="1599694"/>
                </a:cubicBezTo>
                <a:cubicBezTo>
                  <a:pt x="305620" y="1595598"/>
                  <a:pt x="353961" y="1601333"/>
                  <a:pt x="402303" y="1606250"/>
                </a:cubicBezTo>
                <a:cubicBezTo>
                  <a:pt x="448187" y="1611165"/>
                  <a:pt x="496529" y="1616901"/>
                  <a:pt x="543232" y="1609527"/>
                </a:cubicBezTo>
                <a:cubicBezTo>
                  <a:pt x="618613" y="1597236"/>
                  <a:pt x="693994" y="1564462"/>
                  <a:pt x="760361" y="1527591"/>
                </a:cubicBezTo>
                <a:cubicBezTo>
                  <a:pt x="791497" y="1510385"/>
                  <a:pt x="825910" y="1490720"/>
                  <a:pt x="847213" y="1462043"/>
                </a:cubicBezTo>
                <a:cubicBezTo>
                  <a:pt x="852129" y="1454669"/>
                  <a:pt x="847213" y="1446475"/>
                  <a:pt x="839839" y="1446475"/>
                </a:cubicBezTo>
                <a:close/>
              </a:path>
            </a:pathLst>
          </a:custGeom>
          <a:noFill/>
          <a:ln w="2047" cap="flat">
            <a:solidFill>
              <a:srgbClr val="332C26"/>
            </a:solidFill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96" name="任意多边形: 形状 95"/>
          <p:cNvSpPr/>
          <p:nvPr userDrawn="1">
            <p:custDataLst>
              <p:tags r:id="rId4"/>
            </p:custDataLst>
          </p:nvPr>
        </p:nvSpPr>
        <p:spPr>
          <a:xfrm>
            <a:off x="6593203" y="0"/>
            <a:ext cx="5598797" cy="3991931"/>
          </a:xfrm>
          <a:custGeom>
            <a:avLst/>
            <a:gdLst>
              <a:gd name="connsiteX0" fmla="*/ 55371 w 5598797"/>
              <a:gd name="connsiteY0" fmla="*/ 0 h 3991931"/>
              <a:gd name="connsiteX1" fmla="*/ 5598797 w 5598797"/>
              <a:gd name="connsiteY1" fmla="*/ 0 h 3991931"/>
              <a:gd name="connsiteX2" fmla="*/ 5598797 w 5598797"/>
              <a:gd name="connsiteY2" fmla="*/ 3822121 h 3991931"/>
              <a:gd name="connsiteX3" fmla="*/ 3831269 w 5598797"/>
              <a:gd name="connsiteY3" fmla="*/ 3991931 h 3991931"/>
              <a:gd name="connsiteX4" fmla="*/ 2611608 w 5598797"/>
              <a:gd name="connsiteY4" fmla="*/ 3497844 h 3991931"/>
              <a:gd name="connsiteX5" fmla="*/ 2194683 w 5598797"/>
              <a:gd name="connsiteY5" fmla="*/ 2768536 h 3991931"/>
              <a:gd name="connsiteX6" fmla="*/ 416219 w 5598797"/>
              <a:gd name="connsiteY6" fmla="*/ 1669598 h 3991931"/>
              <a:gd name="connsiteX7" fmla="*/ 3027 w 5598797"/>
              <a:gd name="connsiteY7" fmla="*/ 641598 h 3991931"/>
              <a:gd name="connsiteX8" fmla="*/ 39276 w 5598797"/>
              <a:gd name="connsiteY8" fmla="*/ 78438 h 399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8797" h="3991931">
                <a:moveTo>
                  <a:pt x="55371" y="0"/>
                </a:moveTo>
                <a:lnTo>
                  <a:pt x="5598797" y="0"/>
                </a:lnTo>
                <a:lnTo>
                  <a:pt x="5598797" y="3822121"/>
                </a:lnTo>
                <a:lnTo>
                  <a:pt x="3831269" y="3991931"/>
                </a:lnTo>
                <a:cubicBezTo>
                  <a:pt x="3385719" y="3929703"/>
                  <a:pt x="2897854" y="3843830"/>
                  <a:pt x="2611608" y="3497844"/>
                </a:cubicBezTo>
                <a:cubicBezTo>
                  <a:pt x="2432393" y="3281293"/>
                  <a:pt x="2360210" y="2993802"/>
                  <a:pt x="2194683" y="2768536"/>
                </a:cubicBezTo>
                <a:cubicBezTo>
                  <a:pt x="1777758" y="2201022"/>
                  <a:pt x="910306" y="2171152"/>
                  <a:pt x="416219" y="1669598"/>
                </a:cubicBezTo>
                <a:cubicBezTo>
                  <a:pt x="151130" y="1400776"/>
                  <a:pt x="21695" y="1018697"/>
                  <a:pt x="3027" y="641598"/>
                </a:cubicBezTo>
                <a:cubicBezTo>
                  <a:pt x="-6929" y="453048"/>
                  <a:pt x="8318" y="264810"/>
                  <a:pt x="39276" y="78438"/>
                </a:cubicBezTo>
                <a:close/>
              </a:path>
            </a:pathLst>
          </a:custGeom>
          <a:solidFill>
            <a:schemeClr val="tx2"/>
          </a:solidFill>
          <a:ln w="818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98" name="任意多边形: 形状 97"/>
          <p:cNvSpPr/>
          <p:nvPr userDrawn="1">
            <p:custDataLst>
              <p:tags r:id="rId5"/>
            </p:custDataLst>
          </p:nvPr>
        </p:nvSpPr>
        <p:spPr>
          <a:xfrm>
            <a:off x="8918870" y="1"/>
            <a:ext cx="3273130" cy="2323435"/>
          </a:xfrm>
          <a:custGeom>
            <a:avLst/>
            <a:gdLst>
              <a:gd name="connsiteX0" fmla="*/ 0 w 3273130"/>
              <a:gd name="connsiteY0" fmla="*/ 0 h 2323435"/>
              <a:gd name="connsiteX1" fmla="*/ 3273130 w 3273130"/>
              <a:gd name="connsiteY1" fmla="*/ 0 h 2323435"/>
              <a:gd name="connsiteX2" fmla="*/ 3273130 w 3273130"/>
              <a:gd name="connsiteY2" fmla="*/ 2323435 h 2323435"/>
              <a:gd name="connsiteX3" fmla="*/ 3174362 w 3273130"/>
              <a:gd name="connsiteY3" fmla="*/ 2322425 h 2323435"/>
              <a:gd name="connsiteX4" fmla="*/ 1855321 w 3273130"/>
              <a:gd name="connsiteY4" fmla="*/ 2127593 h 2323435"/>
              <a:gd name="connsiteX5" fmla="*/ 1474488 w 3273130"/>
              <a:gd name="connsiteY5" fmla="*/ 1959578 h 2323435"/>
              <a:gd name="connsiteX6" fmla="*/ 1140948 w 3273130"/>
              <a:gd name="connsiteY6" fmla="*/ 1527719 h 2323435"/>
              <a:gd name="connsiteX7" fmla="*/ 507472 w 3273130"/>
              <a:gd name="connsiteY7" fmla="*/ 1053545 h 2323435"/>
              <a:gd name="connsiteX8" fmla="*/ 60677 w 3273130"/>
              <a:gd name="connsiteY8" fmla="*/ 225917 h 2323435"/>
              <a:gd name="connsiteX9" fmla="*/ 3778 w 3273130"/>
              <a:gd name="connsiteY9" fmla="*/ 22900 h 232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3130" h="2323435">
                <a:moveTo>
                  <a:pt x="0" y="0"/>
                </a:moveTo>
                <a:lnTo>
                  <a:pt x="3273130" y="0"/>
                </a:lnTo>
                <a:lnTo>
                  <a:pt x="3273130" y="2323435"/>
                </a:lnTo>
                <a:lnTo>
                  <a:pt x="3174362" y="2322425"/>
                </a:lnTo>
                <a:cubicBezTo>
                  <a:pt x="2729017" y="2307765"/>
                  <a:pt x="2285470" y="2242617"/>
                  <a:pt x="1855321" y="2127593"/>
                </a:cubicBezTo>
                <a:cubicBezTo>
                  <a:pt x="1720910" y="2091501"/>
                  <a:pt x="1582764" y="2047941"/>
                  <a:pt x="1474488" y="1959578"/>
                </a:cubicBezTo>
                <a:cubicBezTo>
                  <a:pt x="1333853" y="1843835"/>
                  <a:pt x="1261670" y="1664620"/>
                  <a:pt x="1140948" y="1527719"/>
                </a:cubicBezTo>
                <a:cubicBezTo>
                  <a:pt x="966712" y="1329834"/>
                  <a:pt x="702866" y="1231515"/>
                  <a:pt x="507472" y="1053545"/>
                </a:cubicBezTo>
                <a:cubicBezTo>
                  <a:pt x="273496" y="839481"/>
                  <a:pt x="155263" y="528344"/>
                  <a:pt x="60677" y="225917"/>
                </a:cubicBezTo>
                <a:cubicBezTo>
                  <a:pt x="39831" y="159956"/>
                  <a:pt x="19918" y="91816"/>
                  <a:pt x="3778" y="22900"/>
                </a:cubicBezTo>
                <a:close/>
              </a:path>
            </a:pathLst>
          </a:custGeom>
          <a:solidFill>
            <a:schemeClr val="accent4"/>
          </a:solidFill>
          <a:ln w="818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6"/>
            </p:custDataLst>
          </p:nvPr>
        </p:nvSpPr>
        <p:spPr>
          <a:xfrm>
            <a:off x="7477777" y="3183924"/>
            <a:ext cx="4714223" cy="3674076"/>
          </a:xfrm>
          <a:custGeom>
            <a:avLst/>
            <a:gdLst>
              <a:gd name="connsiteX0" fmla="*/ 3835699 w 4714223"/>
              <a:gd name="connsiteY0" fmla="*/ 540 h 3674076"/>
              <a:gd name="connsiteX1" fmla="*/ 4674125 w 4714223"/>
              <a:gd name="connsiteY1" fmla="*/ 178568 h 3674076"/>
              <a:gd name="connsiteX2" fmla="*/ 4714223 w 4714223"/>
              <a:gd name="connsiteY2" fmla="*/ 194302 h 3674076"/>
              <a:gd name="connsiteX3" fmla="*/ 4714223 w 4714223"/>
              <a:gd name="connsiteY3" fmla="*/ 3674076 h 3674076"/>
              <a:gd name="connsiteX4" fmla="*/ 0 w 4714223"/>
              <a:gd name="connsiteY4" fmla="*/ 3674076 h 3674076"/>
              <a:gd name="connsiteX5" fmla="*/ 30270 w 4714223"/>
              <a:gd name="connsiteY5" fmla="*/ 3538296 h 3674076"/>
              <a:gd name="connsiteX6" fmla="*/ 101649 w 4714223"/>
              <a:gd name="connsiteY6" fmla="*/ 3375515 h 3674076"/>
              <a:gd name="connsiteX7" fmla="*/ 1714588 w 4714223"/>
              <a:gd name="connsiteY7" fmla="*/ 2337561 h 3674076"/>
              <a:gd name="connsiteX8" fmla="*/ 2467542 w 4714223"/>
              <a:gd name="connsiteY8" fmla="*/ 1262267 h 3674076"/>
              <a:gd name="connsiteX9" fmla="*/ 2615643 w 4714223"/>
              <a:gd name="connsiteY9" fmla="*/ 668617 h 3674076"/>
              <a:gd name="connsiteX10" fmla="*/ 3672269 w 4714223"/>
              <a:gd name="connsiteY10" fmla="*/ 4025 h 3674076"/>
              <a:gd name="connsiteX11" fmla="*/ 3835699 w 4714223"/>
              <a:gd name="connsiteY11" fmla="*/ 540 h 367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4223" h="3674076">
                <a:moveTo>
                  <a:pt x="3835699" y="540"/>
                </a:moveTo>
                <a:cubicBezTo>
                  <a:pt x="4120969" y="7457"/>
                  <a:pt x="4402087" y="80166"/>
                  <a:pt x="4674125" y="178568"/>
                </a:cubicBezTo>
                <a:lnTo>
                  <a:pt x="4714223" y="194302"/>
                </a:lnTo>
                <a:lnTo>
                  <a:pt x="4714223" y="3674076"/>
                </a:lnTo>
                <a:lnTo>
                  <a:pt x="0" y="3674076"/>
                </a:lnTo>
                <a:lnTo>
                  <a:pt x="30270" y="3538296"/>
                </a:lnTo>
                <a:cubicBezTo>
                  <a:pt x="48523" y="3482041"/>
                  <a:pt x="72247" y="3427475"/>
                  <a:pt x="101649" y="3375515"/>
                </a:cubicBezTo>
                <a:cubicBezTo>
                  <a:pt x="420255" y="2810489"/>
                  <a:pt x="1176942" y="2700969"/>
                  <a:pt x="1714588" y="2337561"/>
                </a:cubicBezTo>
                <a:cubicBezTo>
                  <a:pt x="2085465" y="2086161"/>
                  <a:pt x="2359266" y="1695371"/>
                  <a:pt x="2467542" y="1262267"/>
                </a:cubicBezTo>
                <a:cubicBezTo>
                  <a:pt x="2517324" y="1064384"/>
                  <a:pt x="2534748" y="856543"/>
                  <a:pt x="2615643" y="668617"/>
                </a:cubicBezTo>
                <a:cubicBezTo>
                  <a:pt x="2789881" y="266626"/>
                  <a:pt x="3235431" y="33895"/>
                  <a:pt x="3672269" y="4025"/>
                </a:cubicBezTo>
                <a:cubicBezTo>
                  <a:pt x="3726873" y="292"/>
                  <a:pt x="3781361" y="-778"/>
                  <a:pt x="3835699" y="540"/>
                </a:cubicBezTo>
                <a:close/>
              </a:path>
            </a:pathLst>
          </a:custGeom>
          <a:solidFill>
            <a:schemeClr val="accent1"/>
          </a:solidFill>
          <a:ln w="818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2" name="VCG41N1326956800"/>
          <p:cNvSpPr/>
          <p:nvPr userDrawn="1">
            <p:custDataLst>
              <p:tags r:id="rId7"/>
            </p:custDataLst>
          </p:nvPr>
        </p:nvSpPr>
        <p:spPr>
          <a:xfrm>
            <a:off x="8302028" y="0"/>
            <a:ext cx="1163241" cy="2414034"/>
          </a:xfrm>
          <a:custGeom>
            <a:avLst/>
            <a:gdLst>
              <a:gd name="connsiteX0" fmla="*/ 742907 w 1163241"/>
              <a:gd name="connsiteY0" fmla="*/ 0 h 2414034"/>
              <a:gd name="connsiteX1" fmla="*/ 783017 w 1163241"/>
              <a:gd name="connsiteY1" fmla="*/ 0 h 2414034"/>
              <a:gd name="connsiteX2" fmla="*/ 779936 w 1163241"/>
              <a:gd name="connsiteY2" fmla="*/ 12293 h 2414034"/>
              <a:gd name="connsiteX3" fmla="*/ 704899 w 1163241"/>
              <a:gd name="connsiteY3" fmla="*/ 320501 h 2414034"/>
              <a:gd name="connsiteX4" fmla="*/ 699920 w 1163241"/>
              <a:gd name="connsiteY4" fmla="*/ 422554 h 2414034"/>
              <a:gd name="connsiteX5" fmla="*/ 713610 w 1163241"/>
              <a:gd name="connsiteY5" fmla="*/ 687645 h 2414034"/>
              <a:gd name="connsiteX6" fmla="*/ 722321 w 1163241"/>
              <a:gd name="connsiteY6" fmla="*/ 732449 h 2414034"/>
              <a:gd name="connsiteX7" fmla="*/ 731034 w 1163241"/>
              <a:gd name="connsiteY7" fmla="*/ 768540 h 2414034"/>
              <a:gd name="connsiteX8" fmla="*/ 806952 w 1163241"/>
              <a:gd name="connsiteY8" fmla="*/ 879306 h 2414034"/>
              <a:gd name="connsiteX9" fmla="*/ 901538 w 1163241"/>
              <a:gd name="connsiteY9" fmla="*/ 988826 h 2414034"/>
              <a:gd name="connsiteX10" fmla="*/ 952564 w 1163241"/>
              <a:gd name="connsiteY10" fmla="*/ 1136927 h 2414034"/>
              <a:gd name="connsiteX11" fmla="*/ 1029726 w 1163241"/>
              <a:gd name="connsiteY11" fmla="*/ 1434376 h 2414034"/>
              <a:gd name="connsiteX12" fmla="*/ 1038439 w 1163241"/>
              <a:gd name="connsiteY12" fmla="*/ 1450555 h 2414034"/>
              <a:gd name="connsiteX13" fmla="*/ 1019770 w 1163241"/>
              <a:gd name="connsiteY13" fmla="*/ 1461756 h 2414034"/>
              <a:gd name="connsiteX14" fmla="*/ 1011058 w 1163241"/>
              <a:gd name="connsiteY14" fmla="*/ 1444332 h 2414034"/>
              <a:gd name="connsiteX15" fmla="*/ 860468 w 1163241"/>
              <a:gd name="connsiteY15" fmla="*/ 1252671 h 2414034"/>
              <a:gd name="connsiteX16" fmla="*/ 745968 w 1163241"/>
              <a:gd name="connsiteY16" fmla="*/ 1087146 h 2414034"/>
              <a:gd name="connsiteX17" fmla="*/ 698676 w 1163241"/>
              <a:gd name="connsiteY17" fmla="*/ 899218 h 2414034"/>
              <a:gd name="connsiteX18" fmla="*/ 694943 w 1163241"/>
              <a:gd name="connsiteY18" fmla="*/ 883040 h 2414034"/>
              <a:gd name="connsiteX19" fmla="*/ 667562 w 1163241"/>
              <a:gd name="connsiteY19" fmla="*/ 1043586 h 2414034"/>
              <a:gd name="connsiteX20" fmla="*/ 631471 w 1163241"/>
              <a:gd name="connsiteY20" fmla="*/ 1211600 h 2414034"/>
              <a:gd name="connsiteX21" fmla="*/ 622758 w 1163241"/>
              <a:gd name="connsiteY21" fmla="*/ 1251427 h 2414034"/>
              <a:gd name="connsiteX22" fmla="*/ 619024 w 1163241"/>
              <a:gd name="connsiteY22" fmla="*/ 1336056 h 2414034"/>
              <a:gd name="connsiteX23" fmla="*/ 620270 w 1163241"/>
              <a:gd name="connsiteY23" fmla="*/ 1341034 h 2414034"/>
              <a:gd name="connsiteX24" fmla="*/ 676275 w 1163241"/>
              <a:gd name="connsiteY24" fmla="*/ 1506560 h 2414034"/>
              <a:gd name="connsiteX25" fmla="*/ 793262 w 1163241"/>
              <a:gd name="connsiteY25" fmla="*/ 1602390 h 2414034"/>
              <a:gd name="connsiteX26" fmla="*/ 930163 w 1163241"/>
              <a:gd name="connsiteY26" fmla="*/ 1721867 h 2414034"/>
              <a:gd name="connsiteX27" fmla="*/ 1121824 w 1163241"/>
              <a:gd name="connsiteY27" fmla="*/ 1985712 h 2414034"/>
              <a:gd name="connsiteX28" fmla="*/ 1157916 w 1163241"/>
              <a:gd name="connsiteY28" fmla="*/ 2024293 h 2414034"/>
              <a:gd name="connsiteX29" fmla="*/ 1160404 w 1163241"/>
              <a:gd name="connsiteY29" fmla="*/ 2026782 h 2414034"/>
              <a:gd name="connsiteX30" fmla="*/ 1141736 w 1163241"/>
              <a:gd name="connsiteY30" fmla="*/ 2042962 h 2414034"/>
              <a:gd name="connsiteX31" fmla="*/ 1105644 w 1163241"/>
              <a:gd name="connsiteY31" fmla="*/ 2004381 h 2414034"/>
              <a:gd name="connsiteX32" fmla="*/ 943853 w 1163241"/>
              <a:gd name="connsiteY32" fmla="*/ 1898593 h 2414034"/>
              <a:gd name="connsiteX33" fmla="*/ 631471 w 1163241"/>
              <a:gd name="connsiteY33" fmla="*/ 1639726 h 2414034"/>
              <a:gd name="connsiteX34" fmla="*/ 614047 w 1163241"/>
              <a:gd name="connsiteY34" fmla="*/ 1593678 h 2414034"/>
              <a:gd name="connsiteX35" fmla="*/ 609068 w 1163241"/>
              <a:gd name="connsiteY35" fmla="*/ 1638482 h 2414034"/>
              <a:gd name="connsiteX36" fmla="*/ 508260 w 1163241"/>
              <a:gd name="connsiteY36" fmla="*/ 2105188 h 2414034"/>
              <a:gd name="connsiteX37" fmla="*/ 265572 w 1163241"/>
              <a:gd name="connsiteY37" fmla="*/ 2412593 h 2414034"/>
              <a:gd name="connsiteX38" fmla="*/ 248148 w 1163241"/>
              <a:gd name="connsiteY38" fmla="*/ 2403882 h 2414034"/>
              <a:gd name="connsiteX39" fmla="*/ 299175 w 1163241"/>
              <a:gd name="connsiteY39" fmla="*/ 2248312 h 2414034"/>
              <a:gd name="connsiteX40" fmla="*/ 346469 w 1163241"/>
              <a:gd name="connsiteY40" fmla="*/ 2085277 h 2414034"/>
              <a:gd name="connsiteX41" fmla="*/ 447276 w 1163241"/>
              <a:gd name="connsiteY41" fmla="*/ 1948376 h 2414034"/>
              <a:gd name="connsiteX42" fmla="*/ 555552 w 1163241"/>
              <a:gd name="connsiteY42" fmla="*/ 1831387 h 2414034"/>
              <a:gd name="connsiteX43" fmla="*/ 592890 w 1163241"/>
              <a:gd name="connsiteY43" fmla="*/ 1593678 h 2414034"/>
              <a:gd name="connsiteX44" fmla="*/ 596623 w 1163241"/>
              <a:gd name="connsiteY44" fmla="*/ 1485401 h 2414034"/>
              <a:gd name="connsiteX45" fmla="*/ 596623 w 1163241"/>
              <a:gd name="connsiteY45" fmla="*/ 1342279 h 2414034"/>
              <a:gd name="connsiteX46" fmla="*/ 524438 w 1163241"/>
              <a:gd name="connsiteY46" fmla="*/ 1519005 h 2414034"/>
              <a:gd name="connsiteX47" fmla="*/ 194632 w 1163241"/>
              <a:gd name="connsiteY47" fmla="*/ 1832631 h 2414034"/>
              <a:gd name="connsiteX48" fmla="*/ 180942 w 1163241"/>
              <a:gd name="connsiteY48" fmla="*/ 1820187 h 2414034"/>
              <a:gd name="connsiteX49" fmla="*/ 249392 w 1163241"/>
              <a:gd name="connsiteY49" fmla="*/ 1665862 h 2414034"/>
              <a:gd name="connsiteX50" fmla="*/ 329044 w 1163241"/>
              <a:gd name="connsiteY50" fmla="*/ 1537673 h 2414034"/>
              <a:gd name="connsiteX51" fmla="*/ 436076 w 1163241"/>
              <a:gd name="connsiteY51" fmla="*/ 1443087 h 2414034"/>
              <a:gd name="connsiteX52" fmla="*/ 541862 w 1163241"/>
              <a:gd name="connsiteY52" fmla="*/ 1352236 h 2414034"/>
              <a:gd name="connsiteX53" fmla="*/ 587910 w 1163241"/>
              <a:gd name="connsiteY53" fmla="*/ 1283785 h 2414034"/>
              <a:gd name="connsiteX54" fmla="*/ 592890 w 1163241"/>
              <a:gd name="connsiteY54" fmla="*/ 1263871 h 2414034"/>
              <a:gd name="connsiteX55" fmla="*/ 653872 w 1163241"/>
              <a:gd name="connsiteY55" fmla="*/ 1007494 h 2414034"/>
              <a:gd name="connsiteX56" fmla="*/ 683742 w 1163241"/>
              <a:gd name="connsiteY56" fmla="*/ 803388 h 2414034"/>
              <a:gd name="connsiteX57" fmla="*/ 642671 w 1163241"/>
              <a:gd name="connsiteY57" fmla="*/ 477315 h 2414034"/>
              <a:gd name="connsiteX58" fmla="*/ 635203 w 1163241"/>
              <a:gd name="connsiteY58" fmla="*/ 491005 h 2414034"/>
              <a:gd name="connsiteX59" fmla="*/ 616535 w 1163241"/>
              <a:gd name="connsiteY59" fmla="*/ 524609 h 2414034"/>
              <a:gd name="connsiteX60" fmla="*/ 594134 w 1163241"/>
              <a:gd name="connsiteY60" fmla="*/ 605505 h 2414034"/>
              <a:gd name="connsiteX61" fmla="*/ 561776 w 1163241"/>
              <a:gd name="connsiteY61" fmla="*/ 666487 h 2414034"/>
              <a:gd name="connsiteX62" fmla="*/ 555552 w 1163241"/>
              <a:gd name="connsiteY62" fmla="*/ 828279 h 2414034"/>
              <a:gd name="connsiteX63" fmla="*/ 539374 w 1163241"/>
              <a:gd name="connsiteY63" fmla="*/ 991316 h 2414034"/>
              <a:gd name="connsiteX64" fmla="*/ 470923 w 1163241"/>
              <a:gd name="connsiteY64" fmla="*/ 1138173 h 2414034"/>
              <a:gd name="connsiteX65" fmla="*/ 258104 w 1163241"/>
              <a:gd name="connsiteY65" fmla="*/ 1373393 h 2414034"/>
              <a:gd name="connsiteX66" fmla="*/ 244414 w 1163241"/>
              <a:gd name="connsiteY66" fmla="*/ 1363437 h 2414034"/>
              <a:gd name="connsiteX67" fmla="*/ 284241 w 1163241"/>
              <a:gd name="connsiteY67" fmla="*/ 1105814 h 2414034"/>
              <a:gd name="connsiteX68" fmla="*/ 311620 w 1163241"/>
              <a:gd name="connsiteY68" fmla="*/ 1007494 h 2414034"/>
              <a:gd name="connsiteX69" fmla="*/ 362647 w 1163241"/>
              <a:gd name="connsiteY69" fmla="*/ 924109 h 2414034"/>
              <a:gd name="connsiteX70" fmla="*/ 424875 w 1163241"/>
              <a:gd name="connsiteY70" fmla="*/ 844458 h 2414034"/>
              <a:gd name="connsiteX71" fmla="*/ 484613 w 1163241"/>
              <a:gd name="connsiteY71" fmla="*/ 752362 h 2414034"/>
              <a:gd name="connsiteX72" fmla="*/ 544352 w 1163241"/>
              <a:gd name="connsiteY72" fmla="*/ 655287 h 2414034"/>
              <a:gd name="connsiteX73" fmla="*/ 563020 w 1163241"/>
              <a:gd name="connsiteY73" fmla="*/ 588081 h 2414034"/>
              <a:gd name="connsiteX74" fmla="*/ 605334 w 1163241"/>
              <a:gd name="connsiteY74" fmla="*/ 493495 h 2414034"/>
              <a:gd name="connsiteX75" fmla="*/ 619024 w 1163241"/>
              <a:gd name="connsiteY75" fmla="*/ 452424 h 2414034"/>
              <a:gd name="connsiteX76" fmla="*/ 520705 w 1163241"/>
              <a:gd name="connsiteY76" fmla="*/ 520874 h 2414034"/>
              <a:gd name="connsiteX77" fmla="*/ 396251 w 1163241"/>
              <a:gd name="connsiteY77" fmla="*/ 616705 h 2414034"/>
              <a:gd name="connsiteX78" fmla="*/ 278018 w 1163241"/>
              <a:gd name="connsiteY78" fmla="*/ 688889 h 2414034"/>
              <a:gd name="connsiteX79" fmla="*/ 15417 w 1163241"/>
              <a:gd name="connsiteY79" fmla="*/ 738672 h 2414034"/>
              <a:gd name="connsiteX80" fmla="*/ 482 w 1163241"/>
              <a:gd name="connsiteY80" fmla="*/ 726226 h 2414034"/>
              <a:gd name="connsiteX81" fmla="*/ 82623 w 1163241"/>
              <a:gd name="connsiteY81" fmla="*/ 629150 h 2414034"/>
              <a:gd name="connsiteX82" fmla="*/ 307886 w 1163241"/>
              <a:gd name="connsiteY82" fmla="*/ 478559 h 2414034"/>
              <a:gd name="connsiteX83" fmla="*/ 468434 w 1163241"/>
              <a:gd name="connsiteY83" fmla="*/ 444957 h 2414034"/>
              <a:gd name="connsiteX84" fmla="*/ 635203 w 1163241"/>
              <a:gd name="connsiteY84" fmla="*/ 415087 h 2414034"/>
              <a:gd name="connsiteX85" fmla="*/ 732276 w 1163241"/>
              <a:gd name="connsiteY85" fmla="*/ 43047 h 241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163241" h="2414034">
                <a:moveTo>
                  <a:pt x="742907" y="0"/>
                </a:moveTo>
                <a:lnTo>
                  <a:pt x="783017" y="0"/>
                </a:lnTo>
                <a:lnTo>
                  <a:pt x="779936" y="12293"/>
                </a:lnTo>
                <a:cubicBezTo>
                  <a:pt x="747874" y="140430"/>
                  <a:pt x="706454" y="307278"/>
                  <a:pt x="704899" y="320501"/>
                </a:cubicBezTo>
                <a:cubicBezTo>
                  <a:pt x="699920" y="362816"/>
                  <a:pt x="702410" y="388952"/>
                  <a:pt x="699920" y="422554"/>
                </a:cubicBezTo>
                <a:cubicBezTo>
                  <a:pt x="687474" y="510919"/>
                  <a:pt x="697431" y="600526"/>
                  <a:pt x="713610" y="687645"/>
                </a:cubicBezTo>
                <a:cubicBezTo>
                  <a:pt x="716100" y="702579"/>
                  <a:pt x="719833" y="717514"/>
                  <a:pt x="722321" y="732449"/>
                </a:cubicBezTo>
                <a:cubicBezTo>
                  <a:pt x="722321" y="732449"/>
                  <a:pt x="728545" y="762317"/>
                  <a:pt x="731034" y="768540"/>
                </a:cubicBezTo>
                <a:cubicBezTo>
                  <a:pt x="754681" y="820812"/>
                  <a:pt x="765882" y="839479"/>
                  <a:pt x="806952" y="879306"/>
                </a:cubicBezTo>
                <a:cubicBezTo>
                  <a:pt x="841800" y="912908"/>
                  <a:pt x="876647" y="946511"/>
                  <a:pt x="901538" y="988826"/>
                </a:cubicBezTo>
                <a:cubicBezTo>
                  <a:pt x="927673" y="1033630"/>
                  <a:pt x="941363" y="1085902"/>
                  <a:pt x="952564" y="1136927"/>
                </a:cubicBezTo>
                <a:cubicBezTo>
                  <a:pt x="973721" y="1236491"/>
                  <a:pt x="982434" y="1343523"/>
                  <a:pt x="1029726" y="1434376"/>
                </a:cubicBezTo>
                <a:cubicBezTo>
                  <a:pt x="1032216" y="1439353"/>
                  <a:pt x="1035949" y="1445576"/>
                  <a:pt x="1038439" y="1450555"/>
                </a:cubicBezTo>
                <a:cubicBezTo>
                  <a:pt x="1044660" y="1461756"/>
                  <a:pt x="1027237" y="1474201"/>
                  <a:pt x="1019770" y="1461756"/>
                </a:cubicBezTo>
                <a:cubicBezTo>
                  <a:pt x="1017281" y="1455533"/>
                  <a:pt x="1013548" y="1450555"/>
                  <a:pt x="1011058" y="1444332"/>
                </a:cubicBezTo>
                <a:cubicBezTo>
                  <a:pt x="969988" y="1374637"/>
                  <a:pt x="912739" y="1313655"/>
                  <a:pt x="860468" y="1252671"/>
                </a:cubicBezTo>
                <a:cubicBezTo>
                  <a:pt x="816909" y="1201645"/>
                  <a:pt x="773349" y="1149374"/>
                  <a:pt x="745968" y="1087146"/>
                </a:cubicBezTo>
                <a:cubicBezTo>
                  <a:pt x="719833" y="1027407"/>
                  <a:pt x="711121" y="962690"/>
                  <a:pt x="698676" y="899218"/>
                </a:cubicBezTo>
                <a:cubicBezTo>
                  <a:pt x="697431" y="894240"/>
                  <a:pt x="696187" y="888017"/>
                  <a:pt x="694943" y="883040"/>
                </a:cubicBezTo>
                <a:cubicBezTo>
                  <a:pt x="688719" y="936555"/>
                  <a:pt x="678763" y="990070"/>
                  <a:pt x="667562" y="1043586"/>
                </a:cubicBezTo>
                <a:cubicBezTo>
                  <a:pt x="653872" y="1100836"/>
                  <a:pt x="645161" y="1154351"/>
                  <a:pt x="631471" y="1211600"/>
                </a:cubicBezTo>
                <a:cubicBezTo>
                  <a:pt x="628981" y="1220313"/>
                  <a:pt x="622758" y="1246448"/>
                  <a:pt x="622758" y="1251427"/>
                </a:cubicBezTo>
                <a:cubicBezTo>
                  <a:pt x="619024" y="1287518"/>
                  <a:pt x="621514" y="1298719"/>
                  <a:pt x="619024" y="1336056"/>
                </a:cubicBezTo>
                <a:cubicBezTo>
                  <a:pt x="620270" y="1337300"/>
                  <a:pt x="620270" y="1339790"/>
                  <a:pt x="620270" y="1341034"/>
                </a:cubicBezTo>
                <a:cubicBezTo>
                  <a:pt x="620270" y="1402018"/>
                  <a:pt x="635203" y="1459266"/>
                  <a:pt x="676275" y="1506560"/>
                </a:cubicBezTo>
                <a:cubicBezTo>
                  <a:pt x="709877" y="1545141"/>
                  <a:pt x="752191" y="1573766"/>
                  <a:pt x="793262" y="1602390"/>
                </a:cubicBezTo>
                <a:cubicBezTo>
                  <a:pt x="844289" y="1637238"/>
                  <a:pt x="890336" y="1674575"/>
                  <a:pt x="930163" y="1721867"/>
                </a:cubicBezTo>
                <a:cubicBezTo>
                  <a:pt x="999858" y="1805252"/>
                  <a:pt x="1050884" y="1903572"/>
                  <a:pt x="1121824" y="1985712"/>
                </a:cubicBezTo>
                <a:cubicBezTo>
                  <a:pt x="1134269" y="1998158"/>
                  <a:pt x="1146715" y="2010602"/>
                  <a:pt x="1157916" y="2024293"/>
                </a:cubicBezTo>
                <a:cubicBezTo>
                  <a:pt x="1159160" y="2025537"/>
                  <a:pt x="1159160" y="2025537"/>
                  <a:pt x="1160404" y="2026782"/>
                </a:cubicBezTo>
                <a:cubicBezTo>
                  <a:pt x="1170360" y="2037983"/>
                  <a:pt x="1151692" y="2052917"/>
                  <a:pt x="1141736" y="2042962"/>
                </a:cubicBezTo>
                <a:cubicBezTo>
                  <a:pt x="1129290" y="2030516"/>
                  <a:pt x="1116845" y="2018071"/>
                  <a:pt x="1105644" y="2004381"/>
                </a:cubicBezTo>
                <a:cubicBezTo>
                  <a:pt x="1058351" y="1960821"/>
                  <a:pt x="1001102" y="1928463"/>
                  <a:pt x="943853" y="1898593"/>
                </a:cubicBezTo>
                <a:cubicBezTo>
                  <a:pt x="821886" y="1835121"/>
                  <a:pt x="691208" y="1772894"/>
                  <a:pt x="631471" y="1639726"/>
                </a:cubicBezTo>
                <a:cubicBezTo>
                  <a:pt x="624004" y="1624792"/>
                  <a:pt x="619024" y="1609857"/>
                  <a:pt x="614047" y="1593678"/>
                </a:cubicBezTo>
                <a:cubicBezTo>
                  <a:pt x="612801" y="1608613"/>
                  <a:pt x="611557" y="1623547"/>
                  <a:pt x="609068" y="1638482"/>
                </a:cubicBezTo>
                <a:cubicBezTo>
                  <a:pt x="587910" y="1795296"/>
                  <a:pt x="563020" y="1955843"/>
                  <a:pt x="508260" y="2105188"/>
                </a:cubicBezTo>
                <a:cubicBezTo>
                  <a:pt x="462211" y="2230889"/>
                  <a:pt x="388782" y="2350365"/>
                  <a:pt x="265572" y="2412593"/>
                </a:cubicBezTo>
                <a:cubicBezTo>
                  <a:pt x="258104" y="2416327"/>
                  <a:pt x="248148" y="2412593"/>
                  <a:pt x="248148" y="2403882"/>
                </a:cubicBezTo>
                <a:cubicBezTo>
                  <a:pt x="245658" y="2345388"/>
                  <a:pt x="279262" y="2299339"/>
                  <a:pt x="299175" y="2248312"/>
                </a:cubicBezTo>
                <a:cubicBezTo>
                  <a:pt x="320332" y="2194797"/>
                  <a:pt x="325310" y="2137546"/>
                  <a:pt x="346469" y="2085277"/>
                </a:cubicBezTo>
                <a:cubicBezTo>
                  <a:pt x="368870" y="2031760"/>
                  <a:pt x="408695" y="1989445"/>
                  <a:pt x="447276" y="1948376"/>
                </a:cubicBezTo>
                <a:cubicBezTo>
                  <a:pt x="484613" y="1909795"/>
                  <a:pt x="523194" y="1873702"/>
                  <a:pt x="555552" y="1831387"/>
                </a:cubicBezTo>
                <a:cubicBezTo>
                  <a:pt x="570487" y="1751735"/>
                  <a:pt x="582933" y="1673329"/>
                  <a:pt x="592890" y="1593678"/>
                </a:cubicBezTo>
                <a:cubicBezTo>
                  <a:pt x="597867" y="1557586"/>
                  <a:pt x="597867" y="1521494"/>
                  <a:pt x="596623" y="1485401"/>
                </a:cubicBezTo>
                <a:cubicBezTo>
                  <a:pt x="591644" y="1438109"/>
                  <a:pt x="592890" y="1389571"/>
                  <a:pt x="596623" y="1342279"/>
                </a:cubicBezTo>
                <a:cubicBezTo>
                  <a:pt x="579199" y="1403261"/>
                  <a:pt x="555552" y="1463000"/>
                  <a:pt x="524438" y="1519005"/>
                </a:cubicBezTo>
                <a:cubicBezTo>
                  <a:pt x="448520" y="1654662"/>
                  <a:pt x="334023" y="1764182"/>
                  <a:pt x="194632" y="1832631"/>
                </a:cubicBezTo>
                <a:cubicBezTo>
                  <a:pt x="185921" y="1837610"/>
                  <a:pt x="177209" y="1828898"/>
                  <a:pt x="180942" y="1820187"/>
                </a:cubicBezTo>
                <a:cubicBezTo>
                  <a:pt x="203345" y="1769161"/>
                  <a:pt x="224501" y="1716889"/>
                  <a:pt x="249392" y="1665862"/>
                </a:cubicBezTo>
                <a:cubicBezTo>
                  <a:pt x="271795" y="1621058"/>
                  <a:pt x="296686" y="1576255"/>
                  <a:pt x="329044" y="1537673"/>
                </a:cubicBezTo>
                <a:cubicBezTo>
                  <a:pt x="358913" y="1500337"/>
                  <a:pt x="397495" y="1471713"/>
                  <a:pt x="436076" y="1443087"/>
                </a:cubicBezTo>
                <a:cubicBezTo>
                  <a:pt x="473411" y="1414462"/>
                  <a:pt x="510748" y="1387082"/>
                  <a:pt x="541862" y="1352236"/>
                </a:cubicBezTo>
                <a:cubicBezTo>
                  <a:pt x="560530" y="1331079"/>
                  <a:pt x="575466" y="1308676"/>
                  <a:pt x="587910" y="1283785"/>
                </a:cubicBezTo>
                <a:cubicBezTo>
                  <a:pt x="590400" y="1276318"/>
                  <a:pt x="591644" y="1270095"/>
                  <a:pt x="592890" y="1263871"/>
                </a:cubicBezTo>
                <a:cubicBezTo>
                  <a:pt x="612801" y="1177998"/>
                  <a:pt x="636448" y="1093369"/>
                  <a:pt x="653872" y="1007494"/>
                </a:cubicBezTo>
                <a:cubicBezTo>
                  <a:pt x="667562" y="940288"/>
                  <a:pt x="680008" y="871839"/>
                  <a:pt x="683742" y="803388"/>
                </a:cubicBezTo>
                <a:cubicBezTo>
                  <a:pt x="660095" y="696357"/>
                  <a:pt x="637692" y="586835"/>
                  <a:pt x="642671" y="477315"/>
                </a:cubicBezTo>
                <a:cubicBezTo>
                  <a:pt x="640182" y="482294"/>
                  <a:pt x="637692" y="486028"/>
                  <a:pt x="635203" y="491005"/>
                </a:cubicBezTo>
                <a:cubicBezTo>
                  <a:pt x="628981" y="502206"/>
                  <a:pt x="622758" y="513407"/>
                  <a:pt x="616535" y="524609"/>
                </a:cubicBezTo>
                <a:cubicBezTo>
                  <a:pt x="611557" y="553233"/>
                  <a:pt x="605334" y="580614"/>
                  <a:pt x="594134" y="605505"/>
                </a:cubicBezTo>
                <a:cubicBezTo>
                  <a:pt x="584177" y="626662"/>
                  <a:pt x="572976" y="646574"/>
                  <a:pt x="561776" y="666487"/>
                </a:cubicBezTo>
                <a:cubicBezTo>
                  <a:pt x="550573" y="720003"/>
                  <a:pt x="554307" y="774763"/>
                  <a:pt x="555552" y="828279"/>
                </a:cubicBezTo>
                <a:cubicBezTo>
                  <a:pt x="556796" y="883040"/>
                  <a:pt x="555552" y="937799"/>
                  <a:pt x="539374" y="991316"/>
                </a:cubicBezTo>
                <a:cubicBezTo>
                  <a:pt x="524438" y="1042341"/>
                  <a:pt x="498302" y="1092123"/>
                  <a:pt x="470923" y="1138173"/>
                </a:cubicBezTo>
                <a:cubicBezTo>
                  <a:pt x="417406" y="1229024"/>
                  <a:pt x="348957" y="1316143"/>
                  <a:pt x="258104" y="1373393"/>
                </a:cubicBezTo>
                <a:cubicBezTo>
                  <a:pt x="250637" y="1378371"/>
                  <a:pt x="243170" y="1370904"/>
                  <a:pt x="244414" y="1363437"/>
                </a:cubicBezTo>
                <a:cubicBezTo>
                  <a:pt x="255615" y="1277562"/>
                  <a:pt x="268061" y="1191688"/>
                  <a:pt x="284241" y="1105814"/>
                </a:cubicBezTo>
                <a:cubicBezTo>
                  <a:pt x="291708" y="1072212"/>
                  <a:pt x="297930" y="1038608"/>
                  <a:pt x="311620" y="1007494"/>
                </a:cubicBezTo>
                <a:cubicBezTo>
                  <a:pt x="325310" y="977625"/>
                  <a:pt x="342734" y="950245"/>
                  <a:pt x="362647" y="924109"/>
                </a:cubicBezTo>
                <a:cubicBezTo>
                  <a:pt x="383804" y="897974"/>
                  <a:pt x="404962" y="871839"/>
                  <a:pt x="424875" y="844458"/>
                </a:cubicBezTo>
                <a:cubicBezTo>
                  <a:pt x="446032" y="814588"/>
                  <a:pt x="464700" y="783474"/>
                  <a:pt x="484613" y="752362"/>
                </a:cubicBezTo>
                <a:cubicBezTo>
                  <a:pt x="504525" y="720003"/>
                  <a:pt x="525682" y="687645"/>
                  <a:pt x="544352" y="655287"/>
                </a:cubicBezTo>
                <a:cubicBezTo>
                  <a:pt x="548085" y="632884"/>
                  <a:pt x="554307" y="610482"/>
                  <a:pt x="563020" y="588081"/>
                </a:cubicBezTo>
                <a:cubicBezTo>
                  <a:pt x="575466" y="555721"/>
                  <a:pt x="590400" y="524609"/>
                  <a:pt x="605334" y="493495"/>
                </a:cubicBezTo>
                <a:cubicBezTo>
                  <a:pt x="609068" y="479805"/>
                  <a:pt x="612801" y="466115"/>
                  <a:pt x="619024" y="452424"/>
                </a:cubicBezTo>
                <a:cubicBezTo>
                  <a:pt x="585421" y="473582"/>
                  <a:pt x="553063" y="497229"/>
                  <a:pt x="520705" y="520874"/>
                </a:cubicBezTo>
                <a:cubicBezTo>
                  <a:pt x="478390" y="551988"/>
                  <a:pt x="437320" y="584347"/>
                  <a:pt x="396251" y="616705"/>
                </a:cubicBezTo>
                <a:cubicBezTo>
                  <a:pt x="358913" y="645330"/>
                  <a:pt x="322822" y="672710"/>
                  <a:pt x="278018" y="688889"/>
                </a:cubicBezTo>
                <a:cubicBezTo>
                  <a:pt x="193387" y="721248"/>
                  <a:pt x="102536" y="720003"/>
                  <a:pt x="15417" y="738672"/>
                </a:cubicBezTo>
                <a:cubicBezTo>
                  <a:pt x="5461" y="739916"/>
                  <a:pt x="-2007" y="732449"/>
                  <a:pt x="482" y="726226"/>
                </a:cubicBezTo>
                <a:cubicBezTo>
                  <a:pt x="17907" y="687645"/>
                  <a:pt x="51509" y="656530"/>
                  <a:pt x="82623" y="629150"/>
                </a:cubicBezTo>
                <a:cubicBezTo>
                  <a:pt x="148584" y="569412"/>
                  <a:pt x="225746" y="512163"/>
                  <a:pt x="307886" y="478559"/>
                </a:cubicBezTo>
                <a:cubicBezTo>
                  <a:pt x="357668" y="457402"/>
                  <a:pt x="414918" y="451180"/>
                  <a:pt x="468434" y="444957"/>
                </a:cubicBezTo>
                <a:cubicBezTo>
                  <a:pt x="524438" y="438734"/>
                  <a:pt x="581687" y="432511"/>
                  <a:pt x="635203" y="415087"/>
                </a:cubicBezTo>
                <a:cubicBezTo>
                  <a:pt x="647649" y="381640"/>
                  <a:pt x="695098" y="193110"/>
                  <a:pt x="732276" y="43047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8"/>
            </p:custDataLst>
          </p:nvPr>
        </p:nvSpPr>
        <p:spPr>
          <a:xfrm>
            <a:off x="8914830" y="0"/>
            <a:ext cx="1599695" cy="2125102"/>
          </a:xfrm>
          <a:custGeom>
            <a:avLst/>
            <a:gdLst>
              <a:gd name="connsiteX0" fmla="*/ 425275 w 1599695"/>
              <a:gd name="connsiteY0" fmla="*/ 0 h 2125102"/>
              <a:gd name="connsiteX1" fmla="*/ 467172 w 1599695"/>
              <a:gd name="connsiteY1" fmla="*/ 0 h 2125102"/>
              <a:gd name="connsiteX2" fmla="*/ 468798 w 1599695"/>
              <a:gd name="connsiteY2" fmla="*/ 8322 h 2125102"/>
              <a:gd name="connsiteX3" fmla="*/ 474175 w 1599695"/>
              <a:gd name="connsiteY3" fmla="*/ 33011 h 2125102"/>
              <a:gd name="connsiteX4" fmla="*/ 511511 w 1599695"/>
              <a:gd name="connsiteY4" fmla="*/ 127597 h 2125102"/>
              <a:gd name="connsiteX5" fmla="*/ 633477 w 1599695"/>
              <a:gd name="connsiteY5" fmla="*/ 362818 h 2125102"/>
              <a:gd name="connsiteX6" fmla="*/ 659612 w 1599695"/>
              <a:gd name="connsiteY6" fmla="*/ 400153 h 2125102"/>
              <a:gd name="connsiteX7" fmla="*/ 683259 w 1599695"/>
              <a:gd name="connsiteY7" fmla="*/ 428778 h 2125102"/>
              <a:gd name="connsiteX8" fmla="*/ 799002 w 1599695"/>
              <a:gd name="connsiteY8" fmla="*/ 498473 h 2125102"/>
              <a:gd name="connsiteX9" fmla="*/ 930924 w 1599695"/>
              <a:gd name="connsiteY9" fmla="*/ 558211 h 2125102"/>
              <a:gd name="connsiteX10" fmla="*/ 1039200 w 1599695"/>
              <a:gd name="connsiteY10" fmla="*/ 671466 h 2125102"/>
              <a:gd name="connsiteX11" fmla="*/ 1232105 w 1599695"/>
              <a:gd name="connsiteY11" fmla="*/ 909175 h 2125102"/>
              <a:gd name="connsiteX12" fmla="*/ 1247041 w 1599695"/>
              <a:gd name="connsiteY12" fmla="*/ 920377 h 2125102"/>
              <a:gd name="connsiteX13" fmla="*/ 1234595 w 1599695"/>
              <a:gd name="connsiteY13" fmla="*/ 939045 h 2125102"/>
              <a:gd name="connsiteX14" fmla="*/ 1219661 w 1599695"/>
              <a:gd name="connsiteY14" fmla="*/ 927844 h 2125102"/>
              <a:gd name="connsiteX15" fmla="*/ 1003108 w 1599695"/>
              <a:gd name="connsiteY15" fmla="*/ 815834 h 2125102"/>
              <a:gd name="connsiteX16" fmla="*/ 830116 w 1599695"/>
              <a:gd name="connsiteY16" fmla="*/ 712536 h 2125102"/>
              <a:gd name="connsiteX17" fmla="*/ 708150 w 1599695"/>
              <a:gd name="connsiteY17" fmla="*/ 561945 h 2125102"/>
              <a:gd name="connsiteX18" fmla="*/ 698193 w 1599695"/>
              <a:gd name="connsiteY18" fmla="*/ 548256 h 2125102"/>
              <a:gd name="connsiteX19" fmla="*/ 739264 w 1599695"/>
              <a:gd name="connsiteY19" fmla="*/ 706314 h 2125102"/>
              <a:gd name="connsiteX20" fmla="*/ 776601 w 1599695"/>
              <a:gd name="connsiteY20" fmla="*/ 874327 h 2125102"/>
              <a:gd name="connsiteX21" fmla="*/ 785312 w 1599695"/>
              <a:gd name="connsiteY21" fmla="*/ 914154 h 2125102"/>
              <a:gd name="connsiteX22" fmla="*/ 816426 w 1599695"/>
              <a:gd name="connsiteY22" fmla="*/ 992560 h 2125102"/>
              <a:gd name="connsiteX23" fmla="*/ 818914 w 1599695"/>
              <a:gd name="connsiteY23" fmla="*/ 996294 h 2125102"/>
              <a:gd name="connsiteX24" fmla="*/ 939636 w 1599695"/>
              <a:gd name="connsiteY24" fmla="*/ 1124483 h 2125102"/>
              <a:gd name="connsiteX25" fmla="*/ 1085250 w 1599695"/>
              <a:gd name="connsiteY25" fmla="*/ 1163064 h 2125102"/>
              <a:gd name="connsiteX26" fmla="*/ 1259486 w 1599695"/>
              <a:gd name="connsiteY26" fmla="*/ 1215335 h 2125102"/>
              <a:gd name="connsiteX27" fmla="*/ 1543244 w 1599695"/>
              <a:gd name="connsiteY27" fmla="*/ 1375883 h 2125102"/>
              <a:gd name="connsiteX28" fmla="*/ 1591781 w 1599695"/>
              <a:gd name="connsiteY28" fmla="*/ 1395795 h 2125102"/>
              <a:gd name="connsiteX29" fmla="*/ 1594271 w 1599695"/>
              <a:gd name="connsiteY29" fmla="*/ 1397039 h 2125102"/>
              <a:gd name="connsiteX30" fmla="*/ 1583070 w 1599695"/>
              <a:gd name="connsiteY30" fmla="*/ 1419442 h 2125102"/>
              <a:gd name="connsiteX31" fmla="*/ 1533287 w 1599695"/>
              <a:gd name="connsiteY31" fmla="*/ 1399528 h 2125102"/>
              <a:gd name="connsiteX32" fmla="*/ 1342871 w 1599695"/>
              <a:gd name="connsiteY32" fmla="*/ 1370904 h 2125102"/>
              <a:gd name="connsiteX33" fmla="*/ 950837 w 1599695"/>
              <a:gd name="connsiteY33" fmla="*/ 1265117 h 2125102"/>
              <a:gd name="connsiteX34" fmla="*/ 915991 w 1599695"/>
              <a:gd name="connsiteY34" fmla="*/ 1230270 h 2125102"/>
              <a:gd name="connsiteX35" fmla="*/ 929680 w 1599695"/>
              <a:gd name="connsiteY35" fmla="*/ 1272584 h 2125102"/>
              <a:gd name="connsiteX36" fmla="*/ 1031733 w 1599695"/>
              <a:gd name="connsiteY36" fmla="*/ 1739291 h 2125102"/>
              <a:gd name="connsiteX37" fmla="*/ 939636 w 1599695"/>
              <a:gd name="connsiteY37" fmla="*/ 2120125 h 2125102"/>
              <a:gd name="connsiteX38" fmla="*/ 919723 w 1599695"/>
              <a:gd name="connsiteY38" fmla="*/ 2118879 h 2125102"/>
              <a:gd name="connsiteX39" fmla="*/ 901055 w 1599695"/>
              <a:gd name="connsiteY39" fmla="*/ 1957087 h 2125102"/>
              <a:gd name="connsiteX40" fmla="*/ 876164 w 1599695"/>
              <a:gd name="connsiteY40" fmla="*/ 1790318 h 2125102"/>
              <a:gd name="connsiteX41" fmla="*/ 911012 w 1599695"/>
              <a:gd name="connsiteY41" fmla="*/ 1624793 h 2125102"/>
              <a:gd name="connsiteX42" fmla="*/ 960794 w 1599695"/>
              <a:gd name="connsiteY42" fmla="*/ 1474203 h 2125102"/>
              <a:gd name="connsiteX43" fmla="*/ 896078 w 1599695"/>
              <a:gd name="connsiteY43" fmla="*/ 1242716 h 2125102"/>
              <a:gd name="connsiteX44" fmla="*/ 855007 w 1599695"/>
              <a:gd name="connsiteY44" fmla="*/ 1143151 h 2125102"/>
              <a:gd name="connsiteX45" fmla="*/ 796513 w 1599695"/>
              <a:gd name="connsiteY45" fmla="*/ 1012473 h 2125102"/>
              <a:gd name="connsiteX46" fmla="*/ 803981 w 1599695"/>
              <a:gd name="connsiteY46" fmla="*/ 1204133 h 2125102"/>
              <a:gd name="connsiteX47" fmla="*/ 633477 w 1599695"/>
              <a:gd name="connsiteY47" fmla="*/ 1626037 h 2125102"/>
              <a:gd name="connsiteX48" fmla="*/ 616053 w 1599695"/>
              <a:gd name="connsiteY48" fmla="*/ 1619814 h 2125102"/>
              <a:gd name="connsiteX49" fmla="*/ 614809 w 1599695"/>
              <a:gd name="connsiteY49" fmla="*/ 1450556 h 2125102"/>
              <a:gd name="connsiteX50" fmla="*/ 634721 w 1599695"/>
              <a:gd name="connsiteY50" fmla="*/ 1301209 h 2125102"/>
              <a:gd name="connsiteX51" fmla="*/ 693216 w 1599695"/>
              <a:gd name="connsiteY51" fmla="*/ 1170531 h 2125102"/>
              <a:gd name="connsiteX52" fmla="*/ 751710 w 1599695"/>
              <a:gd name="connsiteY52" fmla="*/ 1043587 h 2125102"/>
              <a:gd name="connsiteX53" fmla="*/ 765399 w 1599695"/>
              <a:gd name="connsiteY53" fmla="*/ 962691 h 2125102"/>
              <a:gd name="connsiteX54" fmla="*/ 761665 w 1599695"/>
              <a:gd name="connsiteY54" fmla="*/ 942778 h 2125102"/>
              <a:gd name="connsiteX55" fmla="*/ 710639 w 1599695"/>
              <a:gd name="connsiteY55" fmla="*/ 685157 h 2125102"/>
              <a:gd name="connsiteX56" fmla="*/ 653389 w 1599695"/>
              <a:gd name="connsiteY56" fmla="*/ 487272 h 2125102"/>
              <a:gd name="connsiteX57" fmla="*/ 480397 w 1599695"/>
              <a:gd name="connsiteY57" fmla="*/ 207248 h 2125102"/>
              <a:gd name="connsiteX58" fmla="*/ 479153 w 1599695"/>
              <a:gd name="connsiteY58" fmla="*/ 223427 h 2125102"/>
              <a:gd name="connsiteX59" fmla="*/ 476663 w 1599695"/>
              <a:gd name="connsiteY59" fmla="*/ 262008 h 2125102"/>
              <a:gd name="connsiteX60" fmla="*/ 489108 w 1599695"/>
              <a:gd name="connsiteY60" fmla="*/ 344148 h 2125102"/>
              <a:gd name="connsiteX61" fmla="*/ 484130 w 1599695"/>
              <a:gd name="connsiteY61" fmla="*/ 412599 h 2125102"/>
              <a:gd name="connsiteX62" fmla="*/ 546358 w 1599695"/>
              <a:gd name="connsiteY62" fmla="*/ 561945 h 2125102"/>
              <a:gd name="connsiteX63" fmla="*/ 598630 w 1599695"/>
              <a:gd name="connsiteY63" fmla="*/ 717515 h 2125102"/>
              <a:gd name="connsiteX64" fmla="*/ 597384 w 1599695"/>
              <a:gd name="connsiteY64" fmla="*/ 880550 h 2125102"/>
              <a:gd name="connsiteX65" fmla="*/ 501554 w 1599695"/>
              <a:gd name="connsiteY65" fmla="*/ 1182977 h 2125102"/>
              <a:gd name="connsiteX66" fmla="*/ 484130 w 1599695"/>
              <a:gd name="connsiteY66" fmla="*/ 1179242 h 2125102"/>
              <a:gd name="connsiteX67" fmla="*/ 413191 w 1599695"/>
              <a:gd name="connsiteY67" fmla="*/ 927844 h 2125102"/>
              <a:gd name="connsiteX68" fmla="*/ 397012 w 1599695"/>
              <a:gd name="connsiteY68" fmla="*/ 827035 h 2125102"/>
              <a:gd name="connsiteX69" fmla="*/ 408212 w 1599695"/>
              <a:gd name="connsiteY69" fmla="*/ 729959 h 2125102"/>
              <a:gd name="connsiteX70" fmla="*/ 430615 w 1599695"/>
              <a:gd name="connsiteY70" fmla="*/ 631640 h 2125102"/>
              <a:gd name="connsiteX71" fmla="*/ 448039 w 1599695"/>
              <a:gd name="connsiteY71" fmla="*/ 523364 h 2125102"/>
              <a:gd name="connsiteX72" fmla="*/ 462973 w 1599695"/>
              <a:gd name="connsiteY72" fmla="*/ 410110 h 2125102"/>
              <a:gd name="connsiteX73" fmla="*/ 451772 w 1599695"/>
              <a:gd name="connsiteY73" fmla="*/ 340415 h 2125102"/>
              <a:gd name="connsiteX74" fmla="*/ 450528 w 1599695"/>
              <a:gd name="connsiteY74" fmla="*/ 237118 h 2125102"/>
              <a:gd name="connsiteX75" fmla="*/ 446795 w 1599695"/>
              <a:gd name="connsiteY75" fmla="*/ 193557 h 2125102"/>
              <a:gd name="connsiteX76" fmla="*/ 387056 w 1599695"/>
              <a:gd name="connsiteY76" fmla="*/ 296856 h 2125102"/>
              <a:gd name="connsiteX77" fmla="*/ 313628 w 1599695"/>
              <a:gd name="connsiteY77" fmla="*/ 436246 h 2125102"/>
              <a:gd name="connsiteX78" fmla="*/ 236464 w 1599695"/>
              <a:gd name="connsiteY78" fmla="*/ 551990 h 2125102"/>
              <a:gd name="connsiteX79" fmla="*/ 18668 w 1599695"/>
              <a:gd name="connsiteY79" fmla="*/ 706314 h 2125102"/>
              <a:gd name="connsiteX80" fmla="*/ 0 w 1599695"/>
              <a:gd name="connsiteY80" fmla="*/ 695112 h 2125102"/>
              <a:gd name="connsiteX81" fmla="*/ 34848 w 1599695"/>
              <a:gd name="connsiteY81" fmla="*/ 571901 h 2125102"/>
              <a:gd name="connsiteX82" fmla="*/ 177971 w 1599695"/>
              <a:gd name="connsiteY82" fmla="*/ 341660 h 2125102"/>
              <a:gd name="connsiteX83" fmla="*/ 311138 w 1599695"/>
              <a:gd name="connsiteY83" fmla="*/ 244585 h 2125102"/>
              <a:gd name="connsiteX84" fmla="*/ 449283 w 1599695"/>
              <a:gd name="connsiteY84" fmla="*/ 147509 h 2125102"/>
              <a:gd name="connsiteX85" fmla="*/ 432812 w 1599695"/>
              <a:gd name="connsiteY85" fmla="*/ 42559 h 212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599695" h="2125102">
                <a:moveTo>
                  <a:pt x="425275" y="0"/>
                </a:moveTo>
                <a:lnTo>
                  <a:pt x="467172" y="0"/>
                </a:lnTo>
                <a:lnTo>
                  <a:pt x="468798" y="8322"/>
                </a:lnTo>
                <a:cubicBezTo>
                  <a:pt x="471511" y="21771"/>
                  <a:pt x="473397" y="30522"/>
                  <a:pt x="474175" y="33011"/>
                </a:cubicBezTo>
                <a:cubicBezTo>
                  <a:pt x="486620" y="74081"/>
                  <a:pt x="499066" y="96483"/>
                  <a:pt x="511511" y="127597"/>
                </a:cubicBezTo>
                <a:cubicBezTo>
                  <a:pt x="536402" y="213471"/>
                  <a:pt x="582450" y="290633"/>
                  <a:pt x="633477" y="362818"/>
                </a:cubicBezTo>
                <a:cubicBezTo>
                  <a:pt x="642188" y="375262"/>
                  <a:pt x="650901" y="387708"/>
                  <a:pt x="659612" y="400153"/>
                </a:cubicBezTo>
                <a:cubicBezTo>
                  <a:pt x="659612" y="400153"/>
                  <a:pt x="678280" y="423800"/>
                  <a:pt x="683259" y="428778"/>
                </a:cubicBezTo>
                <a:cubicBezTo>
                  <a:pt x="726818" y="467360"/>
                  <a:pt x="744241" y="479805"/>
                  <a:pt x="799002" y="498473"/>
                </a:cubicBezTo>
                <a:cubicBezTo>
                  <a:pt x="845050" y="514652"/>
                  <a:pt x="891099" y="530832"/>
                  <a:pt x="930924" y="558211"/>
                </a:cubicBezTo>
                <a:cubicBezTo>
                  <a:pt x="974484" y="586837"/>
                  <a:pt x="1008086" y="629152"/>
                  <a:pt x="1039200" y="671466"/>
                </a:cubicBezTo>
                <a:cubicBezTo>
                  <a:pt x="1098938" y="752362"/>
                  <a:pt x="1151210" y="845703"/>
                  <a:pt x="1232105" y="909175"/>
                </a:cubicBezTo>
                <a:cubicBezTo>
                  <a:pt x="1237084" y="912908"/>
                  <a:pt x="1242062" y="916643"/>
                  <a:pt x="1247041" y="920377"/>
                </a:cubicBezTo>
                <a:cubicBezTo>
                  <a:pt x="1256996" y="929088"/>
                  <a:pt x="1245797" y="946512"/>
                  <a:pt x="1234595" y="939045"/>
                </a:cubicBezTo>
                <a:cubicBezTo>
                  <a:pt x="1229617" y="935311"/>
                  <a:pt x="1224638" y="931577"/>
                  <a:pt x="1219661" y="927844"/>
                </a:cubicBezTo>
                <a:cubicBezTo>
                  <a:pt x="1153699" y="880550"/>
                  <a:pt x="1076537" y="849436"/>
                  <a:pt x="1003108" y="815834"/>
                </a:cubicBezTo>
                <a:cubicBezTo>
                  <a:pt x="942126" y="787210"/>
                  <a:pt x="881142" y="757340"/>
                  <a:pt x="830116" y="712536"/>
                </a:cubicBezTo>
                <a:cubicBezTo>
                  <a:pt x="780334" y="670221"/>
                  <a:pt x="745487" y="614216"/>
                  <a:pt x="708150" y="561945"/>
                </a:cubicBezTo>
                <a:cubicBezTo>
                  <a:pt x="704416" y="556967"/>
                  <a:pt x="701927" y="553234"/>
                  <a:pt x="698193" y="548256"/>
                </a:cubicBezTo>
                <a:cubicBezTo>
                  <a:pt x="714373" y="600526"/>
                  <a:pt x="728063" y="652797"/>
                  <a:pt x="739264" y="706314"/>
                </a:cubicBezTo>
                <a:cubicBezTo>
                  <a:pt x="751710" y="764807"/>
                  <a:pt x="765399" y="817078"/>
                  <a:pt x="776601" y="874327"/>
                </a:cubicBezTo>
                <a:cubicBezTo>
                  <a:pt x="777845" y="884284"/>
                  <a:pt x="784068" y="909175"/>
                  <a:pt x="785312" y="914154"/>
                </a:cubicBezTo>
                <a:cubicBezTo>
                  <a:pt x="796513" y="949001"/>
                  <a:pt x="803981" y="957712"/>
                  <a:pt x="816426" y="992560"/>
                </a:cubicBezTo>
                <a:cubicBezTo>
                  <a:pt x="817670" y="993805"/>
                  <a:pt x="817670" y="995049"/>
                  <a:pt x="818914" y="996294"/>
                </a:cubicBezTo>
                <a:cubicBezTo>
                  <a:pt x="845050" y="1052298"/>
                  <a:pt x="883632" y="1098346"/>
                  <a:pt x="939636" y="1124483"/>
                </a:cubicBezTo>
                <a:cubicBezTo>
                  <a:pt x="985685" y="1145640"/>
                  <a:pt x="1035466" y="1154351"/>
                  <a:pt x="1085250" y="1163064"/>
                </a:cubicBezTo>
                <a:cubicBezTo>
                  <a:pt x="1146232" y="1174265"/>
                  <a:pt x="1203481" y="1189199"/>
                  <a:pt x="1259486" y="1215335"/>
                </a:cubicBezTo>
                <a:cubicBezTo>
                  <a:pt x="1357805" y="1262628"/>
                  <a:pt x="1444924" y="1331079"/>
                  <a:pt x="1543244" y="1375883"/>
                </a:cubicBezTo>
                <a:cubicBezTo>
                  <a:pt x="1559423" y="1380861"/>
                  <a:pt x="1575603" y="1388328"/>
                  <a:pt x="1591781" y="1395795"/>
                </a:cubicBezTo>
                <a:cubicBezTo>
                  <a:pt x="1591781" y="1395795"/>
                  <a:pt x="1593025" y="1397039"/>
                  <a:pt x="1594271" y="1397039"/>
                </a:cubicBezTo>
                <a:cubicBezTo>
                  <a:pt x="1606716" y="1403262"/>
                  <a:pt x="1595515" y="1424419"/>
                  <a:pt x="1583070" y="1419442"/>
                </a:cubicBezTo>
                <a:cubicBezTo>
                  <a:pt x="1565645" y="1414464"/>
                  <a:pt x="1549467" y="1406995"/>
                  <a:pt x="1533287" y="1399528"/>
                </a:cubicBezTo>
                <a:cubicBezTo>
                  <a:pt x="1472304" y="1379617"/>
                  <a:pt x="1407588" y="1374637"/>
                  <a:pt x="1342871" y="1370904"/>
                </a:cubicBezTo>
                <a:cubicBezTo>
                  <a:pt x="1204725" y="1363437"/>
                  <a:pt x="1060357" y="1362193"/>
                  <a:pt x="950837" y="1265117"/>
                </a:cubicBezTo>
                <a:cubicBezTo>
                  <a:pt x="938392" y="1253917"/>
                  <a:pt x="927190" y="1242716"/>
                  <a:pt x="915991" y="1230270"/>
                </a:cubicBezTo>
                <a:cubicBezTo>
                  <a:pt x="920969" y="1243960"/>
                  <a:pt x="925946" y="1257650"/>
                  <a:pt x="929680" y="1272584"/>
                </a:cubicBezTo>
                <a:cubicBezTo>
                  <a:pt x="975728" y="1424419"/>
                  <a:pt x="1019288" y="1581233"/>
                  <a:pt x="1031733" y="1739291"/>
                </a:cubicBezTo>
                <a:cubicBezTo>
                  <a:pt x="1042933" y="1872458"/>
                  <a:pt x="1026755" y="2013092"/>
                  <a:pt x="939636" y="2120125"/>
                </a:cubicBezTo>
                <a:cubicBezTo>
                  <a:pt x="934659" y="2126346"/>
                  <a:pt x="923457" y="2127592"/>
                  <a:pt x="919723" y="2118879"/>
                </a:cubicBezTo>
                <a:cubicBezTo>
                  <a:pt x="892344" y="2067853"/>
                  <a:pt x="903545" y="2013092"/>
                  <a:pt x="901055" y="1957087"/>
                </a:cubicBezTo>
                <a:cubicBezTo>
                  <a:pt x="898566" y="1901083"/>
                  <a:pt x="878654" y="1846323"/>
                  <a:pt x="876164" y="1790318"/>
                </a:cubicBezTo>
                <a:cubicBezTo>
                  <a:pt x="873675" y="1733068"/>
                  <a:pt x="892344" y="1678309"/>
                  <a:pt x="911012" y="1624793"/>
                </a:cubicBezTo>
                <a:cubicBezTo>
                  <a:pt x="928436" y="1575010"/>
                  <a:pt x="948349" y="1525228"/>
                  <a:pt x="960794" y="1474203"/>
                </a:cubicBezTo>
                <a:cubicBezTo>
                  <a:pt x="942126" y="1395795"/>
                  <a:pt x="919723" y="1318633"/>
                  <a:pt x="896078" y="1242716"/>
                </a:cubicBezTo>
                <a:cubicBezTo>
                  <a:pt x="886121" y="1209112"/>
                  <a:pt x="871185" y="1175509"/>
                  <a:pt x="855007" y="1143151"/>
                </a:cubicBezTo>
                <a:cubicBezTo>
                  <a:pt x="832606" y="1100836"/>
                  <a:pt x="812692" y="1057277"/>
                  <a:pt x="796513" y="1012473"/>
                </a:cubicBezTo>
                <a:cubicBezTo>
                  <a:pt x="806469" y="1075945"/>
                  <a:pt x="808959" y="1140663"/>
                  <a:pt x="803981" y="1204133"/>
                </a:cubicBezTo>
                <a:cubicBezTo>
                  <a:pt x="791535" y="1358459"/>
                  <a:pt x="731797" y="1505315"/>
                  <a:pt x="633477" y="1626037"/>
                </a:cubicBezTo>
                <a:cubicBezTo>
                  <a:pt x="627254" y="1633504"/>
                  <a:pt x="616053" y="1629771"/>
                  <a:pt x="616053" y="1619814"/>
                </a:cubicBezTo>
                <a:cubicBezTo>
                  <a:pt x="614809" y="1563809"/>
                  <a:pt x="612320" y="1506561"/>
                  <a:pt x="614809" y="1450556"/>
                </a:cubicBezTo>
                <a:cubicBezTo>
                  <a:pt x="617297" y="1400774"/>
                  <a:pt x="622275" y="1349747"/>
                  <a:pt x="634721" y="1301209"/>
                </a:cubicBezTo>
                <a:cubicBezTo>
                  <a:pt x="647167" y="1255160"/>
                  <a:pt x="670813" y="1212846"/>
                  <a:pt x="693216" y="1170531"/>
                </a:cubicBezTo>
                <a:cubicBezTo>
                  <a:pt x="715617" y="1129461"/>
                  <a:pt x="738018" y="1088391"/>
                  <a:pt x="751710" y="1043587"/>
                </a:cubicBezTo>
                <a:cubicBezTo>
                  <a:pt x="760421" y="1016207"/>
                  <a:pt x="764155" y="990072"/>
                  <a:pt x="765399" y="962691"/>
                </a:cubicBezTo>
                <a:cubicBezTo>
                  <a:pt x="764155" y="956468"/>
                  <a:pt x="762909" y="949001"/>
                  <a:pt x="761665" y="942778"/>
                </a:cubicBezTo>
                <a:cubicBezTo>
                  <a:pt x="744241" y="856903"/>
                  <a:pt x="730551" y="771030"/>
                  <a:pt x="710639" y="685157"/>
                </a:cubicBezTo>
                <a:cubicBezTo>
                  <a:pt x="695705" y="619195"/>
                  <a:pt x="678280" y="551990"/>
                  <a:pt x="653389" y="487272"/>
                </a:cubicBezTo>
                <a:cubicBezTo>
                  <a:pt x="587429" y="398909"/>
                  <a:pt x="521467" y="309301"/>
                  <a:pt x="480397" y="207248"/>
                </a:cubicBezTo>
                <a:cubicBezTo>
                  <a:pt x="480397" y="213471"/>
                  <a:pt x="479153" y="218450"/>
                  <a:pt x="479153" y="223427"/>
                </a:cubicBezTo>
                <a:cubicBezTo>
                  <a:pt x="479153" y="235872"/>
                  <a:pt x="477907" y="249562"/>
                  <a:pt x="476663" y="262008"/>
                </a:cubicBezTo>
                <a:cubicBezTo>
                  <a:pt x="482886" y="289389"/>
                  <a:pt x="489108" y="316769"/>
                  <a:pt x="489108" y="344148"/>
                </a:cubicBezTo>
                <a:cubicBezTo>
                  <a:pt x="487864" y="366551"/>
                  <a:pt x="486620" y="390196"/>
                  <a:pt x="484130" y="412599"/>
                </a:cubicBezTo>
                <a:cubicBezTo>
                  <a:pt x="496577" y="464871"/>
                  <a:pt x="523957" y="513408"/>
                  <a:pt x="546358" y="561945"/>
                </a:cubicBezTo>
                <a:cubicBezTo>
                  <a:pt x="570004" y="611728"/>
                  <a:pt x="591163" y="662754"/>
                  <a:pt x="598630" y="717515"/>
                </a:cubicBezTo>
                <a:cubicBezTo>
                  <a:pt x="606097" y="771030"/>
                  <a:pt x="602363" y="827035"/>
                  <a:pt x="597384" y="880550"/>
                </a:cubicBezTo>
                <a:cubicBezTo>
                  <a:pt x="586183" y="985093"/>
                  <a:pt x="560049" y="1093369"/>
                  <a:pt x="501554" y="1182977"/>
                </a:cubicBezTo>
                <a:cubicBezTo>
                  <a:pt x="496577" y="1189199"/>
                  <a:pt x="486620" y="1186711"/>
                  <a:pt x="484130" y="1179242"/>
                </a:cubicBezTo>
                <a:cubicBezTo>
                  <a:pt x="459240" y="1095859"/>
                  <a:pt x="434349" y="1012473"/>
                  <a:pt x="413191" y="927844"/>
                </a:cubicBezTo>
                <a:cubicBezTo>
                  <a:pt x="405724" y="894240"/>
                  <a:pt x="397012" y="861882"/>
                  <a:pt x="397012" y="827035"/>
                </a:cubicBezTo>
                <a:cubicBezTo>
                  <a:pt x="395768" y="794677"/>
                  <a:pt x="401991" y="762319"/>
                  <a:pt x="408212" y="729959"/>
                </a:cubicBezTo>
                <a:cubicBezTo>
                  <a:pt x="414435" y="697601"/>
                  <a:pt x="424392" y="665243"/>
                  <a:pt x="430615" y="631640"/>
                </a:cubicBezTo>
                <a:cubicBezTo>
                  <a:pt x="438082" y="595548"/>
                  <a:pt x="443061" y="559457"/>
                  <a:pt x="448039" y="523364"/>
                </a:cubicBezTo>
                <a:cubicBezTo>
                  <a:pt x="454262" y="486028"/>
                  <a:pt x="459240" y="447447"/>
                  <a:pt x="462973" y="410110"/>
                </a:cubicBezTo>
                <a:cubicBezTo>
                  <a:pt x="456750" y="387708"/>
                  <a:pt x="453016" y="364062"/>
                  <a:pt x="451772" y="340415"/>
                </a:cubicBezTo>
                <a:cubicBezTo>
                  <a:pt x="449283" y="305567"/>
                  <a:pt x="450528" y="271965"/>
                  <a:pt x="450528" y="237118"/>
                </a:cubicBezTo>
                <a:cubicBezTo>
                  <a:pt x="448039" y="222182"/>
                  <a:pt x="446795" y="208493"/>
                  <a:pt x="446795" y="193557"/>
                </a:cubicBezTo>
                <a:cubicBezTo>
                  <a:pt x="426882" y="227161"/>
                  <a:pt x="405724" y="262008"/>
                  <a:pt x="387056" y="296856"/>
                </a:cubicBezTo>
                <a:cubicBezTo>
                  <a:pt x="360920" y="342904"/>
                  <a:pt x="337273" y="390196"/>
                  <a:pt x="313628" y="436246"/>
                </a:cubicBezTo>
                <a:cubicBezTo>
                  <a:pt x="292469" y="478561"/>
                  <a:pt x="270068" y="518386"/>
                  <a:pt x="236464" y="551990"/>
                </a:cubicBezTo>
                <a:cubicBezTo>
                  <a:pt x="172994" y="615461"/>
                  <a:pt x="89608" y="654043"/>
                  <a:pt x="18668" y="706314"/>
                </a:cubicBezTo>
                <a:cubicBezTo>
                  <a:pt x="11201" y="712536"/>
                  <a:pt x="1246" y="707558"/>
                  <a:pt x="0" y="695112"/>
                </a:cubicBezTo>
                <a:cubicBezTo>
                  <a:pt x="1246" y="652797"/>
                  <a:pt x="18668" y="609238"/>
                  <a:pt x="34848" y="571901"/>
                </a:cubicBezTo>
                <a:cubicBezTo>
                  <a:pt x="70939" y="491006"/>
                  <a:pt x="116989" y="406376"/>
                  <a:pt x="177971" y="341660"/>
                </a:cubicBezTo>
                <a:cubicBezTo>
                  <a:pt x="216552" y="301834"/>
                  <a:pt x="265089" y="273209"/>
                  <a:pt x="311138" y="244585"/>
                </a:cubicBezTo>
                <a:cubicBezTo>
                  <a:pt x="358430" y="214715"/>
                  <a:pt x="406968" y="186090"/>
                  <a:pt x="449283" y="147509"/>
                </a:cubicBezTo>
                <a:cubicBezTo>
                  <a:pt x="448038" y="133197"/>
                  <a:pt x="441738" y="94071"/>
                  <a:pt x="432812" y="42559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9"/>
            </p:custDataLst>
          </p:nvPr>
        </p:nvSpPr>
        <p:spPr>
          <a:xfrm>
            <a:off x="8624980" y="2701966"/>
            <a:ext cx="1450283" cy="1454068"/>
          </a:xfrm>
          <a:custGeom>
            <a:avLst/>
            <a:gdLst>
              <a:gd name="connsiteX0" fmla="*/ 101924 w 1450283"/>
              <a:gd name="connsiteY0" fmla="*/ 817 h 1454068"/>
              <a:gd name="connsiteX1" fmla="*/ 110637 w 1450283"/>
              <a:gd name="connsiteY1" fmla="*/ 7040 h 1454068"/>
              <a:gd name="connsiteX2" fmla="*/ 55876 w 1450283"/>
              <a:gd name="connsiteY2" fmla="*/ 150164 h 1454068"/>
              <a:gd name="connsiteX3" fmla="*/ 172863 w 1450283"/>
              <a:gd name="connsiteY3" fmla="*/ 82959 h 1454068"/>
              <a:gd name="connsiteX4" fmla="*/ 190287 w 1450283"/>
              <a:gd name="connsiteY4" fmla="*/ 85447 h 1454068"/>
              <a:gd name="connsiteX5" fmla="*/ 191532 w 1450283"/>
              <a:gd name="connsiteY5" fmla="*/ 104116 h 1454068"/>
              <a:gd name="connsiteX6" fmla="*/ 73300 w 1450283"/>
              <a:gd name="connsiteY6" fmla="*/ 269641 h 1454068"/>
              <a:gd name="connsiteX7" fmla="*/ 266205 w 1450283"/>
              <a:gd name="connsiteY7" fmla="*/ 165098 h 1454068"/>
              <a:gd name="connsiteX8" fmla="*/ 276162 w 1450283"/>
              <a:gd name="connsiteY8" fmla="*/ 172566 h 1454068"/>
              <a:gd name="connsiteX9" fmla="*/ 273672 w 1450283"/>
              <a:gd name="connsiteY9" fmla="*/ 189989 h 1454068"/>
              <a:gd name="connsiteX10" fmla="*/ 70810 w 1450283"/>
              <a:gd name="connsiteY10" fmla="*/ 396585 h 1454068"/>
              <a:gd name="connsiteX11" fmla="*/ 345855 w 1450283"/>
              <a:gd name="connsiteY11" fmla="*/ 244750 h 1454068"/>
              <a:gd name="connsiteX12" fmla="*/ 358302 w 1450283"/>
              <a:gd name="connsiteY12" fmla="*/ 253461 h 1454068"/>
              <a:gd name="connsiteX13" fmla="*/ 355812 w 1450283"/>
              <a:gd name="connsiteY13" fmla="*/ 270885 h 1454068"/>
              <a:gd name="connsiteX14" fmla="*/ 82011 w 1450283"/>
              <a:gd name="connsiteY14" fmla="*/ 549665 h 1454068"/>
              <a:gd name="connsiteX15" fmla="*/ 429241 w 1450283"/>
              <a:gd name="connsiteY15" fmla="*/ 340580 h 1454068"/>
              <a:gd name="connsiteX16" fmla="*/ 440443 w 1450283"/>
              <a:gd name="connsiteY16" fmla="*/ 339336 h 1454068"/>
              <a:gd name="connsiteX17" fmla="*/ 449154 w 1450283"/>
              <a:gd name="connsiteY17" fmla="*/ 345558 h 1454068"/>
              <a:gd name="connsiteX18" fmla="*/ 169130 w 1450283"/>
              <a:gd name="connsiteY18" fmla="*/ 616871 h 1454068"/>
              <a:gd name="connsiteX19" fmla="*/ 259982 w 1450283"/>
              <a:gd name="connsiteY19" fmla="*/ 564600 h 1454068"/>
              <a:gd name="connsiteX20" fmla="*/ 431730 w 1450283"/>
              <a:gd name="connsiteY20" fmla="*/ 465036 h 1454068"/>
              <a:gd name="connsiteX21" fmla="*/ 530050 w 1450283"/>
              <a:gd name="connsiteY21" fmla="*/ 425209 h 1454068"/>
              <a:gd name="connsiteX22" fmla="*/ 220157 w 1450283"/>
              <a:gd name="connsiteY22" fmla="*/ 712701 h 1454068"/>
              <a:gd name="connsiteX23" fmla="*/ 83256 w 1450283"/>
              <a:gd name="connsiteY23" fmla="*/ 813510 h 1454068"/>
              <a:gd name="connsiteX24" fmla="*/ 266205 w 1450283"/>
              <a:gd name="connsiteY24" fmla="*/ 695277 h 1454068"/>
              <a:gd name="connsiteX25" fmla="*/ 604722 w 1450283"/>
              <a:gd name="connsiteY25" fmla="*/ 502372 h 1454068"/>
              <a:gd name="connsiteX26" fmla="*/ 617169 w 1450283"/>
              <a:gd name="connsiteY26" fmla="*/ 512329 h 1454068"/>
              <a:gd name="connsiteX27" fmla="*/ 612191 w 1450283"/>
              <a:gd name="connsiteY27" fmla="*/ 532242 h 1454068"/>
              <a:gd name="connsiteX28" fmla="*/ 65832 w 1450283"/>
              <a:gd name="connsiteY28" fmla="*/ 928008 h 1454068"/>
              <a:gd name="connsiteX29" fmla="*/ 676907 w 1450283"/>
              <a:gd name="connsiteY29" fmla="*/ 577046 h 1454068"/>
              <a:gd name="connsiteX30" fmla="*/ 694331 w 1450283"/>
              <a:gd name="connsiteY30" fmla="*/ 588247 h 1454068"/>
              <a:gd name="connsiteX31" fmla="*/ 689353 w 1450283"/>
              <a:gd name="connsiteY31" fmla="*/ 608158 h 1454068"/>
              <a:gd name="connsiteX32" fmla="*/ 30985 w 1450283"/>
              <a:gd name="connsiteY32" fmla="*/ 1094778 h 1454068"/>
              <a:gd name="connsiteX33" fmla="*/ 752825 w 1450283"/>
              <a:gd name="connsiteY33" fmla="*/ 664163 h 1454068"/>
              <a:gd name="connsiteX34" fmla="*/ 772737 w 1450283"/>
              <a:gd name="connsiteY34" fmla="*/ 667897 h 1454068"/>
              <a:gd name="connsiteX35" fmla="*/ 769003 w 1450283"/>
              <a:gd name="connsiteY35" fmla="*/ 687810 h 1454068"/>
              <a:gd name="connsiteX36" fmla="*/ 59609 w 1450283"/>
              <a:gd name="connsiteY36" fmla="*/ 1214255 h 1454068"/>
              <a:gd name="connsiteX37" fmla="*/ 510136 w 1450283"/>
              <a:gd name="connsiteY37" fmla="*/ 932987 h 1454068"/>
              <a:gd name="connsiteX38" fmla="*/ 838699 w 1450283"/>
              <a:gd name="connsiteY38" fmla="*/ 737592 h 1454068"/>
              <a:gd name="connsiteX39" fmla="*/ 851145 w 1450283"/>
              <a:gd name="connsiteY39" fmla="*/ 746305 h 1454068"/>
              <a:gd name="connsiteX40" fmla="*/ 375725 w 1450283"/>
              <a:gd name="connsiteY40" fmla="*/ 1113448 h 1454068"/>
              <a:gd name="connsiteX41" fmla="*/ 200244 w 1450283"/>
              <a:gd name="connsiteY41" fmla="*/ 1230435 h 1454068"/>
              <a:gd name="connsiteX42" fmla="*/ 909638 w 1450283"/>
              <a:gd name="connsiteY42" fmla="*/ 820977 h 1454068"/>
              <a:gd name="connsiteX43" fmla="*/ 929551 w 1450283"/>
              <a:gd name="connsiteY43" fmla="*/ 825955 h 1454068"/>
              <a:gd name="connsiteX44" fmla="*/ 925817 w 1450283"/>
              <a:gd name="connsiteY44" fmla="*/ 845868 h 1454068"/>
              <a:gd name="connsiteX45" fmla="*/ 269939 w 1450283"/>
              <a:gd name="connsiteY45" fmla="*/ 1334978 h 1454068"/>
              <a:gd name="connsiteX46" fmla="*/ 1012936 w 1450283"/>
              <a:gd name="connsiteY46" fmla="*/ 913074 h 1454068"/>
              <a:gd name="connsiteX47" fmla="*/ 1021647 w 1450283"/>
              <a:gd name="connsiteY47" fmla="*/ 920542 h 1454068"/>
              <a:gd name="connsiteX48" fmla="*/ 652016 w 1450283"/>
              <a:gd name="connsiteY48" fmla="*/ 1227945 h 1454068"/>
              <a:gd name="connsiteX49" fmla="*/ 1091342 w 1450283"/>
              <a:gd name="connsiteY49" fmla="*/ 992725 h 1454068"/>
              <a:gd name="connsiteX50" fmla="*/ 1103789 w 1450283"/>
              <a:gd name="connsiteY50" fmla="*/ 1001438 h 1454068"/>
              <a:gd name="connsiteX51" fmla="*/ 1100055 w 1450283"/>
              <a:gd name="connsiteY51" fmla="*/ 1020106 h 1454068"/>
              <a:gd name="connsiteX52" fmla="*/ 610946 w 1450283"/>
              <a:gd name="connsiteY52" fmla="*/ 1404671 h 1454068"/>
              <a:gd name="connsiteX53" fmla="*/ 1169749 w 1450283"/>
              <a:gd name="connsiteY53" fmla="*/ 1081088 h 1454068"/>
              <a:gd name="connsiteX54" fmla="*/ 1188418 w 1450283"/>
              <a:gd name="connsiteY54" fmla="*/ 1084822 h 1454068"/>
              <a:gd name="connsiteX55" fmla="*/ 1187174 w 1450283"/>
              <a:gd name="connsiteY55" fmla="*/ 1103491 h 1454068"/>
              <a:gd name="connsiteX56" fmla="*/ 909638 w 1450283"/>
              <a:gd name="connsiteY56" fmla="*/ 1361113 h 1454068"/>
              <a:gd name="connsiteX57" fmla="*/ 1253134 w 1450283"/>
              <a:gd name="connsiteY57" fmla="*/ 1163229 h 1454068"/>
              <a:gd name="connsiteX58" fmla="*/ 1271803 w 1450283"/>
              <a:gd name="connsiteY58" fmla="*/ 1166963 h 1454068"/>
              <a:gd name="connsiteX59" fmla="*/ 1270558 w 1450283"/>
              <a:gd name="connsiteY59" fmla="*/ 1185631 h 1454068"/>
              <a:gd name="connsiteX60" fmla="*/ 1075164 w 1450283"/>
              <a:gd name="connsiteY60" fmla="*/ 1397204 h 1454068"/>
              <a:gd name="connsiteX61" fmla="*/ 1347720 w 1450283"/>
              <a:gd name="connsiteY61" fmla="*/ 1245369 h 1454068"/>
              <a:gd name="connsiteX62" fmla="*/ 1357677 w 1450283"/>
              <a:gd name="connsiteY62" fmla="*/ 1252836 h 1454068"/>
              <a:gd name="connsiteX63" fmla="*/ 1314116 w 1450283"/>
              <a:gd name="connsiteY63" fmla="*/ 1405917 h 1454068"/>
              <a:gd name="connsiteX64" fmla="*/ 1347720 w 1450283"/>
              <a:gd name="connsiteY64" fmla="*/ 1384759 h 1454068"/>
              <a:gd name="connsiteX65" fmla="*/ 1438572 w 1450283"/>
              <a:gd name="connsiteY65" fmla="*/ 1337466 h 1454068"/>
              <a:gd name="connsiteX66" fmla="*/ 1448529 w 1450283"/>
              <a:gd name="connsiteY66" fmla="*/ 1344933 h 1454068"/>
              <a:gd name="connsiteX67" fmla="*/ 1443552 w 1450283"/>
              <a:gd name="connsiteY67" fmla="*/ 1364846 h 1454068"/>
              <a:gd name="connsiteX68" fmla="*/ 1437328 w 1450283"/>
              <a:gd name="connsiteY68" fmla="*/ 1367336 h 1454068"/>
              <a:gd name="connsiteX69" fmla="*/ 1365144 w 1450283"/>
              <a:gd name="connsiteY69" fmla="*/ 1410894 h 1454068"/>
              <a:gd name="connsiteX70" fmla="*/ 1284248 w 1450283"/>
              <a:gd name="connsiteY70" fmla="*/ 1453209 h 1454068"/>
              <a:gd name="connsiteX71" fmla="*/ 1275537 w 1450283"/>
              <a:gd name="connsiteY71" fmla="*/ 1445742 h 1454068"/>
              <a:gd name="connsiteX72" fmla="*/ 1274291 w 1450283"/>
              <a:gd name="connsiteY72" fmla="*/ 1433297 h 1454068"/>
              <a:gd name="connsiteX73" fmla="*/ 1329052 w 1450283"/>
              <a:gd name="connsiteY73" fmla="*/ 1283950 h 1454068"/>
              <a:gd name="connsiteX74" fmla="*/ 1046538 w 1450283"/>
              <a:gd name="connsiteY74" fmla="*/ 1450719 h 1454068"/>
              <a:gd name="connsiteX75" fmla="*/ 1035338 w 1450283"/>
              <a:gd name="connsiteY75" fmla="*/ 1451965 h 1454068"/>
              <a:gd name="connsiteX76" fmla="*/ 1026626 w 1450283"/>
              <a:gd name="connsiteY76" fmla="*/ 1445742 h 1454068"/>
              <a:gd name="connsiteX77" fmla="*/ 1175972 w 1450283"/>
              <a:gd name="connsiteY77" fmla="*/ 1241636 h 1454068"/>
              <a:gd name="connsiteX78" fmla="*/ 813808 w 1450283"/>
              <a:gd name="connsiteY78" fmla="*/ 1450719 h 1454068"/>
              <a:gd name="connsiteX79" fmla="*/ 795140 w 1450283"/>
              <a:gd name="connsiteY79" fmla="*/ 1446987 h 1454068"/>
              <a:gd name="connsiteX80" fmla="*/ 796384 w 1450283"/>
              <a:gd name="connsiteY80" fmla="*/ 1428318 h 1454068"/>
              <a:gd name="connsiteX81" fmla="*/ 1071429 w 1450283"/>
              <a:gd name="connsiteY81" fmla="*/ 1173185 h 1454068"/>
              <a:gd name="connsiteX82" fmla="*/ 576098 w 1450283"/>
              <a:gd name="connsiteY82" fmla="*/ 1453209 h 1454068"/>
              <a:gd name="connsiteX83" fmla="*/ 567385 w 1450283"/>
              <a:gd name="connsiteY83" fmla="*/ 1446987 h 1454068"/>
              <a:gd name="connsiteX84" fmla="*/ 817541 w 1450283"/>
              <a:gd name="connsiteY84" fmla="*/ 1194343 h 1454068"/>
              <a:gd name="connsiteX85" fmla="*/ 1002980 w 1450283"/>
              <a:gd name="connsiteY85" fmla="*/ 1056197 h 1454068"/>
              <a:gd name="connsiteX86" fmla="*/ 375725 w 1450283"/>
              <a:gd name="connsiteY86" fmla="*/ 1439519 h 1454068"/>
              <a:gd name="connsiteX87" fmla="*/ 347101 w 1450283"/>
              <a:gd name="connsiteY87" fmla="*/ 1453209 h 1454068"/>
              <a:gd name="connsiteX88" fmla="*/ 343367 w 1450283"/>
              <a:gd name="connsiteY88" fmla="*/ 1451965 h 1454068"/>
              <a:gd name="connsiteX89" fmla="*/ 334656 w 1450283"/>
              <a:gd name="connsiteY89" fmla="*/ 1445742 h 1454068"/>
              <a:gd name="connsiteX90" fmla="*/ 617169 w 1450283"/>
              <a:gd name="connsiteY90" fmla="*/ 1216745 h 1454068"/>
              <a:gd name="connsiteX91" fmla="*/ 965643 w 1450283"/>
              <a:gd name="connsiteY91" fmla="*/ 964101 h 1454068"/>
              <a:gd name="connsiteX92" fmla="*/ 130548 w 1450283"/>
              <a:gd name="connsiteY92" fmla="*/ 1450719 h 1454068"/>
              <a:gd name="connsiteX93" fmla="*/ 119348 w 1450283"/>
              <a:gd name="connsiteY93" fmla="*/ 1451965 h 1454068"/>
              <a:gd name="connsiteX94" fmla="*/ 110637 w 1450283"/>
              <a:gd name="connsiteY94" fmla="*/ 1445742 h 1454068"/>
              <a:gd name="connsiteX95" fmla="*/ 508892 w 1450283"/>
              <a:gd name="connsiteY95" fmla="*/ 1118425 h 1454068"/>
              <a:gd name="connsiteX96" fmla="*/ 700554 w 1450283"/>
              <a:gd name="connsiteY96" fmla="*/ 976546 h 1454068"/>
              <a:gd name="connsiteX97" fmla="*/ 24762 w 1450283"/>
              <a:gd name="connsiteY97" fmla="*/ 1364846 h 1454068"/>
              <a:gd name="connsiteX98" fmla="*/ 4848 w 1450283"/>
              <a:gd name="connsiteY98" fmla="*/ 1359869 h 1454068"/>
              <a:gd name="connsiteX99" fmla="*/ 358302 w 1450283"/>
              <a:gd name="connsiteY99" fmla="*/ 1089801 h 1454068"/>
              <a:gd name="connsiteX100" fmla="*/ 803851 w 1450283"/>
              <a:gd name="connsiteY100" fmla="*/ 778662 h 1454068"/>
              <a:gd name="connsiteX101" fmla="*/ 525072 w 1450283"/>
              <a:gd name="connsiteY101" fmla="*/ 959122 h 1454068"/>
              <a:gd name="connsiteX102" fmla="*/ 22272 w 1450283"/>
              <a:gd name="connsiteY102" fmla="*/ 1247859 h 1454068"/>
              <a:gd name="connsiteX103" fmla="*/ 4848 w 1450283"/>
              <a:gd name="connsiteY103" fmla="*/ 1235413 h 1454068"/>
              <a:gd name="connsiteX104" fmla="*/ 8582 w 1450283"/>
              <a:gd name="connsiteY104" fmla="*/ 1216745 h 1454068"/>
              <a:gd name="connsiteX105" fmla="*/ 365769 w 1450283"/>
              <a:gd name="connsiteY105" fmla="*/ 951655 h 1454068"/>
              <a:gd name="connsiteX106" fmla="*/ 19783 w 1450283"/>
              <a:gd name="connsiteY106" fmla="*/ 1123403 h 1454068"/>
              <a:gd name="connsiteX107" fmla="*/ 4848 w 1450283"/>
              <a:gd name="connsiteY107" fmla="*/ 1112202 h 1454068"/>
              <a:gd name="connsiteX108" fmla="*/ 324698 w 1450283"/>
              <a:gd name="connsiteY108" fmla="*/ 812266 h 1454068"/>
              <a:gd name="connsiteX109" fmla="*/ 610946 w 1450283"/>
              <a:gd name="connsiteY109" fmla="*/ 624338 h 1454068"/>
              <a:gd name="connsiteX110" fmla="*/ 26006 w 1450283"/>
              <a:gd name="connsiteY110" fmla="*/ 992725 h 1454068"/>
              <a:gd name="connsiteX111" fmla="*/ 14805 w 1450283"/>
              <a:gd name="connsiteY111" fmla="*/ 995215 h 1454068"/>
              <a:gd name="connsiteX112" fmla="*/ 4848 w 1450283"/>
              <a:gd name="connsiteY112" fmla="*/ 987748 h 1454068"/>
              <a:gd name="connsiteX113" fmla="*/ 289850 w 1450283"/>
              <a:gd name="connsiteY113" fmla="*/ 717680 h 1454068"/>
              <a:gd name="connsiteX114" fmla="*/ 313497 w 1450283"/>
              <a:gd name="connsiteY114" fmla="*/ 701500 h 1454068"/>
              <a:gd name="connsiteX115" fmla="*/ 281139 w 1450283"/>
              <a:gd name="connsiteY115" fmla="*/ 722658 h 1454068"/>
              <a:gd name="connsiteX116" fmla="*/ 16049 w 1450283"/>
              <a:gd name="connsiteY116" fmla="*/ 875738 h 1454068"/>
              <a:gd name="connsiteX117" fmla="*/ 4848 w 1450283"/>
              <a:gd name="connsiteY117" fmla="*/ 867025 h 1454068"/>
              <a:gd name="connsiteX118" fmla="*/ 201488 w 1450283"/>
              <a:gd name="connsiteY118" fmla="*/ 690300 h 1454068"/>
              <a:gd name="connsiteX119" fmla="*/ 482756 w 1450283"/>
              <a:gd name="connsiteY119" fmla="*/ 468770 h 1454068"/>
              <a:gd name="connsiteX120" fmla="*/ 24762 w 1450283"/>
              <a:gd name="connsiteY120" fmla="*/ 733858 h 1454068"/>
              <a:gd name="connsiteX121" fmla="*/ 6094 w 1450283"/>
              <a:gd name="connsiteY121" fmla="*/ 730125 h 1454068"/>
              <a:gd name="connsiteX122" fmla="*/ 8582 w 1450283"/>
              <a:gd name="connsiteY122" fmla="*/ 710211 h 1454068"/>
              <a:gd name="connsiteX123" fmla="*/ 348345 w 1450283"/>
              <a:gd name="connsiteY123" fmla="*/ 425209 h 1454068"/>
              <a:gd name="connsiteX124" fmla="*/ 14805 w 1450283"/>
              <a:gd name="connsiteY124" fmla="*/ 609404 h 1454068"/>
              <a:gd name="connsiteX125" fmla="*/ 4848 w 1450283"/>
              <a:gd name="connsiteY125" fmla="*/ 601937 h 1454068"/>
              <a:gd name="connsiteX126" fmla="*/ 7338 w 1450283"/>
              <a:gd name="connsiteY126" fmla="*/ 584513 h 1454068"/>
              <a:gd name="connsiteX127" fmla="*/ 292340 w 1450283"/>
              <a:gd name="connsiteY127" fmla="*/ 294532 h 1454068"/>
              <a:gd name="connsiteX128" fmla="*/ 47163 w 1450283"/>
              <a:gd name="connsiteY128" fmla="*/ 448856 h 1454068"/>
              <a:gd name="connsiteX129" fmla="*/ 13561 w 1450283"/>
              <a:gd name="connsiteY129" fmla="*/ 465036 h 1454068"/>
              <a:gd name="connsiteX130" fmla="*/ 4848 w 1450283"/>
              <a:gd name="connsiteY130" fmla="*/ 457568 h 1454068"/>
              <a:gd name="connsiteX131" fmla="*/ 189043 w 1450283"/>
              <a:gd name="connsiteY131" fmla="*/ 233550 h 1454068"/>
              <a:gd name="connsiteX132" fmla="*/ 26006 w 1450283"/>
              <a:gd name="connsiteY132" fmla="*/ 335603 h 1454068"/>
              <a:gd name="connsiteX133" fmla="*/ 7338 w 1450283"/>
              <a:gd name="connsiteY133" fmla="*/ 333113 h 1454068"/>
              <a:gd name="connsiteX134" fmla="*/ 6094 w 1450283"/>
              <a:gd name="connsiteY134" fmla="*/ 314445 h 1454068"/>
              <a:gd name="connsiteX135" fmla="*/ 129304 w 1450283"/>
              <a:gd name="connsiteY135" fmla="*/ 141452 h 1454068"/>
              <a:gd name="connsiteX136" fmla="*/ 24762 w 1450283"/>
              <a:gd name="connsiteY136" fmla="*/ 202435 h 1454068"/>
              <a:gd name="connsiteX137" fmla="*/ 7338 w 1450283"/>
              <a:gd name="connsiteY137" fmla="*/ 199946 h 1454068"/>
              <a:gd name="connsiteX138" fmla="*/ 4848 w 1450283"/>
              <a:gd name="connsiteY138" fmla="*/ 182522 h 1454068"/>
              <a:gd name="connsiteX139" fmla="*/ 75788 w 1450283"/>
              <a:gd name="connsiteY139" fmla="*/ 44376 h 1454068"/>
              <a:gd name="connsiteX140" fmla="*/ 4848 w 1450283"/>
              <a:gd name="connsiteY140" fmla="*/ 68023 h 1454068"/>
              <a:gd name="connsiteX141" fmla="*/ 9828 w 1450283"/>
              <a:gd name="connsiteY141" fmla="*/ 48111 h 1454068"/>
              <a:gd name="connsiteX142" fmla="*/ 11072 w 1450283"/>
              <a:gd name="connsiteY142" fmla="*/ 48111 h 1454068"/>
              <a:gd name="connsiteX143" fmla="*/ 90723 w 1450283"/>
              <a:gd name="connsiteY143" fmla="*/ 2061 h 1454068"/>
              <a:gd name="connsiteX144" fmla="*/ 101924 w 1450283"/>
              <a:gd name="connsiteY144" fmla="*/ 817 h 14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450283" h="1454068">
                <a:moveTo>
                  <a:pt x="101924" y="817"/>
                </a:moveTo>
                <a:cubicBezTo>
                  <a:pt x="105658" y="2061"/>
                  <a:pt x="109391" y="4551"/>
                  <a:pt x="110637" y="7040"/>
                </a:cubicBezTo>
                <a:cubicBezTo>
                  <a:pt x="114370" y="13264"/>
                  <a:pt x="121837" y="26954"/>
                  <a:pt x="55876" y="150164"/>
                </a:cubicBezTo>
                <a:lnTo>
                  <a:pt x="172863" y="82959"/>
                </a:lnTo>
                <a:cubicBezTo>
                  <a:pt x="179086" y="79225"/>
                  <a:pt x="186553" y="80469"/>
                  <a:pt x="190287" y="85447"/>
                </a:cubicBezTo>
                <a:cubicBezTo>
                  <a:pt x="195266" y="90426"/>
                  <a:pt x="195266" y="97893"/>
                  <a:pt x="191532" y="104116"/>
                </a:cubicBezTo>
                <a:lnTo>
                  <a:pt x="73300" y="269641"/>
                </a:lnTo>
                <a:cubicBezTo>
                  <a:pt x="245048" y="160121"/>
                  <a:pt x="261226" y="163854"/>
                  <a:pt x="266205" y="165098"/>
                </a:cubicBezTo>
                <a:cubicBezTo>
                  <a:pt x="269939" y="166342"/>
                  <a:pt x="274916" y="168832"/>
                  <a:pt x="276162" y="172566"/>
                </a:cubicBezTo>
                <a:cubicBezTo>
                  <a:pt x="279895" y="178789"/>
                  <a:pt x="278651" y="186256"/>
                  <a:pt x="273672" y="189989"/>
                </a:cubicBezTo>
                <a:cubicBezTo>
                  <a:pt x="196510" y="263418"/>
                  <a:pt x="116858" y="344314"/>
                  <a:pt x="70810" y="396585"/>
                </a:cubicBezTo>
                <a:cubicBezTo>
                  <a:pt x="293584" y="249728"/>
                  <a:pt x="329677" y="241017"/>
                  <a:pt x="345855" y="244750"/>
                </a:cubicBezTo>
                <a:cubicBezTo>
                  <a:pt x="350834" y="245994"/>
                  <a:pt x="355812" y="248484"/>
                  <a:pt x="358302" y="253461"/>
                </a:cubicBezTo>
                <a:cubicBezTo>
                  <a:pt x="362035" y="259684"/>
                  <a:pt x="360791" y="265907"/>
                  <a:pt x="355812" y="270885"/>
                </a:cubicBezTo>
                <a:lnTo>
                  <a:pt x="82011" y="549665"/>
                </a:lnTo>
                <a:cubicBezTo>
                  <a:pt x="169130" y="501128"/>
                  <a:pt x="324698" y="406542"/>
                  <a:pt x="429241" y="340580"/>
                </a:cubicBezTo>
                <a:cubicBezTo>
                  <a:pt x="432974" y="338091"/>
                  <a:pt x="436708" y="338091"/>
                  <a:pt x="440443" y="339336"/>
                </a:cubicBezTo>
                <a:cubicBezTo>
                  <a:pt x="444176" y="340580"/>
                  <a:pt x="447910" y="343070"/>
                  <a:pt x="449154" y="345558"/>
                </a:cubicBezTo>
                <a:cubicBezTo>
                  <a:pt x="455377" y="356760"/>
                  <a:pt x="465334" y="372938"/>
                  <a:pt x="169130" y="616871"/>
                </a:cubicBezTo>
                <a:cubicBezTo>
                  <a:pt x="197754" y="599447"/>
                  <a:pt x="228868" y="582023"/>
                  <a:pt x="259982" y="564600"/>
                </a:cubicBezTo>
                <a:cubicBezTo>
                  <a:pt x="322210" y="528508"/>
                  <a:pt x="384438" y="492415"/>
                  <a:pt x="431730" y="465036"/>
                </a:cubicBezTo>
                <a:cubicBezTo>
                  <a:pt x="522583" y="412765"/>
                  <a:pt x="522583" y="412765"/>
                  <a:pt x="530050" y="425209"/>
                </a:cubicBezTo>
                <a:cubicBezTo>
                  <a:pt x="551207" y="462547"/>
                  <a:pt x="471557" y="529752"/>
                  <a:pt x="220157" y="712701"/>
                </a:cubicBezTo>
                <a:cubicBezTo>
                  <a:pt x="172863" y="747549"/>
                  <a:pt x="120592" y="784886"/>
                  <a:pt x="83256" y="813510"/>
                </a:cubicBezTo>
                <a:cubicBezTo>
                  <a:pt x="133038" y="783640"/>
                  <a:pt x="203977" y="736348"/>
                  <a:pt x="266205" y="695277"/>
                </a:cubicBezTo>
                <a:cubicBezTo>
                  <a:pt x="472801" y="558377"/>
                  <a:pt x="573608" y="494905"/>
                  <a:pt x="604722" y="502372"/>
                </a:cubicBezTo>
                <a:cubicBezTo>
                  <a:pt x="610946" y="503617"/>
                  <a:pt x="614679" y="507351"/>
                  <a:pt x="617169" y="512329"/>
                </a:cubicBezTo>
                <a:cubicBezTo>
                  <a:pt x="620902" y="518551"/>
                  <a:pt x="618413" y="527263"/>
                  <a:pt x="612191" y="532242"/>
                </a:cubicBezTo>
                <a:cubicBezTo>
                  <a:pt x="385682" y="679097"/>
                  <a:pt x="151706" y="844624"/>
                  <a:pt x="65832" y="928008"/>
                </a:cubicBezTo>
                <a:cubicBezTo>
                  <a:pt x="227624" y="815998"/>
                  <a:pt x="604722" y="562110"/>
                  <a:pt x="676907" y="577046"/>
                </a:cubicBezTo>
                <a:cubicBezTo>
                  <a:pt x="686864" y="579534"/>
                  <a:pt x="691841" y="584513"/>
                  <a:pt x="694331" y="588247"/>
                </a:cubicBezTo>
                <a:cubicBezTo>
                  <a:pt x="698064" y="594468"/>
                  <a:pt x="695575" y="603181"/>
                  <a:pt x="689353" y="608158"/>
                </a:cubicBezTo>
                <a:cubicBezTo>
                  <a:pt x="371992" y="803553"/>
                  <a:pt x="35962" y="1042507"/>
                  <a:pt x="30985" y="1094778"/>
                </a:cubicBezTo>
                <a:cubicBezTo>
                  <a:pt x="86990" y="1094778"/>
                  <a:pt x="436708" y="879472"/>
                  <a:pt x="752825" y="664163"/>
                </a:cubicBezTo>
                <a:cubicBezTo>
                  <a:pt x="759047" y="659186"/>
                  <a:pt x="767759" y="661675"/>
                  <a:pt x="772737" y="667897"/>
                </a:cubicBezTo>
                <a:cubicBezTo>
                  <a:pt x="777716" y="674120"/>
                  <a:pt x="776472" y="682832"/>
                  <a:pt x="769003" y="687810"/>
                </a:cubicBezTo>
                <a:lnTo>
                  <a:pt x="59609" y="1214255"/>
                </a:lnTo>
                <a:cubicBezTo>
                  <a:pt x="142995" y="1181897"/>
                  <a:pt x="368258" y="1030062"/>
                  <a:pt x="510136" y="932987"/>
                </a:cubicBezTo>
                <a:cubicBezTo>
                  <a:pt x="727933" y="786130"/>
                  <a:pt x="812564" y="731369"/>
                  <a:pt x="838699" y="737592"/>
                </a:cubicBezTo>
                <a:cubicBezTo>
                  <a:pt x="843676" y="738837"/>
                  <a:pt x="848655" y="741326"/>
                  <a:pt x="851145" y="746305"/>
                </a:cubicBezTo>
                <a:cubicBezTo>
                  <a:pt x="869813" y="778662"/>
                  <a:pt x="788917" y="839645"/>
                  <a:pt x="375725" y="1113448"/>
                </a:cubicBezTo>
                <a:cubicBezTo>
                  <a:pt x="317231" y="1152027"/>
                  <a:pt x="255004" y="1193098"/>
                  <a:pt x="200244" y="1230435"/>
                </a:cubicBezTo>
                <a:lnTo>
                  <a:pt x="909638" y="820977"/>
                </a:lnTo>
                <a:cubicBezTo>
                  <a:pt x="915861" y="817244"/>
                  <a:pt x="924572" y="819733"/>
                  <a:pt x="929551" y="825955"/>
                </a:cubicBezTo>
                <a:cubicBezTo>
                  <a:pt x="933285" y="832178"/>
                  <a:pt x="932041" y="840891"/>
                  <a:pt x="925817" y="845868"/>
                </a:cubicBezTo>
                <a:cubicBezTo>
                  <a:pt x="716732" y="998948"/>
                  <a:pt x="435464" y="1206788"/>
                  <a:pt x="269939" y="1334978"/>
                </a:cubicBezTo>
                <a:cubicBezTo>
                  <a:pt x="991779" y="908096"/>
                  <a:pt x="1005469" y="911830"/>
                  <a:pt x="1012936" y="913074"/>
                </a:cubicBezTo>
                <a:cubicBezTo>
                  <a:pt x="1016670" y="914319"/>
                  <a:pt x="1020403" y="916807"/>
                  <a:pt x="1021647" y="920542"/>
                </a:cubicBezTo>
                <a:cubicBezTo>
                  <a:pt x="1040315" y="951655"/>
                  <a:pt x="973110" y="1007660"/>
                  <a:pt x="652016" y="1227945"/>
                </a:cubicBezTo>
                <a:cubicBezTo>
                  <a:pt x="1046538" y="982769"/>
                  <a:pt x="1078898" y="990236"/>
                  <a:pt x="1091342" y="992725"/>
                </a:cubicBezTo>
                <a:cubicBezTo>
                  <a:pt x="1096320" y="993969"/>
                  <a:pt x="1101299" y="997703"/>
                  <a:pt x="1103789" y="1001438"/>
                </a:cubicBezTo>
                <a:cubicBezTo>
                  <a:pt x="1107522" y="1007660"/>
                  <a:pt x="1106278" y="1016372"/>
                  <a:pt x="1100055" y="1020106"/>
                </a:cubicBezTo>
                <a:cubicBezTo>
                  <a:pt x="890970" y="1165718"/>
                  <a:pt x="675662" y="1332488"/>
                  <a:pt x="610946" y="1404671"/>
                </a:cubicBezTo>
                <a:cubicBezTo>
                  <a:pt x="709265" y="1348668"/>
                  <a:pt x="980577" y="1191854"/>
                  <a:pt x="1169749" y="1081088"/>
                </a:cubicBezTo>
                <a:cubicBezTo>
                  <a:pt x="1175972" y="1077355"/>
                  <a:pt x="1184684" y="1078599"/>
                  <a:pt x="1188418" y="1084822"/>
                </a:cubicBezTo>
                <a:cubicBezTo>
                  <a:pt x="1193396" y="1091045"/>
                  <a:pt x="1192152" y="1098512"/>
                  <a:pt x="1187174" y="1103491"/>
                </a:cubicBezTo>
                <a:lnTo>
                  <a:pt x="909638" y="1361113"/>
                </a:lnTo>
                <a:lnTo>
                  <a:pt x="1253134" y="1163229"/>
                </a:lnTo>
                <a:cubicBezTo>
                  <a:pt x="1259357" y="1159494"/>
                  <a:pt x="1266824" y="1160740"/>
                  <a:pt x="1271803" y="1166963"/>
                </a:cubicBezTo>
                <a:cubicBezTo>
                  <a:pt x="1276781" y="1173185"/>
                  <a:pt x="1275537" y="1180653"/>
                  <a:pt x="1270558" y="1185631"/>
                </a:cubicBezTo>
                <a:cubicBezTo>
                  <a:pt x="1193396" y="1262793"/>
                  <a:pt x="1113744" y="1348668"/>
                  <a:pt x="1075164" y="1397204"/>
                </a:cubicBezTo>
                <a:cubicBezTo>
                  <a:pt x="1329052" y="1240392"/>
                  <a:pt x="1341497" y="1244125"/>
                  <a:pt x="1347720" y="1245369"/>
                </a:cubicBezTo>
                <a:cubicBezTo>
                  <a:pt x="1351454" y="1246613"/>
                  <a:pt x="1355189" y="1249103"/>
                  <a:pt x="1357677" y="1252836"/>
                </a:cubicBezTo>
                <a:cubicBezTo>
                  <a:pt x="1361410" y="1259059"/>
                  <a:pt x="1368877" y="1271504"/>
                  <a:pt x="1314116" y="1405917"/>
                </a:cubicBezTo>
                <a:cubicBezTo>
                  <a:pt x="1325319" y="1399694"/>
                  <a:pt x="1337763" y="1390983"/>
                  <a:pt x="1347720" y="1384759"/>
                </a:cubicBezTo>
                <a:cubicBezTo>
                  <a:pt x="1426126" y="1336222"/>
                  <a:pt x="1429861" y="1334978"/>
                  <a:pt x="1438572" y="1337466"/>
                </a:cubicBezTo>
                <a:cubicBezTo>
                  <a:pt x="1442306" y="1338711"/>
                  <a:pt x="1446040" y="1341199"/>
                  <a:pt x="1448529" y="1344933"/>
                </a:cubicBezTo>
                <a:cubicBezTo>
                  <a:pt x="1452263" y="1352400"/>
                  <a:pt x="1449773" y="1361113"/>
                  <a:pt x="1443552" y="1364846"/>
                </a:cubicBezTo>
                <a:cubicBezTo>
                  <a:pt x="1441062" y="1366090"/>
                  <a:pt x="1439818" y="1366090"/>
                  <a:pt x="1437328" y="1367336"/>
                </a:cubicBezTo>
                <a:cubicBezTo>
                  <a:pt x="1427372" y="1372313"/>
                  <a:pt x="1390035" y="1394715"/>
                  <a:pt x="1365144" y="1410894"/>
                </a:cubicBezTo>
                <a:cubicBezTo>
                  <a:pt x="1292961" y="1455699"/>
                  <a:pt x="1291715" y="1455699"/>
                  <a:pt x="1284248" y="1453209"/>
                </a:cubicBezTo>
                <a:cubicBezTo>
                  <a:pt x="1280514" y="1451965"/>
                  <a:pt x="1276781" y="1449475"/>
                  <a:pt x="1275537" y="1445742"/>
                </a:cubicBezTo>
                <a:cubicBezTo>
                  <a:pt x="1273047" y="1442008"/>
                  <a:pt x="1273047" y="1437031"/>
                  <a:pt x="1274291" y="1433297"/>
                </a:cubicBezTo>
                <a:cubicBezTo>
                  <a:pt x="1296694" y="1378536"/>
                  <a:pt x="1320340" y="1315064"/>
                  <a:pt x="1329052" y="1283950"/>
                </a:cubicBezTo>
                <a:cubicBezTo>
                  <a:pt x="1276781" y="1311331"/>
                  <a:pt x="1137391" y="1395960"/>
                  <a:pt x="1046538" y="1450719"/>
                </a:cubicBezTo>
                <a:cubicBezTo>
                  <a:pt x="1042805" y="1453209"/>
                  <a:pt x="1039071" y="1453209"/>
                  <a:pt x="1035338" y="1451965"/>
                </a:cubicBezTo>
                <a:cubicBezTo>
                  <a:pt x="1031604" y="1450719"/>
                  <a:pt x="1027871" y="1448231"/>
                  <a:pt x="1026626" y="1445742"/>
                </a:cubicBezTo>
                <a:cubicBezTo>
                  <a:pt x="1021647" y="1437031"/>
                  <a:pt x="1009201" y="1415873"/>
                  <a:pt x="1175972" y="1241636"/>
                </a:cubicBezTo>
                <a:lnTo>
                  <a:pt x="813808" y="1450719"/>
                </a:lnTo>
                <a:cubicBezTo>
                  <a:pt x="807585" y="1454455"/>
                  <a:pt x="798873" y="1453209"/>
                  <a:pt x="795140" y="1446987"/>
                </a:cubicBezTo>
                <a:cubicBezTo>
                  <a:pt x="790161" y="1440764"/>
                  <a:pt x="791405" y="1433297"/>
                  <a:pt x="796384" y="1428318"/>
                </a:cubicBezTo>
                <a:lnTo>
                  <a:pt x="1071429" y="1173185"/>
                </a:lnTo>
                <a:cubicBezTo>
                  <a:pt x="586055" y="1456943"/>
                  <a:pt x="583567" y="1455699"/>
                  <a:pt x="576098" y="1453209"/>
                </a:cubicBezTo>
                <a:cubicBezTo>
                  <a:pt x="572364" y="1451965"/>
                  <a:pt x="568631" y="1449475"/>
                  <a:pt x="567385" y="1446987"/>
                </a:cubicBezTo>
                <a:cubicBezTo>
                  <a:pt x="558674" y="1430808"/>
                  <a:pt x="542494" y="1404671"/>
                  <a:pt x="817541" y="1194343"/>
                </a:cubicBezTo>
                <a:cubicBezTo>
                  <a:pt x="884747" y="1143316"/>
                  <a:pt x="951952" y="1093534"/>
                  <a:pt x="1002980" y="1056197"/>
                </a:cubicBezTo>
                <a:cubicBezTo>
                  <a:pt x="914617" y="1102246"/>
                  <a:pt x="736645" y="1205544"/>
                  <a:pt x="375725" y="1439519"/>
                </a:cubicBezTo>
                <a:cubicBezTo>
                  <a:pt x="354568" y="1449475"/>
                  <a:pt x="350834" y="1453209"/>
                  <a:pt x="347101" y="1453209"/>
                </a:cubicBezTo>
                <a:cubicBezTo>
                  <a:pt x="345855" y="1453209"/>
                  <a:pt x="344611" y="1453209"/>
                  <a:pt x="343367" y="1451965"/>
                </a:cubicBezTo>
                <a:cubicBezTo>
                  <a:pt x="339634" y="1450719"/>
                  <a:pt x="335900" y="1448231"/>
                  <a:pt x="334656" y="1445742"/>
                </a:cubicBezTo>
                <a:cubicBezTo>
                  <a:pt x="322210" y="1424585"/>
                  <a:pt x="342122" y="1404671"/>
                  <a:pt x="617169" y="1216745"/>
                </a:cubicBezTo>
                <a:cubicBezTo>
                  <a:pt x="734156" y="1137093"/>
                  <a:pt x="897193" y="1023839"/>
                  <a:pt x="965643" y="964101"/>
                </a:cubicBezTo>
                <a:cubicBezTo>
                  <a:pt x="826254" y="1040018"/>
                  <a:pt x="415552" y="1281461"/>
                  <a:pt x="130548" y="1450719"/>
                </a:cubicBezTo>
                <a:cubicBezTo>
                  <a:pt x="126815" y="1453209"/>
                  <a:pt x="123081" y="1453209"/>
                  <a:pt x="119348" y="1451965"/>
                </a:cubicBezTo>
                <a:cubicBezTo>
                  <a:pt x="115614" y="1450719"/>
                  <a:pt x="111881" y="1448231"/>
                  <a:pt x="110637" y="1445742"/>
                </a:cubicBezTo>
                <a:cubicBezTo>
                  <a:pt x="101924" y="1430808"/>
                  <a:pt x="98190" y="1424585"/>
                  <a:pt x="508892" y="1118425"/>
                </a:cubicBezTo>
                <a:cubicBezTo>
                  <a:pt x="574854" y="1068644"/>
                  <a:pt x="640815" y="1020106"/>
                  <a:pt x="700554" y="976546"/>
                </a:cubicBezTo>
                <a:lnTo>
                  <a:pt x="24762" y="1364846"/>
                </a:lnTo>
                <a:cubicBezTo>
                  <a:pt x="17295" y="1368580"/>
                  <a:pt x="8582" y="1366090"/>
                  <a:pt x="4848" y="1359869"/>
                </a:cubicBezTo>
                <a:cubicBezTo>
                  <a:pt x="-7596" y="1337466"/>
                  <a:pt x="14805" y="1317554"/>
                  <a:pt x="358302" y="1089801"/>
                </a:cubicBezTo>
                <a:cubicBezTo>
                  <a:pt x="522583" y="981525"/>
                  <a:pt x="739135" y="838401"/>
                  <a:pt x="803851" y="778662"/>
                </a:cubicBezTo>
                <a:cubicBezTo>
                  <a:pt x="749092" y="807287"/>
                  <a:pt x="630859" y="886939"/>
                  <a:pt x="525072" y="959122"/>
                </a:cubicBezTo>
                <a:cubicBezTo>
                  <a:pt x="256248" y="1140827"/>
                  <a:pt x="74544" y="1260303"/>
                  <a:pt x="22272" y="1247859"/>
                </a:cubicBezTo>
                <a:cubicBezTo>
                  <a:pt x="12316" y="1245369"/>
                  <a:pt x="7338" y="1240392"/>
                  <a:pt x="4848" y="1235413"/>
                </a:cubicBezTo>
                <a:cubicBezTo>
                  <a:pt x="1115" y="1229189"/>
                  <a:pt x="2360" y="1220478"/>
                  <a:pt x="8582" y="1216745"/>
                </a:cubicBezTo>
                <a:lnTo>
                  <a:pt x="365769" y="951655"/>
                </a:lnTo>
                <a:cubicBezTo>
                  <a:pt x="207711" y="1048730"/>
                  <a:pt x="58365" y="1133360"/>
                  <a:pt x="19783" y="1123403"/>
                </a:cubicBezTo>
                <a:cubicBezTo>
                  <a:pt x="11072" y="1120913"/>
                  <a:pt x="6094" y="1115936"/>
                  <a:pt x="4848" y="1112202"/>
                </a:cubicBezTo>
                <a:cubicBezTo>
                  <a:pt x="-6352" y="1093534"/>
                  <a:pt x="-27510" y="1054953"/>
                  <a:pt x="324698" y="812266"/>
                </a:cubicBezTo>
                <a:cubicBezTo>
                  <a:pt x="432974" y="737592"/>
                  <a:pt x="543740" y="666653"/>
                  <a:pt x="610946" y="624338"/>
                </a:cubicBezTo>
                <a:cubicBezTo>
                  <a:pt x="497692" y="676609"/>
                  <a:pt x="251271" y="833423"/>
                  <a:pt x="26006" y="992725"/>
                </a:cubicBezTo>
                <a:cubicBezTo>
                  <a:pt x="22272" y="995215"/>
                  <a:pt x="18539" y="996459"/>
                  <a:pt x="14805" y="995215"/>
                </a:cubicBezTo>
                <a:cubicBezTo>
                  <a:pt x="11072" y="993969"/>
                  <a:pt x="7338" y="991481"/>
                  <a:pt x="4848" y="987748"/>
                </a:cubicBezTo>
                <a:cubicBezTo>
                  <a:pt x="-5108" y="970324"/>
                  <a:pt x="-22530" y="939210"/>
                  <a:pt x="289850" y="717680"/>
                </a:cubicBezTo>
                <a:cubicBezTo>
                  <a:pt x="297319" y="712701"/>
                  <a:pt x="306030" y="706478"/>
                  <a:pt x="313497" y="701500"/>
                </a:cubicBezTo>
                <a:cubicBezTo>
                  <a:pt x="302297" y="708967"/>
                  <a:pt x="291096" y="716434"/>
                  <a:pt x="281139" y="722658"/>
                </a:cubicBezTo>
                <a:cubicBezTo>
                  <a:pt x="91967" y="848358"/>
                  <a:pt x="37208" y="881960"/>
                  <a:pt x="16049" y="875738"/>
                </a:cubicBezTo>
                <a:cubicBezTo>
                  <a:pt x="12316" y="874493"/>
                  <a:pt x="7338" y="870759"/>
                  <a:pt x="4848" y="867025"/>
                </a:cubicBezTo>
                <a:cubicBezTo>
                  <a:pt x="-7596" y="845868"/>
                  <a:pt x="14805" y="825955"/>
                  <a:pt x="201488" y="690300"/>
                </a:cubicBezTo>
                <a:cubicBezTo>
                  <a:pt x="292340" y="624338"/>
                  <a:pt x="431730" y="522285"/>
                  <a:pt x="482756" y="468770"/>
                </a:cubicBezTo>
                <a:cubicBezTo>
                  <a:pt x="385682" y="524775"/>
                  <a:pt x="133038" y="670386"/>
                  <a:pt x="24762" y="733858"/>
                </a:cubicBezTo>
                <a:cubicBezTo>
                  <a:pt x="18539" y="737592"/>
                  <a:pt x="9828" y="736348"/>
                  <a:pt x="6094" y="730125"/>
                </a:cubicBezTo>
                <a:cubicBezTo>
                  <a:pt x="2360" y="723902"/>
                  <a:pt x="3604" y="715190"/>
                  <a:pt x="8582" y="710211"/>
                </a:cubicBezTo>
                <a:cubicBezTo>
                  <a:pt x="134282" y="608158"/>
                  <a:pt x="268693" y="497394"/>
                  <a:pt x="348345" y="425209"/>
                </a:cubicBezTo>
                <a:cubicBezTo>
                  <a:pt x="144239" y="552154"/>
                  <a:pt x="32229" y="614381"/>
                  <a:pt x="14805" y="609404"/>
                </a:cubicBezTo>
                <a:cubicBezTo>
                  <a:pt x="11072" y="608158"/>
                  <a:pt x="7338" y="605670"/>
                  <a:pt x="4848" y="601937"/>
                </a:cubicBezTo>
                <a:cubicBezTo>
                  <a:pt x="1115" y="595714"/>
                  <a:pt x="2360" y="589491"/>
                  <a:pt x="7338" y="584513"/>
                </a:cubicBezTo>
                <a:lnTo>
                  <a:pt x="292340" y="294532"/>
                </a:lnTo>
                <a:cubicBezTo>
                  <a:pt x="251271" y="316933"/>
                  <a:pt x="177842" y="361738"/>
                  <a:pt x="47163" y="448856"/>
                </a:cubicBezTo>
                <a:cubicBezTo>
                  <a:pt x="21028" y="466280"/>
                  <a:pt x="19783" y="466280"/>
                  <a:pt x="13561" y="465036"/>
                </a:cubicBezTo>
                <a:cubicBezTo>
                  <a:pt x="9828" y="463791"/>
                  <a:pt x="6094" y="461301"/>
                  <a:pt x="4848" y="457568"/>
                </a:cubicBezTo>
                <a:cubicBezTo>
                  <a:pt x="-129" y="447612"/>
                  <a:pt x="-11331" y="428943"/>
                  <a:pt x="189043" y="233550"/>
                </a:cubicBezTo>
                <a:cubicBezTo>
                  <a:pt x="142995" y="260928"/>
                  <a:pt x="82011" y="298265"/>
                  <a:pt x="26006" y="335603"/>
                </a:cubicBezTo>
                <a:cubicBezTo>
                  <a:pt x="19783" y="339336"/>
                  <a:pt x="12316" y="338091"/>
                  <a:pt x="7338" y="333113"/>
                </a:cubicBezTo>
                <a:cubicBezTo>
                  <a:pt x="2360" y="328136"/>
                  <a:pt x="2360" y="320667"/>
                  <a:pt x="6094" y="314445"/>
                </a:cubicBezTo>
                <a:lnTo>
                  <a:pt x="129304" y="141452"/>
                </a:lnTo>
                <a:lnTo>
                  <a:pt x="24762" y="202435"/>
                </a:lnTo>
                <a:cubicBezTo>
                  <a:pt x="19783" y="206169"/>
                  <a:pt x="12316" y="204923"/>
                  <a:pt x="7338" y="199946"/>
                </a:cubicBezTo>
                <a:cubicBezTo>
                  <a:pt x="2360" y="194967"/>
                  <a:pt x="1115" y="188745"/>
                  <a:pt x="4848" y="182522"/>
                </a:cubicBezTo>
                <a:cubicBezTo>
                  <a:pt x="32229" y="133985"/>
                  <a:pt x="60853" y="77980"/>
                  <a:pt x="75788" y="44376"/>
                </a:cubicBezTo>
                <a:cubicBezTo>
                  <a:pt x="12316" y="80469"/>
                  <a:pt x="12316" y="79225"/>
                  <a:pt x="4848" y="68023"/>
                </a:cubicBezTo>
                <a:cubicBezTo>
                  <a:pt x="1115" y="61801"/>
                  <a:pt x="2360" y="51845"/>
                  <a:pt x="9828" y="48111"/>
                </a:cubicBezTo>
                <a:cubicBezTo>
                  <a:pt x="9828" y="48111"/>
                  <a:pt x="9828" y="48111"/>
                  <a:pt x="11072" y="48111"/>
                </a:cubicBezTo>
                <a:cubicBezTo>
                  <a:pt x="17295" y="44376"/>
                  <a:pt x="90723" y="2061"/>
                  <a:pt x="90723" y="2061"/>
                </a:cubicBezTo>
                <a:cubicBezTo>
                  <a:pt x="94457" y="-427"/>
                  <a:pt x="98190" y="-427"/>
                  <a:pt x="101924" y="817"/>
                </a:cubicBezTo>
                <a:close/>
              </a:path>
            </a:pathLst>
          </a:custGeom>
          <a:solidFill>
            <a:schemeClr val="accent4"/>
          </a:solidFill>
          <a:ln w="8187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84" name="任意多边形: 形状 83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654636" cy="1000467"/>
          </a:xfrm>
          <a:custGeom>
            <a:avLst/>
            <a:gdLst>
              <a:gd name="connsiteX0" fmla="*/ 1544217 w 1654636"/>
              <a:gd name="connsiteY0" fmla="*/ 0 h 1000467"/>
              <a:gd name="connsiteX1" fmla="*/ 1654636 w 1654636"/>
              <a:gd name="connsiteY1" fmla="*/ 0 h 1000467"/>
              <a:gd name="connsiteX2" fmla="*/ 1643993 w 1654636"/>
              <a:gd name="connsiteY2" fmla="*/ 7353 h 1000467"/>
              <a:gd name="connsiteX3" fmla="*/ 1367859 w 1654636"/>
              <a:gd name="connsiteY3" fmla="*/ 195748 h 1000467"/>
              <a:gd name="connsiteX4" fmla="*/ 884972 w 1654636"/>
              <a:gd name="connsiteY4" fmla="*/ 618896 h 1000467"/>
              <a:gd name="connsiteX5" fmla="*/ 373462 w 1654636"/>
              <a:gd name="connsiteY5" fmla="*/ 846647 h 1000467"/>
              <a:gd name="connsiteX6" fmla="*/ 104016 w 1654636"/>
              <a:gd name="connsiteY6" fmla="*/ 957879 h 1000467"/>
              <a:gd name="connsiteX7" fmla="*/ 0 w 1654636"/>
              <a:gd name="connsiteY7" fmla="*/ 1000467 h 1000467"/>
              <a:gd name="connsiteX8" fmla="*/ 0 w 1654636"/>
              <a:gd name="connsiteY8" fmla="*/ 931115 h 1000467"/>
              <a:gd name="connsiteX9" fmla="*/ 221471 w 1654636"/>
              <a:gd name="connsiteY9" fmla="*/ 840737 h 1000467"/>
              <a:gd name="connsiteX10" fmla="*/ 470537 w 1654636"/>
              <a:gd name="connsiteY10" fmla="*/ 749573 h 1000467"/>
              <a:gd name="connsiteX11" fmla="*/ 1008183 w 1654636"/>
              <a:gd name="connsiteY11" fmla="*/ 418522 h 1000467"/>
              <a:gd name="connsiteX12" fmla="*/ 1456377 w 1654636"/>
              <a:gd name="connsiteY12" fmla="*/ 60403 h 100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4636" h="1000467">
                <a:moveTo>
                  <a:pt x="1544217" y="0"/>
                </a:moveTo>
                <a:lnTo>
                  <a:pt x="1654636" y="0"/>
                </a:lnTo>
                <a:lnTo>
                  <a:pt x="1643993" y="7353"/>
                </a:lnTo>
                <a:cubicBezTo>
                  <a:pt x="1551741" y="69737"/>
                  <a:pt x="1458711" y="131031"/>
                  <a:pt x="1367859" y="195748"/>
                </a:cubicBezTo>
                <a:cubicBezTo>
                  <a:pt x="1192377" y="322692"/>
                  <a:pt x="1054231" y="486973"/>
                  <a:pt x="884972" y="618896"/>
                </a:cubicBezTo>
                <a:cubicBezTo>
                  <a:pt x="734382" y="735883"/>
                  <a:pt x="551433" y="788154"/>
                  <a:pt x="373462" y="846647"/>
                </a:cubicBezTo>
                <a:cubicBezTo>
                  <a:pt x="281987" y="876516"/>
                  <a:pt x="193313" y="918520"/>
                  <a:pt x="104016" y="957879"/>
                </a:cubicBezTo>
                <a:lnTo>
                  <a:pt x="0" y="1000467"/>
                </a:lnTo>
                <a:lnTo>
                  <a:pt x="0" y="931115"/>
                </a:lnTo>
                <a:lnTo>
                  <a:pt x="221471" y="840737"/>
                </a:lnTo>
                <a:cubicBezTo>
                  <a:pt x="303456" y="808378"/>
                  <a:pt x="385908" y="777576"/>
                  <a:pt x="470537" y="749573"/>
                </a:cubicBezTo>
                <a:cubicBezTo>
                  <a:pt x="687089" y="677389"/>
                  <a:pt x="846392" y="580315"/>
                  <a:pt x="1008183" y="418522"/>
                </a:cubicBezTo>
                <a:cubicBezTo>
                  <a:pt x="1145084" y="282244"/>
                  <a:pt x="1299097" y="169301"/>
                  <a:pt x="1456377" y="60403"/>
                </a:cubicBezTo>
                <a:close/>
              </a:path>
            </a:pathLst>
          </a:custGeom>
          <a:solidFill>
            <a:srgbClr val="F2E4D9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6" name="任意多边形: 形状 85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804696" cy="1233796"/>
          </a:xfrm>
          <a:custGeom>
            <a:avLst/>
            <a:gdLst>
              <a:gd name="connsiteX0" fmla="*/ 1717251 w 1804696"/>
              <a:gd name="connsiteY0" fmla="*/ 0 h 1233796"/>
              <a:gd name="connsiteX1" fmla="*/ 1804696 w 1804696"/>
              <a:gd name="connsiteY1" fmla="*/ 0 h 1233796"/>
              <a:gd name="connsiteX2" fmla="*/ 1743867 w 1804696"/>
              <a:gd name="connsiteY2" fmla="*/ 59293 h 1233796"/>
              <a:gd name="connsiteX3" fmla="*/ 1025605 w 1804696"/>
              <a:gd name="connsiteY3" fmla="*/ 647519 h 1233796"/>
              <a:gd name="connsiteX4" fmla="*/ 6317 w 1804696"/>
              <a:gd name="connsiteY4" fmla="*/ 1232459 h 1233796"/>
              <a:gd name="connsiteX5" fmla="*/ 0 w 1804696"/>
              <a:gd name="connsiteY5" fmla="*/ 1233796 h 1233796"/>
              <a:gd name="connsiteX6" fmla="*/ 0 w 1804696"/>
              <a:gd name="connsiteY6" fmla="*/ 1168601 h 1233796"/>
              <a:gd name="connsiteX7" fmla="*/ 54855 w 1804696"/>
              <a:gd name="connsiteY7" fmla="*/ 1155297 h 1233796"/>
              <a:gd name="connsiteX8" fmla="*/ 989514 w 1804696"/>
              <a:gd name="connsiteY8" fmla="*/ 596492 h 1233796"/>
              <a:gd name="connsiteX9" fmla="*/ 1683973 w 1804696"/>
              <a:gd name="connsiteY9" fmla="*/ 32244 h 123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4696" h="1233796">
                <a:moveTo>
                  <a:pt x="1717251" y="0"/>
                </a:moveTo>
                <a:lnTo>
                  <a:pt x="1804696" y="0"/>
                </a:lnTo>
                <a:lnTo>
                  <a:pt x="1743867" y="59293"/>
                </a:lnTo>
                <a:cubicBezTo>
                  <a:pt x="1515648" y="268320"/>
                  <a:pt x="1272027" y="456169"/>
                  <a:pt x="1025605" y="647519"/>
                </a:cubicBezTo>
                <a:cubicBezTo>
                  <a:pt x="708245" y="895184"/>
                  <a:pt x="405818" y="1135384"/>
                  <a:pt x="6317" y="1232459"/>
                </a:cubicBezTo>
                <a:lnTo>
                  <a:pt x="0" y="1233796"/>
                </a:lnTo>
                <a:lnTo>
                  <a:pt x="0" y="1168601"/>
                </a:lnTo>
                <a:lnTo>
                  <a:pt x="54855" y="1155297"/>
                </a:lnTo>
                <a:cubicBezTo>
                  <a:pt x="417019" y="1054488"/>
                  <a:pt x="698289" y="823001"/>
                  <a:pt x="989514" y="596492"/>
                </a:cubicBezTo>
                <a:cubicBezTo>
                  <a:pt x="1226601" y="412610"/>
                  <a:pt x="1462988" y="232928"/>
                  <a:pt x="1683973" y="32244"/>
                </a:cubicBezTo>
                <a:close/>
              </a:path>
            </a:pathLst>
          </a:custGeom>
          <a:solidFill>
            <a:srgbClr val="F2E4D9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8" name="任意多边形: 形状 87"/>
          <p:cNvSpPr/>
          <p:nvPr userDrawn="1">
            <p:custDataLst>
              <p:tags r:id="rId12"/>
            </p:custDataLst>
          </p:nvPr>
        </p:nvSpPr>
        <p:spPr>
          <a:xfrm>
            <a:off x="1" y="0"/>
            <a:ext cx="1953905" cy="1463522"/>
          </a:xfrm>
          <a:custGeom>
            <a:avLst/>
            <a:gdLst>
              <a:gd name="connsiteX0" fmla="*/ 1865884 w 1953905"/>
              <a:gd name="connsiteY0" fmla="*/ 0 h 1463522"/>
              <a:gd name="connsiteX1" fmla="*/ 1953905 w 1953905"/>
              <a:gd name="connsiteY1" fmla="*/ 0 h 1463522"/>
              <a:gd name="connsiteX2" fmla="*/ 1843275 w 1953905"/>
              <a:gd name="connsiteY2" fmla="*/ 113607 h 1463522"/>
              <a:gd name="connsiteX3" fmla="*/ 898661 w 1953905"/>
              <a:gd name="connsiteY3" fmla="*/ 851627 h 1463522"/>
              <a:gd name="connsiteX4" fmla="*/ 82042 w 1953905"/>
              <a:gd name="connsiteY4" fmla="*/ 1430029 h 1463522"/>
              <a:gd name="connsiteX5" fmla="*/ 0 w 1953905"/>
              <a:gd name="connsiteY5" fmla="*/ 1463522 h 1463522"/>
              <a:gd name="connsiteX6" fmla="*/ 0 w 1953905"/>
              <a:gd name="connsiteY6" fmla="*/ 1397161 h 1463522"/>
              <a:gd name="connsiteX7" fmla="*/ 131253 w 1953905"/>
              <a:gd name="connsiteY7" fmla="*/ 1338209 h 1463522"/>
              <a:gd name="connsiteX8" fmla="*/ 952176 w 1953905"/>
              <a:gd name="connsiteY8" fmla="*/ 727171 h 1463522"/>
              <a:gd name="connsiteX9" fmla="*/ 1456220 w 1953905"/>
              <a:gd name="connsiteY9" fmla="*/ 368740 h 1463522"/>
              <a:gd name="connsiteX10" fmla="*/ 1706841 w 1953905"/>
              <a:gd name="connsiteY10" fmla="*/ 158722 h 146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3905" h="1463522">
                <a:moveTo>
                  <a:pt x="1865884" y="0"/>
                </a:moveTo>
                <a:lnTo>
                  <a:pt x="1953905" y="0"/>
                </a:lnTo>
                <a:lnTo>
                  <a:pt x="1843275" y="113607"/>
                </a:lnTo>
                <a:cubicBezTo>
                  <a:pt x="1557028" y="399854"/>
                  <a:pt x="1204820" y="590270"/>
                  <a:pt x="898661" y="851627"/>
                </a:cubicBezTo>
                <a:cubicBezTo>
                  <a:pt x="634037" y="1078135"/>
                  <a:pt x="393236" y="1288444"/>
                  <a:pt x="82042" y="1430029"/>
                </a:cubicBezTo>
                <a:lnTo>
                  <a:pt x="0" y="1463522"/>
                </a:lnTo>
                <a:lnTo>
                  <a:pt x="0" y="1397161"/>
                </a:lnTo>
                <a:lnTo>
                  <a:pt x="131253" y="1338209"/>
                </a:lnTo>
                <a:cubicBezTo>
                  <a:pt x="442532" y="1181141"/>
                  <a:pt x="674485" y="946057"/>
                  <a:pt x="952176" y="727171"/>
                </a:cubicBezTo>
                <a:cubicBezTo>
                  <a:pt x="1113968" y="600227"/>
                  <a:pt x="1290693" y="491951"/>
                  <a:pt x="1456220" y="368740"/>
                </a:cubicBezTo>
                <a:cubicBezTo>
                  <a:pt x="1544583" y="303401"/>
                  <a:pt x="1627345" y="232773"/>
                  <a:pt x="1706841" y="158722"/>
                </a:cubicBezTo>
                <a:close/>
              </a:path>
            </a:pathLst>
          </a:custGeom>
          <a:solidFill>
            <a:srgbClr val="F2E4D9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90" name="任意多边形: 形状 89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2055794" cy="759453"/>
          </a:xfrm>
          <a:custGeom>
            <a:avLst/>
            <a:gdLst>
              <a:gd name="connsiteX0" fmla="*/ 1955448 w 2055794"/>
              <a:gd name="connsiteY0" fmla="*/ 0 h 759453"/>
              <a:gd name="connsiteX1" fmla="*/ 2055794 w 2055794"/>
              <a:gd name="connsiteY1" fmla="*/ 0 h 759453"/>
              <a:gd name="connsiteX2" fmla="*/ 1960263 w 2055794"/>
              <a:gd name="connsiteY2" fmla="*/ 76269 h 759453"/>
              <a:gd name="connsiteX3" fmla="*/ 1064186 w 2055794"/>
              <a:gd name="connsiteY3" fmla="*/ 508128 h 759453"/>
              <a:gd name="connsiteX4" fmla="*/ 68545 w 2055794"/>
              <a:gd name="connsiteY4" fmla="*/ 755794 h 759453"/>
              <a:gd name="connsiteX5" fmla="*/ 0 w 2055794"/>
              <a:gd name="connsiteY5" fmla="*/ 759453 h 759453"/>
              <a:gd name="connsiteX6" fmla="*/ 0 w 2055794"/>
              <a:gd name="connsiteY6" fmla="*/ 697824 h 759453"/>
              <a:gd name="connsiteX7" fmla="*/ 88458 w 2055794"/>
              <a:gd name="connsiteY7" fmla="*/ 692322 h 759453"/>
              <a:gd name="connsiteX8" fmla="*/ 1096544 w 2055794"/>
              <a:gd name="connsiteY8" fmla="*/ 430966 h 759453"/>
              <a:gd name="connsiteX9" fmla="*/ 1901116 w 2055794"/>
              <a:gd name="connsiteY9" fmla="*/ 40838 h 75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794" h="759453">
                <a:moveTo>
                  <a:pt x="1955448" y="0"/>
                </a:moveTo>
                <a:lnTo>
                  <a:pt x="2055794" y="0"/>
                </a:lnTo>
                <a:lnTo>
                  <a:pt x="1960263" y="76269"/>
                </a:lnTo>
                <a:cubicBezTo>
                  <a:pt x="1693930" y="285354"/>
                  <a:pt x="1379058" y="393630"/>
                  <a:pt x="1064186" y="508128"/>
                </a:cubicBezTo>
                <a:cubicBezTo>
                  <a:pt x="741847" y="625117"/>
                  <a:pt x="410797" y="725924"/>
                  <a:pt x="68545" y="755794"/>
                </a:cubicBezTo>
                <a:lnTo>
                  <a:pt x="0" y="759453"/>
                </a:lnTo>
                <a:lnTo>
                  <a:pt x="0" y="697824"/>
                </a:lnTo>
                <a:lnTo>
                  <a:pt x="88458" y="692322"/>
                </a:lnTo>
                <a:cubicBezTo>
                  <a:pt x="435688" y="658719"/>
                  <a:pt x="770472" y="551687"/>
                  <a:pt x="1096544" y="430966"/>
                </a:cubicBezTo>
                <a:cubicBezTo>
                  <a:pt x="1386214" y="323157"/>
                  <a:pt x="1653014" y="215348"/>
                  <a:pt x="1901116" y="40838"/>
                </a:cubicBezTo>
                <a:close/>
              </a:path>
            </a:pathLst>
          </a:custGeom>
          <a:solidFill>
            <a:srgbClr val="F2E4D9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14"/>
            </p:custDataLst>
          </p:nvPr>
        </p:nvSpPr>
        <p:spPr>
          <a:xfrm>
            <a:off x="0" y="1"/>
            <a:ext cx="1327426" cy="676225"/>
          </a:xfrm>
          <a:custGeom>
            <a:avLst/>
            <a:gdLst>
              <a:gd name="connsiteX0" fmla="*/ 1222299 w 1327426"/>
              <a:gd name="connsiteY0" fmla="*/ 0 h 676225"/>
              <a:gd name="connsiteX1" fmla="*/ 1327426 w 1327426"/>
              <a:gd name="connsiteY1" fmla="*/ 0 h 676225"/>
              <a:gd name="connsiteX2" fmla="*/ 933509 w 1327426"/>
              <a:gd name="connsiteY2" fmla="*/ 305266 h 676225"/>
              <a:gd name="connsiteX3" fmla="*/ 363 w 1327426"/>
              <a:gd name="connsiteY3" fmla="*/ 676189 h 676225"/>
              <a:gd name="connsiteX4" fmla="*/ 0 w 1327426"/>
              <a:gd name="connsiteY4" fmla="*/ 676225 h 676225"/>
              <a:gd name="connsiteX5" fmla="*/ 0 w 1327426"/>
              <a:gd name="connsiteY5" fmla="*/ 618970 h 676225"/>
              <a:gd name="connsiteX6" fmla="*/ 164377 w 1327426"/>
              <a:gd name="connsiteY6" fmla="*/ 595247 h 676225"/>
              <a:gd name="connsiteX7" fmla="*/ 935999 w 1327426"/>
              <a:gd name="connsiteY7" fmla="*/ 223127 h 6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7426" h="676225">
                <a:moveTo>
                  <a:pt x="1222299" y="0"/>
                </a:moveTo>
                <a:lnTo>
                  <a:pt x="1327426" y="0"/>
                </a:lnTo>
                <a:lnTo>
                  <a:pt x="933509" y="305266"/>
                </a:lnTo>
                <a:cubicBezTo>
                  <a:pt x="646485" y="532397"/>
                  <a:pt x="333208" y="632642"/>
                  <a:pt x="363" y="676189"/>
                </a:cubicBezTo>
                <a:lnTo>
                  <a:pt x="0" y="676225"/>
                </a:lnTo>
                <a:lnTo>
                  <a:pt x="0" y="618970"/>
                </a:lnTo>
                <a:lnTo>
                  <a:pt x="164377" y="595247"/>
                </a:lnTo>
                <a:cubicBezTo>
                  <a:pt x="461825" y="540487"/>
                  <a:pt x="700779" y="409809"/>
                  <a:pt x="935999" y="223127"/>
                </a:cubicBezTo>
                <a:close/>
              </a:path>
            </a:pathLst>
          </a:custGeom>
          <a:solidFill>
            <a:srgbClr val="F2E4D9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93" name="图形 9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51019" y="4941732"/>
            <a:ext cx="1562100" cy="1457325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rcRect l="71381" b="59846"/>
          <a:stretch>
            <a:fillRect/>
          </a:stretch>
        </p:blipFill>
        <p:spPr>
          <a:xfrm>
            <a:off x="0" y="5462646"/>
            <a:ext cx="956140" cy="1395354"/>
          </a:xfrm>
          <a:custGeom>
            <a:avLst/>
            <a:gdLst>
              <a:gd name="connsiteX0" fmla="*/ 0 w 956140"/>
              <a:gd name="connsiteY0" fmla="*/ 0 h 1395354"/>
              <a:gd name="connsiteX1" fmla="*/ 956140 w 956140"/>
              <a:gd name="connsiteY1" fmla="*/ 0 h 1395354"/>
              <a:gd name="connsiteX2" fmla="*/ 956140 w 956140"/>
              <a:gd name="connsiteY2" fmla="*/ 1395354 h 1395354"/>
              <a:gd name="connsiteX3" fmla="*/ 0 w 956140"/>
              <a:gd name="connsiteY3" fmla="*/ 1395354 h 139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140" h="1395354">
                <a:moveTo>
                  <a:pt x="0" y="0"/>
                </a:moveTo>
                <a:lnTo>
                  <a:pt x="956140" y="0"/>
                </a:lnTo>
                <a:lnTo>
                  <a:pt x="956140" y="1395354"/>
                </a:lnTo>
                <a:lnTo>
                  <a:pt x="0" y="1395354"/>
                </a:lnTo>
                <a:close/>
              </a:path>
            </a:pathLst>
          </a:custGeom>
        </p:spPr>
      </p:pic>
      <p:sp>
        <p:nvSpPr>
          <p:cNvPr id="9" name="日期占位符 3"/>
          <p:cNvSpPr>
            <a:spLocks noGrp="1"/>
          </p:cNvSpPr>
          <p:nvPr>
            <p:ph type="dt" sz="half" idx="16385"/>
            <p:custDataLst>
              <p:tags r:id="rId2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6386"/>
            <p:custDataLst>
              <p:tags r:id="rId2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8" name="日期"/>
          <p:cNvSpPr>
            <a:spLocks noGrp="1"/>
          </p:cNvSpPr>
          <p:nvPr>
            <p:ph type="body" idx="16389" hasCustomPrompt="1"/>
            <p:custDataLst>
              <p:tags r:id="rId22"/>
            </p:custDataLst>
          </p:nvPr>
        </p:nvSpPr>
        <p:spPr>
          <a:xfrm>
            <a:off x="1016000" y="1651000"/>
            <a:ext cx="60970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20XX YEAR</a:t>
            </a:r>
            <a:endParaRPr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6387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24"/>
            </p:custDataLst>
          </p:nvPr>
        </p:nvSpPr>
        <p:spPr>
          <a:xfrm>
            <a:off x="1016000" y="2159000"/>
            <a:ext cx="6352646" cy="2540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
添加文档标题</a:t>
            </a:r>
            <a:endParaRPr lang="zh-CN" altLang="en-US" dirty="0"/>
          </a:p>
        </p:txBody>
      </p:sp>
      <p:sp>
        <p:nvSpPr>
          <p:cNvPr id="19" name="署名占位符 10"/>
          <p:cNvSpPr>
            <a:spLocks noGrp="1"/>
          </p:cNvSpPr>
          <p:nvPr>
            <p:ph type="body" sz="quarter" idx="16390" hasCustomPrompt="1"/>
            <p:custDataLst>
              <p:tags r:id="rId25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10362565" y="0"/>
            <a:ext cx="1829435" cy="1375410"/>
          </a:xfrm>
          <a:custGeom>
            <a:avLst/>
            <a:gdLst>
              <a:gd name="connsiteX0" fmla="*/ 0 w 3010383"/>
              <a:gd name="connsiteY0" fmla="*/ 0 h 2262691"/>
              <a:gd name="connsiteX1" fmla="*/ 3010383 w 3010383"/>
              <a:gd name="connsiteY1" fmla="*/ 0 h 2262691"/>
              <a:gd name="connsiteX2" fmla="*/ 3010383 w 3010383"/>
              <a:gd name="connsiteY2" fmla="*/ 2262691 h 2262691"/>
              <a:gd name="connsiteX3" fmla="*/ 2898910 w 3010383"/>
              <a:gd name="connsiteY3" fmla="*/ 2249636 h 2262691"/>
              <a:gd name="connsiteX4" fmla="*/ 2107915 w 3010383"/>
              <a:gd name="connsiteY4" fmla="*/ 2088233 h 2262691"/>
              <a:gd name="connsiteX5" fmla="*/ 1647183 w 3010383"/>
              <a:gd name="connsiteY5" fmla="*/ 1887436 h 2262691"/>
              <a:gd name="connsiteX6" fmla="*/ 1243666 w 3010383"/>
              <a:gd name="connsiteY6" fmla="*/ 1371317 h 2262691"/>
              <a:gd name="connsiteX7" fmla="*/ 477285 w 3010383"/>
              <a:gd name="connsiteY7" fmla="*/ 804626 h 2262691"/>
              <a:gd name="connsiteX8" fmla="*/ 29680 w 3010383"/>
              <a:gd name="connsiteY8" fmla="*/ 86570 h 22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0383" h="2262691">
                <a:moveTo>
                  <a:pt x="0" y="0"/>
                </a:moveTo>
                <a:lnTo>
                  <a:pt x="3010383" y="0"/>
                </a:lnTo>
                <a:lnTo>
                  <a:pt x="3010383" y="2262691"/>
                </a:lnTo>
                <a:lnTo>
                  <a:pt x="2898910" y="2249636"/>
                </a:lnTo>
                <a:cubicBezTo>
                  <a:pt x="2632362" y="2210798"/>
                  <a:pt x="2368113" y="2156966"/>
                  <a:pt x="2107915" y="2088233"/>
                </a:cubicBezTo>
                <a:cubicBezTo>
                  <a:pt x="1945305" y="2045099"/>
                  <a:pt x="1778175" y="1993040"/>
                  <a:pt x="1647183" y="1887436"/>
                </a:cubicBezTo>
                <a:cubicBezTo>
                  <a:pt x="1477043" y="1749111"/>
                  <a:pt x="1389715" y="1534929"/>
                  <a:pt x="1243666" y="1371317"/>
                </a:cubicBezTo>
                <a:cubicBezTo>
                  <a:pt x="1032875" y="1134822"/>
                  <a:pt x="713673" y="1017320"/>
                  <a:pt x="477285" y="804626"/>
                </a:cubicBezTo>
                <a:cubicBezTo>
                  <a:pt x="264987" y="612753"/>
                  <a:pt x="131453" y="355623"/>
                  <a:pt x="29680" y="86570"/>
                </a:cubicBezTo>
                <a:close/>
              </a:path>
            </a:pathLst>
          </a:custGeom>
          <a:solidFill>
            <a:schemeClr val="accent4">
              <a:alpha val="6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3"/>
            </p:custDataLst>
          </p:nvPr>
        </p:nvSpPr>
        <p:spPr>
          <a:xfrm>
            <a:off x="9648190" y="4521200"/>
            <a:ext cx="2543810" cy="2336800"/>
          </a:xfrm>
          <a:custGeom>
            <a:avLst/>
            <a:gdLst>
              <a:gd name="connsiteX0" fmla="*/ 3342569 w 3342569"/>
              <a:gd name="connsiteY0" fmla="*/ 0 h 3070076"/>
              <a:gd name="connsiteX1" fmla="*/ 3342569 w 3342569"/>
              <a:gd name="connsiteY1" fmla="*/ 3070076 h 3070076"/>
              <a:gd name="connsiteX2" fmla="*/ 0 w 3342569"/>
              <a:gd name="connsiteY2" fmla="*/ 3070076 h 3070076"/>
              <a:gd name="connsiteX3" fmla="*/ 56822 w 3342569"/>
              <a:gd name="connsiteY3" fmla="*/ 3022597 h 3070076"/>
              <a:gd name="connsiteX4" fmla="*/ 1358934 w 3342569"/>
              <a:gd name="connsiteY4" fmla="*/ 2334089 h 3070076"/>
              <a:gd name="connsiteX5" fmla="*/ 2111888 w 3342569"/>
              <a:gd name="connsiteY5" fmla="*/ 1258795 h 3070076"/>
              <a:gd name="connsiteX6" fmla="*/ 2259989 w 3342569"/>
              <a:gd name="connsiteY6" fmla="*/ 665145 h 3070076"/>
              <a:gd name="connsiteX7" fmla="*/ 3316615 w 3342569"/>
              <a:gd name="connsiteY7" fmla="*/ 553 h 307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2569" h="3070076">
                <a:moveTo>
                  <a:pt x="3342569" y="0"/>
                </a:moveTo>
                <a:lnTo>
                  <a:pt x="3342569" y="3070076"/>
                </a:lnTo>
                <a:lnTo>
                  <a:pt x="0" y="3070076"/>
                </a:lnTo>
                <a:lnTo>
                  <a:pt x="56822" y="3022597"/>
                </a:lnTo>
                <a:cubicBezTo>
                  <a:pt x="429254" y="2736389"/>
                  <a:pt x="955700" y="2606645"/>
                  <a:pt x="1358934" y="2334089"/>
                </a:cubicBezTo>
                <a:cubicBezTo>
                  <a:pt x="1729811" y="2082689"/>
                  <a:pt x="2003612" y="1691899"/>
                  <a:pt x="2111888" y="1258795"/>
                </a:cubicBezTo>
                <a:cubicBezTo>
                  <a:pt x="2161670" y="1060912"/>
                  <a:pt x="2179094" y="853071"/>
                  <a:pt x="2259989" y="665145"/>
                </a:cubicBezTo>
                <a:cubicBezTo>
                  <a:pt x="2434227" y="263154"/>
                  <a:pt x="2879777" y="30423"/>
                  <a:pt x="3316615" y="553"/>
                </a:cubicBezTo>
                <a:close/>
              </a:path>
            </a:pathLst>
          </a:custGeom>
          <a:solidFill>
            <a:schemeClr val="accent1">
              <a:alpha val="6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 userDrawn="1">
            <p:custDataLst>
              <p:tags r:id="rId4"/>
            </p:custDataLst>
          </p:nvPr>
        </p:nvSpPr>
        <p:spPr>
          <a:xfrm rot="16200000">
            <a:off x="86360" y="4734560"/>
            <a:ext cx="2037715" cy="2209800"/>
          </a:xfrm>
          <a:custGeom>
            <a:avLst/>
            <a:gdLst>
              <a:gd name="connsiteX0" fmla="*/ 2790930 w 2790930"/>
              <a:gd name="connsiteY0" fmla="*/ 0 h 3026408"/>
              <a:gd name="connsiteX1" fmla="*/ 2788222 w 2790930"/>
              <a:gd name="connsiteY1" fmla="*/ 8108 h 3026408"/>
              <a:gd name="connsiteX2" fmla="*/ 2724673 w 2790930"/>
              <a:gd name="connsiteY2" fmla="*/ 168669 h 3026408"/>
              <a:gd name="connsiteX3" fmla="*/ 1437535 w 2790930"/>
              <a:gd name="connsiteY3" fmla="*/ 1310532 h 3026408"/>
              <a:gd name="connsiteX4" fmla="*/ 539161 w 2790930"/>
              <a:gd name="connsiteY4" fmla="*/ 1534045 h 3026408"/>
              <a:gd name="connsiteX5" fmla="*/ 268963 w 2790930"/>
              <a:gd name="connsiteY5" fmla="*/ 2679551 h 3026408"/>
              <a:gd name="connsiteX6" fmla="*/ 106804 w 2790930"/>
              <a:gd name="connsiteY6" fmla="*/ 2932386 h 3026408"/>
              <a:gd name="connsiteX7" fmla="*/ 0 w 2790930"/>
              <a:gd name="connsiteY7" fmla="*/ 3026408 h 3026408"/>
              <a:gd name="connsiteX8" fmla="*/ 0 w 2790930"/>
              <a:gd name="connsiteY8" fmla="*/ 0 h 302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30" h="3026408">
                <a:moveTo>
                  <a:pt x="2790930" y="0"/>
                </a:moveTo>
                <a:lnTo>
                  <a:pt x="2788222" y="8108"/>
                </a:lnTo>
                <a:cubicBezTo>
                  <a:pt x="2768572" y="62172"/>
                  <a:pt x="2747439" y="115714"/>
                  <a:pt x="2724673" y="168669"/>
                </a:cubicBezTo>
                <a:cubicBezTo>
                  <a:pt x="2481838" y="733527"/>
                  <a:pt x="2015550" y="1227929"/>
                  <a:pt x="1437535" y="1310532"/>
                </a:cubicBezTo>
                <a:cubicBezTo>
                  <a:pt x="1125156" y="1355477"/>
                  <a:pt x="760333" y="1295956"/>
                  <a:pt x="539161" y="1534045"/>
                </a:cubicBezTo>
                <a:cubicBezTo>
                  <a:pt x="274664" y="1818295"/>
                  <a:pt x="413752" y="2309052"/>
                  <a:pt x="268963" y="2679551"/>
                </a:cubicBezTo>
                <a:cubicBezTo>
                  <a:pt x="231554" y="2775971"/>
                  <a:pt x="175553" y="2860410"/>
                  <a:pt x="106804" y="2932386"/>
                </a:cubicBezTo>
                <a:lnTo>
                  <a:pt x="0" y="30264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97" name="任意多边形: 形状 96"/>
          <p:cNvSpPr/>
          <p:nvPr userDrawn="1">
            <p:custDataLst>
              <p:tags r:id="rId5"/>
            </p:custDataLst>
          </p:nvPr>
        </p:nvSpPr>
        <p:spPr>
          <a:xfrm>
            <a:off x="11052175" y="0"/>
            <a:ext cx="467995" cy="972820"/>
          </a:xfrm>
          <a:custGeom>
            <a:avLst/>
            <a:gdLst>
              <a:gd name="connsiteX0" fmla="*/ 492302 w 770844"/>
              <a:gd name="connsiteY0" fmla="*/ 0 h 1599707"/>
              <a:gd name="connsiteX1" fmla="*/ 518881 w 770844"/>
              <a:gd name="connsiteY1" fmla="*/ 0 h 1599707"/>
              <a:gd name="connsiteX2" fmla="*/ 516840 w 770844"/>
              <a:gd name="connsiteY2" fmla="*/ 8146 h 1599707"/>
              <a:gd name="connsiteX3" fmla="*/ 467115 w 770844"/>
              <a:gd name="connsiteY3" fmla="*/ 212386 h 1599707"/>
              <a:gd name="connsiteX4" fmla="*/ 463815 w 770844"/>
              <a:gd name="connsiteY4" fmla="*/ 280014 h 1599707"/>
              <a:gd name="connsiteX5" fmla="*/ 472887 w 770844"/>
              <a:gd name="connsiteY5" fmla="*/ 455682 h 1599707"/>
              <a:gd name="connsiteX6" fmla="*/ 478660 w 770844"/>
              <a:gd name="connsiteY6" fmla="*/ 485372 h 1599707"/>
              <a:gd name="connsiteX7" fmla="*/ 484434 w 770844"/>
              <a:gd name="connsiteY7" fmla="*/ 509288 h 1599707"/>
              <a:gd name="connsiteX8" fmla="*/ 534742 w 770844"/>
              <a:gd name="connsiteY8" fmla="*/ 582690 h 1599707"/>
              <a:gd name="connsiteX9" fmla="*/ 597422 w 770844"/>
              <a:gd name="connsiteY9" fmla="*/ 655265 h 1599707"/>
              <a:gd name="connsiteX10" fmla="*/ 631235 w 770844"/>
              <a:gd name="connsiteY10" fmla="*/ 753407 h 1599707"/>
              <a:gd name="connsiteX11" fmla="*/ 682368 w 770844"/>
              <a:gd name="connsiteY11" fmla="*/ 950518 h 1599707"/>
              <a:gd name="connsiteX12" fmla="*/ 688142 w 770844"/>
              <a:gd name="connsiteY12" fmla="*/ 961239 h 1599707"/>
              <a:gd name="connsiteX13" fmla="*/ 675770 w 770844"/>
              <a:gd name="connsiteY13" fmla="*/ 968661 h 1599707"/>
              <a:gd name="connsiteX14" fmla="*/ 669997 w 770844"/>
              <a:gd name="connsiteY14" fmla="*/ 957115 h 1599707"/>
              <a:gd name="connsiteX15" fmla="*/ 570206 w 770844"/>
              <a:gd name="connsiteY15" fmla="*/ 830107 h 1599707"/>
              <a:gd name="connsiteX16" fmla="*/ 494330 w 770844"/>
              <a:gd name="connsiteY16" fmla="*/ 720419 h 1599707"/>
              <a:gd name="connsiteX17" fmla="*/ 462991 w 770844"/>
              <a:gd name="connsiteY17" fmla="*/ 595885 h 1599707"/>
              <a:gd name="connsiteX18" fmla="*/ 460517 w 770844"/>
              <a:gd name="connsiteY18" fmla="*/ 585164 h 1599707"/>
              <a:gd name="connsiteX19" fmla="*/ 442373 w 770844"/>
              <a:gd name="connsiteY19" fmla="*/ 691553 h 1599707"/>
              <a:gd name="connsiteX20" fmla="*/ 418456 w 770844"/>
              <a:gd name="connsiteY20" fmla="*/ 802891 h 1599707"/>
              <a:gd name="connsiteX21" fmla="*/ 412683 w 770844"/>
              <a:gd name="connsiteY21" fmla="*/ 829283 h 1599707"/>
              <a:gd name="connsiteX22" fmla="*/ 410208 w 770844"/>
              <a:gd name="connsiteY22" fmla="*/ 885364 h 1599707"/>
              <a:gd name="connsiteX23" fmla="*/ 411034 w 770844"/>
              <a:gd name="connsiteY23" fmla="*/ 888663 h 1599707"/>
              <a:gd name="connsiteX24" fmla="*/ 448147 w 770844"/>
              <a:gd name="connsiteY24" fmla="*/ 998352 h 1599707"/>
              <a:gd name="connsiteX25" fmla="*/ 525670 w 770844"/>
              <a:gd name="connsiteY25" fmla="*/ 1061855 h 1599707"/>
              <a:gd name="connsiteX26" fmla="*/ 616390 w 770844"/>
              <a:gd name="connsiteY26" fmla="*/ 1141029 h 1599707"/>
              <a:gd name="connsiteX27" fmla="*/ 743398 w 770844"/>
              <a:gd name="connsiteY27" fmla="*/ 1315871 h 1599707"/>
              <a:gd name="connsiteX28" fmla="*/ 767315 w 770844"/>
              <a:gd name="connsiteY28" fmla="*/ 1341438 h 1599707"/>
              <a:gd name="connsiteX29" fmla="*/ 768964 w 770844"/>
              <a:gd name="connsiteY29" fmla="*/ 1343087 h 1599707"/>
              <a:gd name="connsiteX30" fmla="*/ 756593 w 770844"/>
              <a:gd name="connsiteY30" fmla="*/ 1353809 h 1599707"/>
              <a:gd name="connsiteX31" fmla="*/ 732676 w 770844"/>
              <a:gd name="connsiteY31" fmla="*/ 1328243 h 1599707"/>
              <a:gd name="connsiteX32" fmla="*/ 625462 w 770844"/>
              <a:gd name="connsiteY32" fmla="*/ 1258140 h 1599707"/>
              <a:gd name="connsiteX33" fmla="*/ 418456 w 770844"/>
              <a:gd name="connsiteY33" fmla="*/ 1086597 h 1599707"/>
              <a:gd name="connsiteX34" fmla="*/ 406910 w 770844"/>
              <a:gd name="connsiteY34" fmla="*/ 1056082 h 1599707"/>
              <a:gd name="connsiteX35" fmla="*/ 403611 w 770844"/>
              <a:gd name="connsiteY35" fmla="*/ 1085772 h 1599707"/>
              <a:gd name="connsiteX36" fmla="*/ 336808 w 770844"/>
              <a:gd name="connsiteY36" fmla="*/ 1395044 h 1599707"/>
              <a:gd name="connsiteX37" fmla="*/ 175986 w 770844"/>
              <a:gd name="connsiteY37" fmla="*/ 1598752 h 1599707"/>
              <a:gd name="connsiteX38" fmla="*/ 164440 w 770844"/>
              <a:gd name="connsiteY38" fmla="*/ 1592980 h 1599707"/>
              <a:gd name="connsiteX39" fmla="*/ 198254 w 770844"/>
              <a:gd name="connsiteY39" fmla="*/ 1489888 h 1599707"/>
              <a:gd name="connsiteX40" fmla="*/ 229594 w 770844"/>
              <a:gd name="connsiteY40" fmla="*/ 1381850 h 1599707"/>
              <a:gd name="connsiteX41" fmla="*/ 296396 w 770844"/>
              <a:gd name="connsiteY41" fmla="*/ 1291130 h 1599707"/>
              <a:gd name="connsiteX42" fmla="*/ 368147 w 770844"/>
              <a:gd name="connsiteY42" fmla="*/ 1213605 h 1599707"/>
              <a:gd name="connsiteX43" fmla="*/ 392890 w 770844"/>
              <a:gd name="connsiteY43" fmla="*/ 1056082 h 1599707"/>
              <a:gd name="connsiteX44" fmla="*/ 395364 w 770844"/>
              <a:gd name="connsiteY44" fmla="*/ 984330 h 1599707"/>
              <a:gd name="connsiteX45" fmla="*/ 395364 w 770844"/>
              <a:gd name="connsiteY45" fmla="*/ 889488 h 1599707"/>
              <a:gd name="connsiteX46" fmla="*/ 347529 w 770844"/>
              <a:gd name="connsiteY46" fmla="*/ 1006599 h 1599707"/>
              <a:gd name="connsiteX47" fmla="*/ 128977 w 770844"/>
              <a:gd name="connsiteY47" fmla="*/ 1214429 h 1599707"/>
              <a:gd name="connsiteX48" fmla="*/ 119905 w 770844"/>
              <a:gd name="connsiteY48" fmla="*/ 1206183 h 1599707"/>
              <a:gd name="connsiteX49" fmla="*/ 165264 w 770844"/>
              <a:gd name="connsiteY49" fmla="*/ 1103916 h 1599707"/>
              <a:gd name="connsiteX50" fmla="*/ 218047 w 770844"/>
              <a:gd name="connsiteY50" fmla="*/ 1018969 h 1599707"/>
              <a:gd name="connsiteX51" fmla="*/ 288974 w 770844"/>
              <a:gd name="connsiteY51" fmla="*/ 956290 h 1599707"/>
              <a:gd name="connsiteX52" fmla="*/ 359075 w 770844"/>
              <a:gd name="connsiteY52" fmla="*/ 896086 h 1599707"/>
              <a:gd name="connsiteX53" fmla="*/ 389590 w 770844"/>
              <a:gd name="connsiteY53" fmla="*/ 850725 h 1599707"/>
              <a:gd name="connsiteX54" fmla="*/ 392890 w 770844"/>
              <a:gd name="connsiteY54" fmla="*/ 837529 h 1599707"/>
              <a:gd name="connsiteX55" fmla="*/ 433301 w 770844"/>
              <a:gd name="connsiteY55" fmla="*/ 667636 h 1599707"/>
              <a:gd name="connsiteX56" fmla="*/ 453095 w 770844"/>
              <a:gd name="connsiteY56" fmla="*/ 532381 h 1599707"/>
              <a:gd name="connsiteX57" fmla="*/ 425878 w 770844"/>
              <a:gd name="connsiteY57" fmla="*/ 316302 h 1599707"/>
              <a:gd name="connsiteX58" fmla="*/ 420929 w 770844"/>
              <a:gd name="connsiteY58" fmla="*/ 325374 h 1599707"/>
              <a:gd name="connsiteX59" fmla="*/ 408559 w 770844"/>
              <a:gd name="connsiteY59" fmla="*/ 347643 h 1599707"/>
              <a:gd name="connsiteX60" fmla="*/ 393714 w 770844"/>
              <a:gd name="connsiteY60" fmla="*/ 401250 h 1599707"/>
              <a:gd name="connsiteX61" fmla="*/ 372272 w 770844"/>
              <a:gd name="connsiteY61" fmla="*/ 441661 h 1599707"/>
              <a:gd name="connsiteX62" fmla="*/ 368147 w 770844"/>
              <a:gd name="connsiteY62" fmla="*/ 548875 h 1599707"/>
              <a:gd name="connsiteX63" fmla="*/ 357427 w 770844"/>
              <a:gd name="connsiteY63" fmla="*/ 656915 h 1599707"/>
              <a:gd name="connsiteX64" fmla="*/ 312066 w 770844"/>
              <a:gd name="connsiteY64" fmla="*/ 754233 h 1599707"/>
              <a:gd name="connsiteX65" fmla="*/ 171038 w 770844"/>
              <a:gd name="connsiteY65" fmla="*/ 910106 h 1599707"/>
              <a:gd name="connsiteX66" fmla="*/ 161966 w 770844"/>
              <a:gd name="connsiteY66" fmla="*/ 903508 h 1599707"/>
              <a:gd name="connsiteX67" fmla="*/ 188358 w 770844"/>
              <a:gd name="connsiteY67" fmla="*/ 732789 h 1599707"/>
              <a:gd name="connsiteX68" fmla="*/ 206501 w 770844"/>
              <a:gd name="connsiteY68" fmla="*/ 667636 h 1599707"/>
              <a:gd name="connsiteX69" fmla="*/ 240315 w 770844"/>
              <a:gd name="connsiteY69" fmla="*/ 612379 h 1599707"/>
              <a:gd name="connsiteX70" fmla="*/ 281552 w 770844"/>
              <a:gd name="connsiteY70" fmla="*/ 559597 h 1599707"/>
              <a:gd name="connsiteX71" fmla="*/ 321138 w 770844"/>
              <a:gd name="connsiteY71" fmla="*/ 498568 h 1599707"/>
              <a:gd name="connsiteX72" fmla="*/ 360725 w 770844"/>
              <a:gd name="connsiteY72" fmla="*/ 434239 h 1599707"/>
              <a:gd name="connsiteX73" fmla="*/ 373096 w 770844"/>
              <a:gd name="connsiteY73" fmla="*/ 389703 h 1599707"/>
              <a:gd name="connsiteX74" fmla="*/ 401136 w 770844"/>
              <a:gd name="connsiteY74" fmla="*/ 327024 h 1599707"/>
              <a:gd name="connsiteX75" fmla="*/ 410208 w 770844"/>
              <a:gd name="connsiteY75" fmla="*/ 299808 h 1599707"/>
              <a:gd name="connsiteX76" fmla="*/ 345055 w 770844"/>
              <a:gd name="connsiteY76" fmla="*/ 345168 h 1599707"/>
              <a:gd name="connsiteX77" fmla="*/ 262583 w 770844"/>
              <a:gd name="connsiteY77" fmla="*/ 408672 h 1599707"/>
              <a:gd name="connsiteX78" fmla="*/ 184234 w 770844"/>
              <a:gd name="connsiteY78" fmla="*/ 456506 h 1599707"/>
              <a:gd name="connsiteX79" fmla="*/ 10216 w 770844"/>
              <a:gd name="connsiteY79" fmla="*/ 489496 h 1599707"/>
              <a:gd name="connsiteX80" fmla="*/ 319 w 770844"/>
              <a:gd name="connsiteY80" fmla="*/ 481248 h 1599707"/>
              <a:gd name="connsiteX81" fmla="*/ 54752 w 770844"/>
              <a:gd name="connsiteY81" fmla="*/ 416919 h 1599707"/>
              <a:gd name="connsiteX82" fmla="*/ 204027 w 770844"/>
              <a:gd name="connsiteY82" fmla="*/ 317127 h 1599707"/>
              <a:gd name="connsiteX83" fmla="*/ 310417 w 770844"/>
              <a:gd name="connsiteY83" fmla="*/ 294860 h 1599707"/>
              <a:gd name="connsiteX84" fmla="*/ 420929 w 770844"/>
              <a:gd name="connsiteY84" fmla="*/ 275066 h 1599707"/>
              <a:gd name="connsiteX85" fmla="*/ 485257 w 770844"/>
              <a:gd name="connsiteY85" fmla="*/ 28526 h 1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70844" h="1599707">
                <a:moveTo>
                  <a:pt x="492302" y="0"/>
                </a:moveTo>
                <a:lnTo>
                  <a:pt x="518881" y="0"/>
                </a:lnTo>
                <a:lnTo>
                  <a:pt x="516840" y="8146"/>
                </a:lnTo>
                <a:cubicBezTo>
                  <a:pt x="495593" y="93059"/>
                  <a:pt x="468145" y="203624"/>
                  <a:pt x="467115" y="212386"/>
                </a:cubicBezTo>
                <a:cubicBezTo>
                  <a:pt x="463815" y="240427"/>
                  <a:pt x="465465" y="257747"/>
                  <a:pt x="463815" y="280014"/>
                </a:cubicBezTo>
                <a:cubicBezTo>
                  <a:pt x="455568" y="338571"/>
                  <a:pt x="462166" y="397951"/>
                  <a:pt x="472887" y="455682"/>
                </a:cubicBezTo>
                <a:cubicBezTo>
                  <a:pt x="474537" y="465578"/>
                  <a:pt x="477011" y="475475"/>
                  <a:pt x="478660" y="485372"/>
                </a:cubicBezTo>
                <a:cubicBezTo>
                  <a:pt x="478660" y="485372"/>
                  <a:pt x="482784" y="505164"/>
                  <a:pt x="484434" y="509288"/>
                </a:cubicBezTo>
                <a:cubicBezTo>
                  <a:pt x="500104" y="543927"/>
                  <a:pt x="507526" y="556297"/>
                  <a:pt x="534742" y="582690"/>
                </a:cubicBezTo>
                <a:cubicBezTo>
                  <a:pt x="557835" y="604956"/>
                  <a:pt x="580927" y="627224"/>
                  <a:pt x="597422" y="655265"/>
                </a:cubicBezTo>
                <a:cubicBezTo>
                  <a:pt x="614740" y="684955"/>
                  <a:pt x="623812" y="719594"/>
                  <a:pt x="631235" y="753407"/>
                </a:cubicBezTo>
                <a:cubicBezTo>
                  <a:pt x="645255" y="819385"/>
                  <a:pt x="651029" y="890312"/>
                  <a:pt x="682368" y="950518"/>
                </a:cubicBezTo>
                <a:cubicBezTo>
                  <a:pt x="684018" y="953816"/>
                  <a:pt x="686492" y="957939"/>
                  <a:pt x="688142" y="961239"/>
                </a:cubicBezTo>
                <a:cubicBezTo>
                  <a:pt x="692264" y="968661"/>
                  <a:pt x="680718" y="976908"/>
                  <a:pt x="675770" y="968661"/>
                </a:cubicBezTo>
                <a:cubicBezTo>
                  <a:pt x="674121" y="964538"/>
                  <a:pt x="671647" y="961239"/>
                  <a:pt x="669997" y="957115"/>
                </a:cubicBezTo>
                <a:cubicBezTo>
                  <a:pt x="642781" y="910930"/>
                  <a:pt x="604844" y="870519"/>
                  <a:pt x="570206" y="830107"/>
                </a:cubicBezTo>
                <a:cubicBezTo>
                  <a:pt x="541340" y="796294"/>
                  <a:pt x="512475" y="761655"/>
                  <a:pt x="494330" y="720419"/>
                </a:cubicBezTo>
                <a:cubicBezTo>
                  <a:pt x="477011" y="680832"/>
                  <a:pt x="471238" y="637946"/>
                  <a:pt x="462991" y="595885"/>
                </a:cubicBezTo>
                <a:cubicBezTo>
                  <a:pt x="462166" y="592586"/>
                  <a:pt x="461342" y="588462"/>
                  <a:pt x="460517" y="585164"/>
                </a:cubicBezTo>
                <a:cubicBezTo>
                  <a:pt x="456393" y="620627"/>
                  <a:pt x="449795" y="656089"/>
                  <a:pt x="442373" y="691553"/>
                </a:cubicBezTo>
                <a:cubicBezTo>
                  <a:pt x="433301" y="729491"/>
                  <a:pt x="427528" y="764953"/>
                  <a:pt x="418456" y="802891"/>
                </a:cubicBezTo>
                <a:cubicBezTo>
                  <a:pt x="416806" y="808665"/>
                  <a:pt x="412683" y="825983"/>
                  <a:pt x="412683" y="829283"/>
                </a:cubicBezTo>
                <a:cubicBezTo>
                  <a:pt x="410208" y="853199"/>
                  <a:pt x="411858" y="860622"/>
                  <a:pt x="410208" y="885364"/>
                </a:cubicBezTo>
                <a:cubicBezTo>
                  <a:pt x="411034" y="886188"/>
                  <a:pt x="411034" y="887838"/>
                  <a:pt x="411034" y="888663"/>
                </a:cubicBezTo>
                <a:cubicBezTo>
                  <a:pt x="411034" y="929075"/>
                  <a:pt x="420929" y="967011"/>
                  <a:pt x="448147" y="998352"/>
                </a:cubicBezTo>
                <a:cubicBezTo>
                  <a:pt x="470414" y="1023918"/>
                  <a:pt x="498454" y="1042887"/>
                  <a:pt x="525670" y="1061855"/>
                </a:cubicBezTo>
                <a:cubicBezTo>
                  <a:pt x="559484" y="1084948"/>
                  <a:pt x="589998" y="1109690"/>
                  <a:pt x="616390" y="1141029"/>
                </a:cubicBezTo>
                <a:cubicBezTo>
                  <a:pt x="662575" y="1196286"/>
                  <a:pt x="696388" y="1261440"/>
                  <a:pt x="743398" y="1315871"/>
                </a:cubicBezTo>
                <a:cubicBezTo>
                  <a:pt x="751645" y="1324119"/>
                  <a:pt x="759893" y="1332365"/>
                  <a:pt x="767315" y="1341438"/>
                </a:cubicBezTo>
                <a:cubicBezTo>
                  <a:pt x="768140" y="1342262"/>
                  <a:pt x="768140" y="1342262"/>
                  <a:pt x="768964" y="1343087"/>
                </a:cubicBezTo>
                <a:cubicBezTo>
                  <a:pt x="775562" y="1350510"/>
                  <a:pt x="763191" y="1360406"/>
                  <a:pt x="756593" y="1353809"/>
                </a:cubicBezTo>
                <a:cubicBezTo>
                  <a:pt x="748346" y="1345561"/>
                  <a:pt x="740099" y="1337315"/>
                  <a:pt x="732676" y="1328243"/>
                </a:cubicBezTo>
                <a:cubicBezTo>
                  <a:pt x="701337" y="1299377"/>
                  <a:pt x="663400" y="1277934"/>
                  <a:pt x="625462" y="1258140"/>
                </a:cubicBezTo>
                <a:cubicBezTo>
                  <a:pt x="544639" y="1216079"/>
                  <a:pt x="458042" y="1174843"/>
                  <a:pt x="418456" y="1086597"/>
                </a:cubicBezTo>
                <a:cubicBezTo>
                  <a:pt x="413508" y="1076700"/>
                  <a:pt x="410208" y="1066804"/>
                  <a:pt x="406910" y="1056082"/>
                </a:cubicBezTo>
                <a:cubicBezTo>
                  <a:pt x="406084" y="1065979"/>
                  <a:pt x="405260" y="1075875"/>
                  <a:pt x="403611" y="1085772"/>
                </a:cubicBezTo>
                <a:cubicBezTo>
                  <a:pt x="389590" y="1189688"/>
                  <a:pt x="373096" y="1296078"/>
                  <a:pt x="336808" y="1395044"/>
                </a:cubicBezTo>
                <a:cubicBezTo>
                  <a:pt x="306293" y="1478343"/>
                  <a:pt x="257634" y="1557516"/>
                  <a:pt x="175986" y="1598752"/>
                </a:cubicBezTo>
                <a:cubicBezTo>
                  <a:pt x="171038" y="1601227"/>
                  <a:pt x="164440" y="1598752"/>
                  <a:pt x="164440" y="1592980"/>
                </a:cubicBezTo>
                <a:cubicBezTo>
                  <a:pt x="162790" y="1554218"/>
                  <a:pt x="185058" y="1523702"/>
                  <a:pt x="198254" y="1489888"/>
                </a:cubicBezTo>
                <a:cubicBezTo>
                  <a:pt x="212274" y="1454425"/>
                  <a:pt x="215573" y="1416487"/>
                  <a:pt x="229594" y="1381850"/>
                </a:cubicBezTo>
                <a:cubicBezTo>
                  <a:pt x="244439" y="1346386"/>
                  <a:pt x="270830" y="1318345"/>
                  <a:pt x="296396" y="1291130"/>
                </a:cubicBezTo>
                <a:cubicBezTo>
                  <a:pt x="321138" y="1265563"/>
                  <a:pt x="346705" y="1241646"/>
                  <a:pt x="368147" y="1213605"/>
                </a:cubicBezTo>
                <a:cubicBezTo>
                  <a:pt x="378044" y="1160822"/>
                  <a:pt x="386292" y="1108864"/>
                  <a:pt x="392890" y="1056082"/>
                </a:cubicBezTo>
                <a:cubicBezTo>
                  <a:pt x="396188" y="1032165"/>
                  <a:pt x="396188" y="1008248"/>
                  <a:pt x="395364" y="984330"/>
                </a:cubicBezTo>
                <a:cubicBezTo>
                  <a:pt x="392064" y="952991"/>
                  <a:pt x="392890" y="920827"/>
                  <a:pt x="395364" y="889488"/>
                </a:cubicBezTo>
                <a:cubicBezTo>
                  <a:pt x="383817" y="929899"/>
                  <a:pt x="368147" y="969486"/>
                  <a:pt x="347529" y="1006599"/>
                </a:cubicBezTo>
                <a:cubicBezTo>
                  <a:pt x="297220" y="1096494"/>
                  <a:pt x="221347" y="1169070"/>
                  <a:pt x="128977" y="1214429"/>
                </a:cubicBezTo>
                <a:cubicBezTo>
                  <a:pt x="123204" y="1217729"/>
                  <a:pt x="117431" y="1211955"/>
                  <a:pt x="119905" y="1206183"/>
                </a:cubicBezTo>
                <a:cubicBezTo>
                  <a:pt x="134750" y="1172369"/>
                  <a:pt x="148770" y="1137730"/>
                  <a:pt x="165264" y="1103916"/>
                </a:cubicBezTo>
                <a:cubicBezTo>
                  <a:pt x="180110" y="1074226"/>
                  <a:pt x="196605" y="1044536"/>
                  <a:pt x="218047" y="1018969"/>
                </a:cubicBezTo>
                <a:cubicBezTo>
                  <a:pt x="237841" y="994228"/>
                  <a:pt x="263408" y="975260"/>
                  <a:pt x="288974" y="956290"/>
                </a:cubicBezTo>
                <a:cubicBezTo>
                  <a:pt x="313715" y="937321"/>
                  <a:pt x="338457" y="919177"/>
                  <a:pt x="359075" y="896086"/>
                </a:cubicBezTo>
                <a:cubicBezTo>
                  <a:pt x="371446" y="882066"/>
                  <a:pt x="381344" y="867220"/>
                  <a:pt x="389590" y="850725"/>
                </a:cubicBezTo>
                <a:cubicBezTo>
                  <a:pt x="391240" y="845777"/>
                  <a:pt x="392064" y="841653"/>
                  <a:pt x="392890" y="837529"/>
                </a:cubicBezTo>
                <a:cubicBezTo>
                  <a:pt x="406084" y="780624"/>
                  <a:pt x="421754" y="724543"/>
                  <a:pt x="433301" y="667636"/>
                </a:cubicBezTo>
                <a:cubicBezTo>
                  <a:pt x="442373" y="623100"/>
                  <a:pt x="450620" y="577741"/>
                  <a:pt x="453095" y="532381"/>
                </a:cubicBezTo>
                <a:cubicBezTo>
                  <a:pt x="437425" y="461455"/>
                  <a:pt x="422579" y="388878"/>
                  <a:pt x="425878" y="316302"/>
                </a:cubicBezTo>
                <a:cubicBezTo>
                  <a:pt x="424229" y="319602"/>
                  <a:pt x="422579" y="322076"/>
                  <a:pt x="420929" y="325374"/>
                </a:cubicBezTo>
                <a:cubicBezTo>
                  <a:pt x="416806" y="332797"/>
                  <a:pt x="412683" y="340219"/>
                  <a:pt x="408559" y="347643"/>
                </a:cubicBezTo>
                <a:cubicBezTo>
                  <a:pt x="405260" y="366611"/>
                  <a:pt x="401136" y="384755"/>
                  <a:pt x="393714" y="401250"/>
                </a:cubicBezTo>
                <a:cubicBezTo>
                  <a:pt x="387116" y="415270"/>
                  <a:pt x="379694" y="428465"/>
                  <a:pt x="372272" y="441661"/>
                </a:cubicBezTo>
                <a:cubicBezTo>
                  <a:pt x="364848" y="477124"/>
                  <a:pt x="367322" y="513412"/>
                  <a:pt x="368147" y="548875"/>
                </a:cubicBezTo>
                <a:cubicBezTo>
                  <a:pt x="368972" y="585164"/>
                  <a:pt x="368147" y="621451"/>
                  <a:pt x="357427" y="656915"/>
                </a:cubicBezTo>
                <a:cubicBezTo>
                  <a:pt x="347529" y="690728"/>
                  <a:pt x="330209" y="723717"/>
                  <a:pt x="312066" y="754233"/>
                </a:cubicBezTo>
                <a:cubicBezTo>
                  <a:pt x="276602" y="814437"/>
                  <a:pt x="231243" y="872168"/>
                  <a:pt x="171038" y="910106"/>
                </a:cubicBezTo>
                <a:cubicBezTo>
                  <a:pt x="166089" y="913405"/>
                  <a:pt x="161141" y="908457"/>
                  <a:pt x="161966" y="903508"/>
                </a:cubicBezTo>
                <a:cubicBezTo>
                  <a:pt x="169388" y="846602"/>
                  <a:pt x="177636" y="789696"/>
                  <a:pt x="188358" y="732789"/>
                </a:cubicBezTo>
                <a:cubicBezTo>
                  <a:pt x="193306" y="710522"/>
                  <a:pt x="197429" y="688254"/>
                  <a:pt x="206501" y="667636"/>
                </a:cubicBezTo>
                <a:cubicBezTo>
                  <a:pt x="215573" y="647843"/>
                  <a:pt x="227119" y="629699"/>
                  <a:pt x="240315" y="612379"/>
                </a:cubicBezTo>
                <a:cubicBezTo>
                  <a:pt x="254335" y="595060"/>
                  <a:pt x="268356" y="577741"/>
                  <a:pt x="281552" y="559597"/>
                </a:cubicBezTo>
                <a:cubicBezTo>
                  <a:pt x="295572" y="539803"/>
                  <a:pt x="307942" y="519185"/>
                  <a:pt x="321138" y="498568"/>
                </a:cubicBezTo>
                <a:cubicBezTo>
                  <a:pt x="334333" y="477124"/>
                  <a:pt x="348353" y="455682"/>
                  <a:pt x="360725" y="434239"/>
                </a:cubicBezTo>
                <a:cubicBezTo>
                  <a:pt x="363199" y="419393"/>
                  <a:pt x="367322" y="404548"/>
                  <a:pt x="373096" y="389703"/>
                </a:cubicBezTo>
                <a:cubicBezTo>
                  <a:pt x="381344" y="368260"/>
                  <a:pt x="391240" y="347643"/>
                  <a:pt x="401136" y="327024"/>
                </a:cubicBezTo>
                <a:cubicBezTo>
                  <a:pt x="403611" y="317952"/>
                  <a:pt x="406084" y="308880"/>
                  <a:pt x="410208" y="299808"/>
                </a:cubicBezTo>
                <a:cubicBezTo>
                  <a:pt x="387940" y="313829"/>
                  <a:pt x="366498" y="329499"/>
                  <a:pt x="345055" y="345168"/>
                </a:cubicBezTo>
                <a:cubicBezTo>
                  <a:pt x="317014" y="365786"/>
                  <a:pt x="289798" y="387229"/>
                  <a:pt x="262583" y="408672"/>
                </a:cubicBezTo>
                <a:cubicBezTo>
                  <a:pt x="237841" y="427641"/>
                  <a:pt x="213924" y="445785"/>
                  <a:pt x="184234" y="456506"/>
                </a:cubicBezTo>
                <a:cubicBezTo>
                  <a:pt x="128152" y="477949"/>
                  <a:pt x="67947" y="477124"/>
                  <a:pt x="10216" y="489496"/>
                </a:cubicBezTo>
                <a:cubicBezTo>
                  <a:pt x="3619" y="490320"/>
                  <a:pt x="-1330" y="485372"/>
                  <a:pt x="319" y="481248"/>
                </a:cubicBezTo>
                <a:cubicBezTo>
                  <a:pt x="11866" y="455682"/>
                  <a:pt x="34133" y="435063"/>
                  <a:pt x="54752" y="416919"/>
                </a:cubicBezTo>
                <a:cubicBezTo>
                  <a:pt x="98462" y="377332"/>
                  <a:pt x="149595" y="339395"/>
                  <a:pt x="204027" y="317127"/>
                </a:cubicBezTo>
                <a:cubicBezTo>
                  <a:pt x="237016" y="303107"/>
                  <a:pt x="274953" y="298983"/>
                  <a:pt x="310417" y="294860"/>
                </a:cubicBezTo>
                <a:cubicBezTo>
                  <a:pt x="347529" y="290736"/>
                  <a:pt x="385466" y="286612"/>
                  <a:pt x="420929" y="275066"/>
                </a:cubicBezTo>
                <a:cubicBezTo>
                  <a:pt x="429177" y="252901"/>
                  <a:pt x="460620" y="127968"/>
                  <a:pt x="485257" y="28526"/>
                </a:cubicBezTo>
                <a:close/>
              </a:path>
            </a:pathLst>
          </a:custGeom>
          <a:solidFill>
            <a:schemeClr val="bg2">
              <a:alpha val="6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 userDrawn="1">
            <p:custDataLst>
              <p:tags r:id="rId6"/>
            </p:custDataLst>
          </p:nvPr>
        </p:nvSpPr>
        <p:spPr>
          <a:xfrm>
            <a:off x="11562080" y="0"/>
            <a:ext cx="629920" cy="856615"/>
          </a:xfrm>
          <a:custGeom>
            <a:avLst/>
            <a:gdLst>
              <a:gd name="connsiteX0" fmla="*/ 281817 w 1036563"/>
              <a:gd name="connsiteY0" fmla="*/ 0 h 1408240"/>
              <a:gd name="connsiteX1" fmla="*/ 309581 w 1036563"/>
              <a:gd name="connsiteY1" fmla="*/ 0 h 1408240"/>
              <a:gd name="connsiteX2" fmla="*/ 310658 w 1036563"/>
              <a:gd name="connsiteY2" fmla="*/ 5515 h 1408240"/>
              <a:gd name="connsiteX3" fmla="*/ 314221 w 1036563"/>
              <a:gd name="connsiteY3" fmla="*/ 21875 h 1408240"/>
              <a:gd name="connsiteX4" fmla="*/ 338963 w 1036563"/>
              <a:gd name="connsiteY4" fmla="*/ 84555 h 1408240"/>
              <a:gd name="connsiteX5" fmla="*/ 419786 w 1036563"/>
              <a:gd name="connsiteY5" fmla="*/ 240429 h 1408240"/>
              <a:gd name="connsiteX6" fmla="*/ 437105 w 1036563"/>
              <a:gd name="connsiteY6" fmla="*/ 265169 h 1408240"/>
              <a:gd name="connsiteX7" fmla="*/ 452775 w 1036563"/>
              <a:gd name="connsiteY7" fmla="*/ 284138 h 1408240"/>
              <a:gd name="connsiteX8" fmla="*/ 529474 w 1036563"/>
              <a:gd name="connsiteY8" fmla="*/ 330323 h 1408240"/>
              <a:gd name="connsiteX9" fmla="*/ 616895 w 1036563"/>
              <a:gd name="connsiteY9" fmla="*/ 369909 h 1408240"/>
              <a:gd name="connsiteX10" fmla="*/ 688646 w 1036563"/>
              <a:gd name="connsiteY10" fmla="*/ 444960 h 1408240"/>
              <a:gd name="connsiteX11" fmla="*/ 816478 w 1036563"/>
              <a:gd name="connsiteY11" fmla="*/ 602483 h 1408240"/>
              <a:gd name="connsiteX12" fmla="*/ 826376 w 1036563"/>
              <a:gd name="connsiteY12" fmla="*/ 609906 h 1408240"/>
              <a:gd name="connsiteX13" fmla="*/ 818128 w 1036563"/>
              <a:gd name="connsiteY13" fmla="*/ 622277 h 1408240"/>
              <a:gd name="connsiteX14" fmla="*/ 808232 w 1036563"/>
              <a:gd name="connsiteY14" fmla="*/ 614854 h 1408240"/>
              <a:gd name="connsiteX15" fmla="*/ 664729 w 1036563"/>
              <a:gd name="connsiteY15" fmla="*/ 540628 h 1408240"/>
              <a:gd name="connsiteX16" fmla="*/ 550093 w 1036563"/>
              <a:gd name="connsiteY16" fmla="*/ 472176 h 1408240"/>
              <a:gd name="connsiteX17" fmla="*/ 469269 w 1036563"/>
              <a:gd name="connsiteY17" fmla="*/ 372384 h 1408240"/>
              <a:gd name="connsiteX18" fmla="*/ 462671 w 1036563"/>
              <a:gd name="connsiteY18" fmla="*/ 363313 h 1408240"/>
              <a:gd name="connsiteX19" fmla="*/ 489888 w 1036563"/>
              <a:gd name="connsiteY19" fmla="*/ 468053 h 1408240"/>
              <a:gd name="connsiteX20" fmla="*/ 514630 w 1036563"/>
              <a:gd name="connsiteY20" fmla="*/ 579390 h 1408240"/>
              <a:gd name="connsiteX21" fmla="*/ 520402 w 1036563"/>
              <a:gd name="connsiteY21" fmla="*/ 605782 h 1408240"/>
              <a:gd name="connsiteX22" fmla="*/ 541021 w 1036563"/>
              <a:gd name="connsiteY22" fmla="*/ 657739 h 1408240"/>
              <a:gd name="connsiteX23" fmla="*/ 542669 w 1036563"/>
              <a:gd name="connsiteY23" fmla="*/ 660214 h 1408240"/>
              <a:gd name="connsiteX24" fmla="*/ 622668 w 1036563"/>
              <a:gd name="connsiteY24" fmla="*/ 745161 h 1408240"/>
              <a:gd name="connsiteX25" fmla="*/ 719162 w 1036563"/>
              <a:gd name="connsiteY25" fmla="*/ 770727 h 1408240"/>
              <a:gd name="connsiteX26" fmla="*/ 834623 w 1036563"/>
              <a:gd name="connsiteY26" fmla="*/ 805365 h 1408240"/>
              <a:gd name="connsiteX27" fmla="*/ 1022661 w 1036563"/>
              <a:gd name="connsiteY27" fmla="*/ 911756 h 1408240"/>
              <a:gd name="connsiteX28" fmla="*/ 1036563 w 1036563"/>
              <a:gd name="connsiteY28" fmla="*/ 917459 h 1408240"/>
              <a:gd name="connsiteX29" fmla="*/ 1036563 w 1036563"/>
              <a:gd name="connsiteY29" fmla="*/ 935625 h 1408240"/>
              <a:gd name="connsiteX30" fmla="*/ 1016062 w 1036563"/>
              <a:gd name="connsiteY30" fmla="*/ 927424 h 1408240"/>
              <a:gd name="connsiteX31" fmla="*/ 889880 w 1036563"/>
              <a:gd name="connsiteY31" fmla="*/ 908456 h 1408240"/>
              <a:gd name="connsiteX32" fmla="*/ 630091 w 1036563"/>
              <a:gd name="connsiteY32" fmla="*/ 838354 h 1408240"/>
              <a:gd name="connsiteX33" fmla="*/ 606999 w 1036563"/>
              <a:gd name="connsiteY33" fmla="*/ 815262 h 1408240"/>
              <a:gd name="connsiteX34" fmla="*/ 616071 w 1036563"/>
              <a:gd name="connsiteY34" fmla="*/ 843303 h 1408240"/>
              <a:gd name="connsiteX35" fmla="*/ 683698 w 1036563"/>
              <a:gd name="connsiteY35" fmla="*/ 1152575 h 1408240"/>
              <a:gd name="connsiteX36" fmla="*/ 622668 w 1036563"/>
              <a:gd name="connsiteY36" fmla="*/ 1404942 h 1408240"/>
              <a:gd name="connsiteX37" fmla="*/ 609472 w 1036563"/>
              <a:gd name="connsiteY37" fmla="*/ 1404116 h 1408240"/>
              <a:gd name="connsiteX38" fmla="*/ 597102 w 1036563"/>
              <a:gd name="connsiteY38" fmla="*/ 1296902 h 1408240"/>
              <a:gd name="connsiteX39" fmla="*/ 580607 w 1036563"/>
              <a:gd name="connsiteY39" fmla="*/ 1186389 h 1408240"/>
              <a:gd name="connsiteX40" fmla="*/ 603700 w 1036563"/>
              <a:gd name="connsiteY40" fmla="*/ 1076701 h 1408240"/>
              <a:gd name="connsiteX41" fmla="*/ 636689 w 1036563"/>
              <a:gd name="connsiteY41" fmla="*/ 976909 h 1408240"/>
              <a:gd name="connsiteX42" fmla="*/ 593803 w 1036563"/>
              <a:gd name="connsiteY42" fmla="*/ 823510 h 1408240"/>
              <a:gd name="connsiteX43" fmla="*/ 566587 w 1036563"/>
              <a:gd name="connsiteY43" fmla="*/ 757531 h 1408240"/>
              <a:gd name="connsiteX44" fmla="*/ 527825 w 1036563"/>
              <a:gd name="connsiteY44" fmla="*/ 670935 h 1408240"/>
              <a:gd name="connsiteX45" fmla="*/ 532774 w 1036563"/>
              <a:gd name="connsiteY45" fmla="*/ 797942 h 1408240"/>
              <a:gd name="connsiteX46" fmla="*/ 419786 w 1036563"/>
              <a:gd name="connsiteY46" fmla="*/ 1077525 h 1408240"/>
              <a:gd name="connsiteX47" fmla="*/ 408239 w 1036563"/>
              <a:gd name="connsiteY47" fmla="*/ 1073401 h 1408240"/>
              <a:gd name="connsiteX48" fmla="*/ 407415 w 1036563"/>
              <a:gd name="connsiteY48" fmla="*/ 961239 h 1408240"/>
              <a:gd name="connsiteX49" fmla="*/ 420610 w 1036563"/>
              <a:gd name="connsiteY49" fmla="*/ 862272 h 1408240"/>
              <a:gd name="connsiteX50" fmla="*/ 459373 w 1036563"/>
              <a:gd name="connsiteY50" fmla="*/ 775675 h 1408240"/>
              <a:gd name="connsiteX51" fmla="*/ 498135 w 1036563"/>
              <a:gd name="connsiteY51" fmla="*/ 691553 h 1408240"/>
              <a:gd name="connsiteX52" fmla="*/ 507207 w 1036563"/>
              <a:gd name="connsiteY52" fmla="*/ 637946 h 1408240"/>
              <a:gd name="connsiteX53" fmla="*/ 504732 w 1036563"/>
              <a:gd name="connsiteY53" fmla="*/ 624750 h 1408240"/>
              <a:gd name="connsiteX54" fmla="*/ 470919 w 1036563"/>
              <a:gd name="connsiteY54" fmla="*/ 454033 h 1408240"/>
              <a:gd name="connsiteX55" fmla="*/ 432981 w 1036563"/>
              <a:gd name="connsiteY55" fmla="*/ 322900 h 1408240"/>
              <a:gd name="connsiteX56" fmla="*/ 318344 w 1036563"/>
              <a:gd name="connsiteY56" fmla="*/ 137337 h 1408240"/>
              <a:gd name="connsiteX57" fmla="*/ 317520 w 1036563"/>
              <a:gd name="connsiteY57" fmla="*/ 148058 h 1408240"/>
              <a:gd name="connsiteX58" fmla="*/ 315870 w 1036563"/>
              <a:gd name="connsiteY58" fmla="*/ 173625 h 1408240"/>
              <a:gd name="connsiteX59" fmla="*/ 324117 w 1036563"/>
              <a:gd name="connsiteY59" fmla="*/ 228056 h 1408240"/>
              <a:gd name="connsiteX60" fmla="*/ 320818 w 1036563"/>
              <a:gd name="connsiteY60" fmla="*/ 273417 h 1408240"/>
              <a:gd name="connsiteX61" fmla="*/ 362055 w 1036563"/>
              <a:gd name="connsiteY61" fmla="*/ 372384 h 1408240"/>
              <a:gd name="connsiteX62" fmla="*/ 396694 w 1036563"/>
              <a:gd name="connsiteY62" fmla="*/ 475475 h 1408240"/>
              <a:gd name="connsiteX63" fmla="*/ 395868 w 1036563"/>
              <a:gd name="connsiteY63" fmla="*/ 583514 h 1408240"/>
              <a:gd name="connsiteX64" fmla="*/ 332365 w 1036563"/>
              <a:gd name="connsiteY64" fmla="*/ 783923 h 1408240"/>
              <a:gd name="connsiteX65" fmla="*/ 320818 w 1036563"/>
              <a:gd name="connsiteY65" fmla="*/ 781448 h 1408240"/>
              <a:gd name="connsiteX66" fmla="*/ 273809 w 1036563"/>
              <a:gd name="connsiteY66" fmla="*/ 614854 h 1408240"/>
              <a:gd name="connsiteX67" fmla="*/ 263088 w 1036563"/>
              <a:gd name="connsiteY67" fmla="*/ 548051 h 1408240"/>
              <a:gd name="connsiteX68" fmla="*/ 270510 w 1036563"/>
              <a:gd name="connsiteY68" fmla="*/ 483722 h 1408240"/>
              <a:gd name="connsiteX69" fmla="*/ 285355 w 1036563"/>
              <a:gd name="connsiteY69" fmla="*/ 418569 h 1408240"/>
              <a:gd name="connsiteX70" fmla="*/ 296902 w 1036563"/>
              <a:gd name="connsiteY70" fmla="*/ 346817 h 1408240"/>
              <a:gd name="connsiteX71" fmla="*/ 306798 w 1036563"/>
              <a:gd name="connsiteY71" fmla="*/ 271768 h 1408240"/>
              <a:gd name="connsiteX72" fmla="*/ 299375 w 1036563"/>
              <a:gd name="connsiteY72" fmla="*/ 225583 h 1408240"/>
              <a:gd name="connsiteX73" fmla="*/ 298551 w 1036563"/>
              <a:gd name="connsiteY73" fmla="*/ 157131 h 1408240"/>
              <a:gd name="connsiteX74" fmla="*/ 296077 w 1036563"/>
              <a:gd name="connsiteY74" fmla="*/ 128264 h 1408240"/>
              <a:gd name="connsiteX75" fmla="*/ 256490 w 1036563"/>
              <a:gd name="connsiteY75" fmla="*/ 196717 h 1408240"/>
              <a:gd name="connsiteX76" fmla="*/ 207832 w 1036563"/>
              <a:gd name="connsiteY76" fmla="*/ 289087 h 1408240"/>
              <a:gd name="connsiteX77" fmla="*/ 156697 w 1036563"/>
              <a:gd name="connsiteY77" fmla="*/ 365787 h 1408240"/>
              <a:gd name="connsiteX78" fmla="*/ 12371 w 1036563"/>
              <a:gd name="connsiteY78" fmla="*/ 468053 h 1408240"/>
              <a:gd name="connsiteX79" fmla="*/ 0 w 1036563"/>
              <a:gd name="connsiteY79" fmla="*/ 460630 h 1408240"/>
              <a:gd name="connsiteX80" fmla="*/ 23093 w 1036563"/>
              <a:gd name="connsiteY80" fmla="*/ 378981 h 1408240"/>
              <a:gd name="connsiteX81" fmla="*/ 117936 w 1036563"/>
              <a:gd name="connsiteY81" fmla="*/ 226408 h 1408240"/>
              <a:gd name="connsiteX82" fmla="*/ 206182 w 1036563"/>
              <a:gd name="connsiteY82" fmla="*/ 162079 h 1408240"/>
              <a:gd name="connsiteX83" fmla="*/ 297726 w 1036563"/>
              <a:gd name="connsiteY83" fmla="*/ 97750 h 1408240"/>
              <a:gd name="connsiteX84" fmla="*/ 286811 w 1036563"/>
              <a:gd name="connsiteY84" fmla="*/ 28203 h 14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36563" h="1408240">
                <a:moveTo>
                  <a:pt x="281817" y="0"/>
                </a:moveTo>
                <a:lnTo>
                  <a:pt x="309581" y="0"/>
                </a:lnTo>
                <a:lnTo>
                  <a:pt x="310658" y="5515"/>
                </a:lnTo>
                <a:cubicBezTo>
                  <a:pt x="312456" y="14427"/>
                  <a:pt x="313706" y="20226"/>
                  <a:pt x="314221" y="21875"/>
                </a:cubicBezTo>
                <a:cubicBezTo>
                  <a:pt x="322468" y="49091"/>
                  <a:pt x="330716" y="63936"/>
                  <a:pt x="338963" y="84555"/>
                </a:cubicBezTo>
                <a:cubicBezTo>
                  <a:pt x="355457" y="141461"/>
                  <a:pt x="385972" y="192594"/>
                  <a:pt x="419786" y="240429"/>
                </a:cubicBezTo>
                <a:cubicBezTo>
                  <a:pt x="425558" y="248675"/>
                  <a:pt x="431332" y="256922"/>
                  <a:pt x="437105" y="265169"/>
                </a:cubicBezTo>
                <a:cubicBezTo>
                  <a:pt x="437105" y="265169"/>
                  <a:pt x="449475" y="280839"/>
                  <a:pt x="452775" y="284138"/>
                </a:cubicBezTo>
                <a:cubicBezTo>
                  <a:pt x="481640" y="309705"/>
                  <a:pt x="493186" y="317952"/>
                  <a:pt x="529474" y="330323"/>
                </a:cubicBezTo>
                <a:cubicBezTo>
                  <a:pt x="559989" y="341044"/>
                  <a:pt x="590504" y="351766"/>
                  <a:pt x="616895" y="369909"/>
                </a:cubicBezTo>
                <a:cubicBezTo>
                  <a:pt x="645761" y="388879"/>
                  <a:pt x="668028" y="416920"/>
                  <a:pt x="688646" y="444960"/>
                </a:cubicBezTo>
                <a:cubicBezTo>
                  <a:pt x="728233" y="498567"/>
                  <a:pt x="762872" y="560422"/>
                  <a:pt x="816478" y="602483"/>
                </a:cubicBezTo>
                <a:cubicBezTo>
                  <a:pt x="819778" y="604956"/>
                  <a:pt x="823077" y="607431"/>
                  <a:pt x="826376" y="609906"/>
                </a:cubicBezTo>
                <a:cubicBezTo>
                  <a:pt x="832973" y="615678"/>
                  <a:pt x="825552" y="627225"/>
                  <a:pt x="818128" y="622277"/>
                </a:cubicBezTo>
                <a:cubicBezTo>
                  <a:pt x="814830" y="619802"/>
                  <a:pt x="811530" y="617328"/>
                  <a:pt x="808232" y="614854"/>
                </a:cubicBezTo>
                <a:cubicBezTo>
                  <a:pt x="764521" y="583514"/>
                  <a:pt x="713388" y="562895"/>
                  <a:pt x="664729" y="540628"/>
                </a:cubicBezTo>
                <a:cubicBezTo>
                  <a:pt x="624318" y="521660"/>
                  <a:pt x="583906" y="501866"/>
                  <a:pt x="550093" y="472176"/>
                </a:cubicBezTo>
                <a:cubicBezTo>
                  <a:pt x="517103" y="444135"/>
                  <a:pt x="494011" y="407022"/>
                  <a:pt x="469269" y="372384"/>
                </a:cubicBezTo>
                <a:cubicBezTo>
                  <a:pt x="466795" y="369085"/>
                  <a:pt x="465146" y="366611"/>
                  <a:pt x="462671" y="363313"/>
                </a:cubicBezTo>
                <a:cubicBezTo>
                  <a:pt x="473393" y="397950"/>
                  <a:pt x="482465" y="432589"/>
                  <a:pt x="489888" y="468053"/>
                </a:cubicBezTo>
                <a:cubicBezTo>
                  <a:pt x="498135" y="506814"/>
                  <a:pt x="507207" y="541453"/>
                  <a:pt x="514630" y="579390"/>
                </a:cubicBezTo>
                <a:cubicBezTo>
                  <a:pt x="515454" y="585988"/>
                  <a:pt x="519578" y="602483"/>
                  <a:pt x="520402" y="605782"/>
                </a:cubicBezTo>
                <a:cubicBezTo>
                  <a:pt x="527825" y="628874"/>
                  <a:pt x="532774" y="634646"/>
                  <a:pt x="541021" y="657739"/>
                </a:cubicBezTo>
                <a:cubicBezTo>
                  <a:pt x="541845" y="658564"/>
                  <a:pt x="541845" y="659389"/>
                  <a:pt x="542669" y="660214"/>
                </a:cubicBezTo>
                <a:cubicBezTo>
                  <a:pt x="559989" y="697326"/>
                  <a:pt x="585556" y="727840"/>
                  <a:pt x="622668" y="745161"/>
                </a:cubicBezTo>
                <a:cubicBezTo>
                  <a:pt x="653183" y="759181"/>
                  <a:pt x="686172" y="764953"/>
                  <a:pt x="719162" y="770727"/>
                </a:cubicBezTo>
                <a:cubicBezTo>
                  <a:pt x="759573" y="778150"/>
                  <a:pt x="797510" y="788046"/>
                  <a:pt x="834623" y="805365"/>
                </a:cubicBezTo>
                <a:cubicBezTo>
                  <a:pt x="899776" y="836705"/>
                  <a:pt x="957507" y="882065"/>
                  <a:pt x="1022661" y="911756"/>
                </a:cubicBezTo>
                <a:lnTo>
                  <a:pt x="1036563" y="917459"/>
                </a:lnTo>
                <a:lnTo>
                  <a:pt x="1036563" y="935625"/>
                </a:lnTo>
                <a:lnTo>
                  <a:pt x="1016062" y="927424"/>
                </a:lnTo>
                <a:cubicBezTo>
                  <a:pt x="975651" y="914230"/>
                  <a:pt x="932766" y="910930"/>
                  <a:pt x="889880" y="908456"/>
                </a:cubicBezTo>
                <a:cubicBezTo>
                  <a:pt x="798334" y="903508"/>
                  <a:pt x="702666" y="902684"/>
                  <a:pt x="630091" y="838354"/>
                </a:cubicBezTo>
                <a:cubicBezTo>
                  <a:pt x="621844" y="830932"/>
                  <a:pt x="614421" y="823510"/>
                  <a:pt x="606999" y="815262"/>
                </a:cubicBezTo>
                <a:cubicBezTo>
                  <a:pt x="610298" y="824334"/>
                  <a:pt x="613596" y="833406"/>
                  <a:pt x="616071" y="843303"/>
                </a:cubicBezTo>
                <a:cubicBezTo>
                  <a:pt x="646585" y="943919"/>
                  <a:pt x="675451" y="1047835"/>
                  <a:pt x="683698" y="1152575"/>
                </a:cubicBezTo>
                <a:cubicBezTo>
                  <a:pt x="691120" y="1240821"/>
                  <a:pt x="680399" y="1334015"/>
                  <a:pt x="622668" y="1404942"/>
                </a:cubicBezTo>
                <a:cubicBezTo>
                  <a:pt x="619370" y="1409065"/>
                  <a:pt x="611947" y="1409890"/>
                  <a:pt x="609472" y="1404116"/>
                </a:cubicBezTo>
                <a:cubicBezTo>
                  <a:pt x="591329" y="1370303"/>
                  <a:pt x="598752" y="1334015"/>
                  <a:pt x="597102" y="1296902"/>
                </a:cubicBezTo>
                <a:cubicBezTo>
                  <a:pt x="595452" y="1259790"/>
                  <a:pt x="582257" y="1223502"/>
                  <a:pt x="580607" y="1186389"/>
                </a:cubicBezTo>
                <a:cubicBezTo>
                  <a:pt x="578958" y="1148451"/>
                  <a:pt x="591329" y="1112164"/>
                  <a:pt x="603700" y="1076701"/>
                </a:cubicBezTo>
                <a:cubicBezTo>
                  <a:pt x="615246" y="1043711"/>
                  <a:pt x="628442" y="1010722"/>
                  <a:pt x="636689" y="976909"/>
                </a:cubicBezTo>
                <a:cubicBezTo>
                  <a:pt x="624318" y="924951"/>
                  <a:pt x="609472" y="873818"/>
                  <a:pt x="593803" y="823510"/>
                </a:cubicBezTo>
                <a:cubicBezTo>
                  <a:pt x="587205" y="801242"/>
                  <a:pt x="577308" y="778974"/>
                  <a:pt x="566587" y="757531"/>
                </a:cubicBezTo>
                <a:cubicBezTo>
                  <a:pt x="551743" y="729490"/>
                  <a:pt x="538546" y="700625"/>
                  <a:pt x="527825" y="670935"/>
                </a:cubicBezTo>
                <a:cubicBezTo>
                  <a:pt x="534422" y="712996"/>
                  <a:pt x="536072" y="755883"/>
                  <a:pt x="532774" y="797942"/>
                </a:cubicBezTo>
                <a:cubicBezTo>
                  <a:pt x="524526" y="900209"/>
                  <a:pt x="484939" y="997526"/>
                  <a:pt x="419786" y="1077525"/>
                </a:cubicBezTo>
                <a:cubicBezTo>
                  <a:pt x="415662" y="1082473"/>
                  <a:pt x="408239" y="1080000"/>
                  <a:pt x="408239" y="1073401"/>
                </a:cubicBezTo>
                <a:cubicBezTo>
                  <a:pt x="407415" y="1036288"/>
                  <a:pt x="405766" y="998352"/>
                  <a:pt x="407415" y="961239"/>
                </a:cubicBezTo>
                <a:cubicBezTo>
                  <a:pt x="409064" y="928250"/>
                  <a:pt x="412363" y="894436"/>
                  <a:pt x="420610" y="862272"/>
                </a:cubicBezTo>
                <a:cubicBezTo>
                  <a:pt x="428858" y="831756"/>
                  <a:pt x="444527" y="803716"/>
                  <a:pt x="459373" y="775675"/>
                </a:cubicBezTo>
                <a:cubicBezTo>
                  <a:pt x="474218" y="748459"/>
                  <a:pt x="489062" y="721244"/>
                  <a:pt x="498135" y="691553"/>
                </a:cubicBezTo>
                <a:cubicBezTo>
                  <a:pt x="503908" y="673409"/>
                  <a:pt x="506382" y="656090"/>
                  <a:pt x="507207" y="637946"/>
                </a:cubicBezTo>
                <a:cubicBezTo>
                  <a:pt x="506382" y="633822"/>
                  <a:pt x="505557" y="628874"/>
                  <a:pt x="504732" y="624750"/>
                </a:cubicBezTo>
                <a:cubicBezTo>
                  <a:pt x="493186" y="567843"/>
                  <a:pt x="484114" y="510938"/>
                  <a:pt x="470919" y="454033"/>
                </a:cubicBezTo>
                <a:cubicBezTo>
                  <a:pt x="461022" y="410322"/>
                  <a:pt x="449475" y="365787"/>
                  <a:pt x="432981" y="322900"/>
                </a:cubicBezTo>
                <a:cubicBezTo>
                  <a:pt x="389271" y="264345"/>
                  <a:pt x="345560" y="204964"/>
                  <a:pt x="318344" y="137337"/>
                </a:cubicBezTo>
                <a:cubicBezTo>
                  <a:pt x="318344" y="141461"/>
                  <a:pt x="317520" y="144760"/>
                  <a:pt x="317520" y="148058"/>
                </a:cubicBezTo>
                <a:cubicBezTo>
                  <a:pt x="317520" y="156305"/>
                  <a:pt x="316694" y="165377"/>
                  <a:pt x="315870" y="173625"/>
                </a:cubicBezTo>
                <a:cubicBezTo>
                  <a:pt x="319994" y="191769"/>
                  <a:pt x="324117" y="209913"/>
                  <a:pt x="324117" y="228056"/>
                </a:cubicBezTo>
                <a:cubicBezTo>
                  <a:pt x="323293" y="242902"/>
                  <a:pt x="322468" y="258571"/>
                  <a:pt x="320818" y="273417"/>
                </a:cubicBezTo>
                <a:cubicBezTo>
                  <a:pt x="329066" y="308056"/>
                  <a:pt x="347210" y="340220"/>
                  <a:pt x="362055" y="372384"/>
                </a:cubicBezTo>
                <a:cubicBezTo>
                  <a:pt x="377724" y="405374"/>
                  <a:pt x="391746" y="439187"/>
                  <a:pt x="396694" y="475475"/>
                </a:cubicBezTo>
                <a:cubicBezTo>
                  <a:pt x="401642" y="510938"/>
                  <a:pt x="399168" y="548051"/>
                  <a:pt x="395868" y="583514"/>
                </a:cubicBezTo>
                <a:cubicBezTo>
                  <a:pt x="388446" y="652791"/>
                  <a:pt x="371127" y="724542"/>
                  <a:pt x="332365" y="783923"/>
                </a:cubicBezTo>
                <a:cubicBezTo>
                  <a:pt x="329066" y="788046"/>
                  <a:pt x="322468" y="786397"/>
                  <a:pt x="320818" y="781448"/>
                </a:cubicBezTo>
                <a:cubicBezTo>
                  <a:pt x="304324" y="726192"/>
                  <a:pt x="287830" y="670935"/>
                  <a:pt x="273809" y="614854"/>
                </a:cubicBezTo>
                <a:cubicBezTo>
                  <a:pt x="268861" y="592586"/>
                  <a:pt x="263088" y="571143"/>
                  <a:pt x="263088" y="548051"/>
                </a:cubicBezTo>
                <a:cubicBezTo>
                  <a:pt x="262263" y="526608"/>
                  <a:pt x="266387" y="505166"/>
                  <a:pt x="270510" y="483722"/>
                </a:cubicBezTo>
                <a:cubicBezTo>
                  <a:pt x="274633" y="462279"/>
                  <a:pt x="281232" y="440836"/>
                  <a:pt x="285355" y="418569"/>
                </a:cubicBezTo>
                <a:cubicBezTo>
                  <a:pt x="290304" y="394652"/>
                  <a:pt x="293603" y="370735"/>
                  <a:pt x="296902" y="346817"/>
                </a:cubicBezTo>
                <a:cubicBezTo>
                  <a:pt x="301026" y="322076"/>
                  <a:pt x="304324" y="296510"/>
                  <a:pt x="306798" y="271768"/>
                </a:cubicBezTo>
                <a:cubicBezTo>
                  <a:pt x="302674" y="256922"/>
                  <a:pt x="300200" y="241253"/>
                  <a:pt x="299375" y="225583"/>
                </a:cubicBezTo>
                <a:cubicBezTo>
                  <a:pt x="297726" y="202490"/>
                  <a:pt x="298551" y="180223"/>
                  <a:pt x="298551" y="157131"/>
                </a:cubicBezTo>
                <a:cubicBezTo>
                  <a:pt x="296902" y="147233"/>
                  <a:pt x="296077" y="138162"/>
                  <a:pt x="296077" y="128264"/>
                </a:cubicBezTo>
                <a:cubicBezTo>
                  <a:pt x="282882" y="150533"/>
                  <a:pt x="268861" y="173625"/>
                  <a:pt x="256490" y="196717"/>
                </a:cubicBezTo>
                <a:cubicBezTo>
                  <a:pt x="239171" y="227232"/>
                  <a:pt x="223501" y="258571"/>
                  <a:pt x="207832" y="289087"/>
                </a:cubicBezTo>
                <a:cubicBezTo>
                  <a:pt x="193810" y="317128"/>
                  <a:pt x="178966" y="343519"/>
                  <a:pt x="156697" y="365787"/>
                </a:cubicBezTo>
                <a:cubicBezTo>
                  <a:pt x="114638" y="407847"/>
                  <a:pt x="59380" y="433414"/>
                  <a:pt x="12371" y="468053"/>
                </a:cubicBezTo>
                <a:cubicBezTo>
                  <a:pt x="7423" y="472176"/>
                  <a:pt x="826" y="468877"/>
                  <a:pt x="0" y="460630"/>
                </a:cubicBezTo>
                <a:cubicBezTo>
                  <a:pt x="826" y="432589"/>
                  <a:pt x="12371" y="403723"/>
                  <a:pt x="23093" y="378981"/>
                </a:cubicBezTo>
                <a:cubicBezTo>
                  <a:pt x="47009" y="325375"/>
                  <a:pt x="77525" y="269293"/>
                  <a:pt x="117936" y="226408"/>
                </a:cubicBezTo>
                <a:cubicBezTo>
                  <a:pt x="143502" y="200016"/>
                  <a:pt x="175666" y="181047"/>
                  <a:pt x="206182" y="162079"/>
                </a:cubicBezTo>
                <a:cubicBezTo>
                  <a:pt x="237521" y="142285"/>
                  <a:pt x="269685" y="123316"/>
                  <a:pt x="297726" y="97750"/>
                </a:cubicBezTo>
                <a:cubicBezTo>
                  <a:pt x="296901" y="88266"/>
                  <a:pt x="292726" y="62338"/>
                  <a:pt x="286811" y="28203"/>
                </a:cubicBezTo>
                <a:close/>
              </a:path>
            </a:pathLst>
          </a:custGeom>
          <a:solidFill>
            <a:schemeClr val="bg2">
              <a:alpha val="6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9" name="任意多边形: 形状 118"/>
          <p:cNvSpPr/>
          <p:nvPr userDrawn="1">
            <p:custDataLst>
              <p:tags r:id="rId7"/>
            </p:custDataLst>
          </p:nvPr>
        </p:nvSpPr>
        <p:spPr>
          <a:xfrm>
            <a:off x="11244580" y="5742940"/>
            <a:ext cx="76200" cy="76200"/>
          </a:xfrm>
          <a:custGeom>
            <a:avLst/>
            <a:gdLst>
              <a:gd name="connsiteX0" fmla="*/ 864 w 87234"/>
              <a:gd name="connsiteY0" fmla="*/ 30961 h 84730"/>
              <a:gd name="connsiteX1" fmla="*/ 77884 w 87234"/>
              <a:gd name="connsiteY1" fmla="*/ 11296 h 84730"/>
              <a:gd name="connsiteX2" fmla="*/ 54942 w 87234"/>
              <a:gd name="connsiteY2" fmla="*/ 83400 h 84730"/>
              <a:gd name="connsiteX3" fmla="*/ 864 w 87234"/>
              <a:gd name="connsiteY3" fmla="*/ 30961 h 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34" h="84730">
                <a:moveTo>
                  <a:pt x="864" y="30961"/>
                </a:moveTo>
                <a:cubicBezTo>
                  <a:pt x="12335" y="3103"/>
                  <a:pt x="58219" y="-11645"/>
                  <a:pt x="77884" y="11296"/>
                </a:cubicBezTo>
                <a:cubicBezTo>
                  <a:pt x="97548" y="34239"/>
                  <a:pt x="84439" y="76026"/>
                  <a:pt x="54942" y="83400"/>
                </a:cubicBezTo>
                <a:cubicBezTo>
                  <a:pt x="26265" y="91593"/>
                  <a:pt x="-5690" y="60458"/>
                  <a:pt x="864" y="3096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1" name="任意多边形: 形状 120"/>
          <p:cNvSpPr/>
          <p:nvPr userDrawn="1">
            <p:custDataLst>
              <p:tags r:id="rId8"/>
            </p:custDataLst>
          </p:nvPr>
        </p:nvSpPr>
        <p:spPr>
          <a:xfrm>
            <a:off x="10779125" y="5617845"/>
            <a:ext cx="76200" cy="76200"/>
          </a:xfrm>
          <a:custGeom>
            <a:avLst/>
            <a:gdLst>
              <a:gd name="connsiteX0" fmla="*/ 547 w 54747"/>
              <a:gd name="connsiteY0" fmla="*/ 19677 h 54035"/>
              <a:gd name="connsiteX1" fmla="*/ 48889 w 54747"/>
              <a:gd name="connsiteY1" fmla="*/ 7386 h 54035"/>
              <a:gd name="connsiteX2" fmla="*/ 34960 w 54747"/>
              <a:gd name="connsiteY2" fmla="*/ 53270 h 54035"/>
              <a:gd name="connsiteX3" fmla="*/ 547 w 54747"/>
              <a:gd name="connsiteY3" fmla="*/ 19677 h 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47" h="54035">
                <a:moveTo>
                  <a:pt x="547" y="19677"/>
                </a:moveTo>
                <a:cubicBezTo>
                  <a:pt x="7921" y="1651"/>
                  <a:pt x="36598" y="-7362"/>
                  <a:pt x="48889" y="7386"/>
                </a:cubicBezTo>
                <a:cubicBezTo>
                  <a:pt x="61179" y="22134"/>
                  <a:pt x="52986" y="48354"/>
                  <a:pt x="34960" y="53270"/>
                </a:cubicBezTo>
                <a:cubicBezTo>
                  <a:pt x="16115" y="58186"/>
                  <a:pt x="-3550" y="38522"/>
                  <a:pt x="547" y="19677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2" name="任意多边形: 形状 121"/>
          <p:cNvSpPr/>
          <p:nvPr userDrawn="1">
            <p:custDataLst>
              <p:tags r:id="rId9"/>
            </p:custDataLst>
          </p:nvPr>
        </p:nvSpPr>
        <p:spPr>
          <a:xfrm>
            <a:off x="11007090" y="5424805"/>
            <a:ext cx="76200" cy="76200"/>
          </a:xfrm>
          <a:custGeom>
            <a:avLst/>
            <a:gdLst>
              <a:gd name="connsiteX0" fmla="*/ 547 w 54746"/>
              <a:gd name="connsiteY0" fmla="*/ 19676 h 54035"/>
              <a:gd name="connsiteX1" fmla="*/ 48889 w 54746"/>
              <a:gd name="connsiteY1" fmla="*/ 7386 h 54035"/>
              <a:gd name="connsiteX2" fmla="*/ 34959 w 54746"/>
              <a:gd name="connsiteY2" fmla="*/ 53270 h 54035"/>
              <a:gd name="connsiteX3" fmla="*/ 547 w 54746"/>
              <a:gd name="connsiteY3" fmla="*/ 19676 h 5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46" h="54035">
                <a:moveTo>
                  <a:pt x="547" y="19676"/>
                </a:moveTo>
                <a:cubicBezTo>
                  <a:pt x="7921" y="1651"/>
                  <a:pt x="36598" y="-7362"/>
                  <a:pt x="48889" y="7386"/>
                </a:cubicBezTo>
                <a:cubicBezTo>
                  <a:pt x="61179" y="22134"/>
                  <a:pt x="52985" y="48354"/>
                  <a:pt x="34959" y="53270"/>
                </a:cubicBezTo>
                <a:cubicBezTo>
                  <a:pt x="16114" y="58186"/>
                  <a:pt x="-3550" y="38521"/>
                  <a:pt x="547" y="19676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3" name="任意多边形: 形状 122"/>
          <p:cNvSpPr/>
          <p:nvPr userDrawn="1">
            <p:custDataLst>
              <p:tags r:id="rId10"/>
            </p:custDataLst>
          </p:nvPr>
        </p:nvSpPr>
        <p:spPr>
          <a:xfrm>
            <a:off x="11211560" y="5452745"/>
            <a:ext cx="76200" cy="76200"/>
          </a:xfrm>
          <a:custGeom>
            <a:avLst/>
            <a:gdLst>
              <a:gd name="connsiteX0" fmla="*/ 547 w 54746"/>
              <a:gd name="connsiteY0" fmla="*/ 19676 h 53836"/>
              <a:gd name="connsiteX1" fmla="*/ 48889 w 54746"/>
              <a:gd name="connsiteY1" fmla="*/ 7386 h 53836"/>
              <a:gd name="connsiteX2" fmla="*/ 34960 w 54746"/>
              <a:gd name="connsiteY2" fmla="*/ 53270 h 53836"/>
              <a:gd name="connsiteX3" fmla="*/ 547 w 54746"/>
              <a:gd name="connsiteY3" fmla="*/ 19676 h 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46" h="53836">
                <a:moveTo>
                  <a:pt x="547" y="19676"/>
                </a:moveTo>
                <a:cubicBezTo>
                  <a:pt x="7921" y="1651"/>
                  <a:pt x="36598" y="-7362"/>
                  <a:pt x="48889" y="7386"/>
                </a:cubicBezTo>
                <a:cubicBezTo>
                  <a:pt x="61179" y="22135"/>
                  <a:pt x="52985" y="48354"/>
                  <a:pt x="34960" y="53270"/>
                </a:cubicBezTo>
                <a:cubicBezTo>
                  <a:pt x="16114" y="57367"/>
                  <a:pt x="-3550" y="38522"/>
                  <a:pt x="547" y="19676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4" name="任意多边形: 形状 123"/>
          <p:cNvSpPr/>
          <p:nvPr userDrawn="1">
            <p:custDataLst>
              <p:tags r:id="rId11"/>
            </p:custDataLst>
          </p:nvPr>
        </p:nvSpPr>
        <p:spPr>
          <a:xfrm>
            <a:off x="10693400" y="5742940"/>
            <a:ext cx="76200" cy="76200"/>
          </a:xfrm>
          <a:custGeom>
            <a:avLst/>
            <a:gdLst>
              <a:gd name="connsiteX0" fmla="*/ 865 w 87234"/>
              <a:gd name="connsiteY0" fmla="*/ 30961 h 84730"/>
              <a:gd name="connsiteX1" fmla="*/ 77884 w 87234"/>
              <a:gd name="connsiteY1" fmla="*/ 11296 h 84730"/>
              <a:gd name="connsiteX2" fmla="*/ 54942 w 87234"/>
              <a:gd name="connsiteY2" fmla="*/ 83400 h 84730"/>
              <a:gd name="connsiteX3" fmla="*/ 865 w 87234"/>
              <a:gd name="connsiteY3" fmla="*/ 30961 h 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34" h="84730">
                <a:moveTo>
                  <a:pt x="865" y="30961"/>
                </a:moveTo>
                <a:cubicBezTo>
                  <a:pt x="12335" y="3103"/>
                  <a:pt x="58219" y="-11645"/>
                  <a:pt x="77884" y="11296"/>
                </a:cubicBezTo>
                <a:cubicBezTo>
                  <a:pt x="97548" y="34239"/>
                  <a:pt x="84439" y="76026"/>
                  <a:pt x="54942" y="83400"/>
                </a:cubicBezTo>
                <a:cubicBezTo>
                  <a:pt x="26264" y="91593"/>
                  <a:pt x="-5690" y="60458"/>
                  <a:pt x="865" y="3096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5" name="任意多边形: 形状 124"/>
          <p:cNvSpPr/>
          <p:nvPr userDrawn="1">
            <p:custDataLst>
              <p:tags r:id="rId12"/>
            </p:custDataLst>
          </p:nvPr>
        </p:nvSpPr>
        <p:spPr>
          <a:xfrm>
            <a:off x="10875645" y="5810250"/>
            <a:ext cx="76200" cy="76200"/>
          </a:xfrm>
          <a:custGeom>
            <a:avLst/>
            <a:gdLst>
              <a:gd name="connsiteX0" fmla="*/ 547 w 54746"/>
              <a:gd name="connsiteY0" fmla="*/ 19677 h 53836"/>
              <a:gd name="connsiteX1" fmla="*/ 48889 w 54746"/>
              <a:gd name="connsiteY1" fmla="*/ 7386 h 53836"/>
              <a:gd name="connsiteX2" fmla="*/ 34960 w 54746"/>
              <a:gd name="connsiteY2" fmla="*/ 53270 h 53836"/>
              <a:gd name="connsiteX3" fmla="*/ 547 w 54746"/>
              <a:gd name="connsiteY3" fmla="*/ 19677 h 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46" h="53836">
                <a:moveTo>
                  <a:pt x="547" y="19677"/>
                </a:moveTo>
                <a:cubicBezTo>
                  <a:pt x="7921" y="1651"/>
                  <a:pt x="36598" y="-7362"/>
                  <a:pt x="48889" y="7386"/>
                </a:cubicBezTo>
                <a:cubicBezTo>
                  <a:pt x="61179" y="22134"/>
                  <a:pt x="52985" y="48354"/>
                  <a:pt x="34960" y="53270"/>
                </a:cubicBezTo>
                <a:cubicBezTo>
                  <a:pt x="16114" y="57367"/>
                  <a:pt x="-3550" y="38522"/>
                  <a:pt x="547" y="19677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6" name="任意多边形: 形状 125"/>
          <p:cNvSpPr/>
          <p:nvPr userDrawn="1">
            <p:custDataLst>
              <p:tags r:id="rId13"/>
            </p:custDataLst>
          </p:nvPr>
        </p:nvSpPr>
        <p:spPr>
          <a:xfrm>
            <a:off x="10592435" y="5829300"/>
            <a:ext cx="76200" cy="76200"/>
          </a:xfrm>
          <a:custGeom>
            <a:avLst/>
            <a:gdLst>
              <a:gd name="connsiteX0" fmla="*/ 484 w 39267"/>
              <a:gd name="connsiteY0" fmla="*/ 13778 h 38024"/>
              <a:gd name="connsiteX1" fmla="*/ 34897 w 39267"/>
              <a:gd name="connsiteY1" fmla="*/ 4765 h 38024"/>
              <a:gd name="connsiteX2" fmla="*/ 25065 w 39267"/>
              <a:gd name="connsiteY2" fmla="*/ 37539 h 38024"/>
              <a:gd name="connsiteX3" fmla="*/ 484 w 39267"/>
              <a:gd name="connsiteY3" fmla="*/ 13778 h 3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67" h="38024">
                <a:moveTo>
                  <a:pt x="484" y="13778"/>
                </a:moveTo>
                <a:cubicBezTo>
                  <a:pt x="5400" y="1488"/>
                  <a:pt x="25884" y="-5067"/>
                  <a:pt x="34897" y="4765"/>
                </a:cubicBezTo>
                <a:cubicBezTo>
                  <a:pt x="43910" y="14597"/>
                  <a:pt x="38175" y="34262"/>
                  <a:pt x="25065" y="37539"/>
                </a:cubicBezTo>
                <a:cubicBezTo>
                  <a:pt x="11136" y="40816"/>
                  <a:pt x="-2793" y="26888"/>
                  <a:pt x="484" y="13778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9" name="任意多边形: 形状 128"/>
          <p:cNvSpPr/>
          <p:nvPr userDrawn="1">
            <p:custDataLst>
              <p:tags r:id="rId14"/>
            </p:custDataLst>
          </p:nvPr>
        </p:nvSpPr>
        <p:spPr>
          <a:xfrm>
            <a:off x="10807065" y="6005195"/>
            <a:ext cx="76200" cy="76200"/>
          </a:xfrm>
          <a:custGeom>
            <a:avLst/>
            <a:gdLst>
              <a:gd name="connsiteX0" fmla="*/ 740 w 54940"/>
              <a:gd name="connsiteY0" fmla="*/ 19676 h 54034"/>
              <a:gd name="connsiteX1" fmla="*/ 49082 w 54940"/>
              <a:gd name="connsiteY1" fmla="*/ 7386 h 54034"/>
              <a:gd name="connsiteX2" fmla="*/ 35153 w 54940"/>
              <a:gd name="connsiteY2" fmla="*/ 53270 h 54034"/>
              <a:gd name="connsiteX3" fmla="*/ 740 w 54940"/>
              <a:gd name="connsiteY3" fmla="*/ 19676 h 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40" h="54034">
                <a:moveTo>
                  <a:pt x="740" y="19676"/>
                </a:moveTo>
                <a:cubicBezTo>
                  <a:pt x="8114" y="1651"/>
                  <a:pt x="36792" y="-7362"/>
                  <a:pt x="49082" y="7386"/>
                </a:cubicBezTo>
                <a:cubicBezTo>
                  <a:pt x="61372" y="22135"/>
                  <a:pt x="53179" y="48354"/>
                  <a:pt x="35153" y="53270"/>
                </a:cubicBezTo>
                <a:cubicBezTo>
                  <a:pt x="16308" y="58186"/>
                  <a:pt x="-4176" y="38522"/>
                  <a:pt x="740" y="19676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1" name="任意多边形: 形状 130"/>
          <p:cNvSpPr/>
          <p:nvPr userDrawn="1">
            <p:custDataLst>
              <p:tags r:id="rId15"/>
            </p:custDataLst>
          </p:nvPr>
        </p:nvSpPr>
        <p:spPr>
          <a:xfrm>
            <a:off x="10969625" y="5977255"/>
            <a:ext cx="76200" cy="76200"/>
          </a:xfrm>
          <a:custGeom>
            <a:avLst/>
            <a:gdLst>
              <a:gd name="connsiteX0" fmla="*/ 865 w 87234"/>
              <a:gd name="connsiteY0" fmla="*/ 30961 h 84730"/>
              <a:gd name="connsiteX1" fmla="*/ 77884 w 87234"/>
              <a:gd name="connsiteY1" fmla="*/ 11296 h 84730"/>
              <a:gd name="connsiteX2" fmla="*/ 54942 w 87234"/>
              <a:gd name="connsiteY2" fmla="*/ 83400 h 84730"/>
              <a:gd name="connsiteX3" fmla="*/ 865 w 87234"/>
              <a:gd name="connsiteY3" fmla="*/ 30961 h 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34" h="84730">
                <a:moveTo>
                  <a:pt x="865" y="30961"/>
                </a:moveTo>
                <a:cubicBezTo>
                  <a:pt x="12335" y="3103"/>
                  <a:pt x="58219" y="-11645"/>
                  <a:pt x="77884" y="11296"/>
                </a:cubicBezTo>
                <a:cubicBezTo>
                  <a:pt x="97548" y="34239"/>
                  <a:pt x="84439" y="76026"/>
                  <a:pt x="54942" y="83400"/>
                </a:cubicBezTo>
                <a:cubicBezTo>
                  <a:pt x="26264" y="91593"/>
                  <a:pt x="-5690" y="60458"/>
                  <a:pt x="865" y="3096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5" name="任意多边形: 形状 134"/>
          <p:cNvSpPr/>
          <p:nvPr userDrawn="1">
            <p:custDataLst>
              <p:tags r:id="rId16"/>
            </p:custDataLst>
          </p:nvPr>
        </p:nvSpPr>
        <p:spPr>
          <a:xfrm>
            <a:off x="10757535" y="5872480"/>
            <a:ext cx="76200" cy="76200"/>
          </a:xfrm>
          <a:custGeom>
            <a:avLst/>
            <a:gdLst>
              <a:gd name="connsiteX0" fmla="*/ 1074 w 87444"/>
              <a:gd name="connsiteY0" fmla="*/ 30961 h 84730"/>
              <a:gd name="connsiteX1" fmla="*/ 78094 w 87444"/>
              <a:gd name="connsiteY1" fmla="*/ 11296 h 84730"/>
              <a:gd name="connsiteX2" fmla="*/ 55152 w 87444"/>
              <a:gd name="connsiteY2" fmla="*/ 83400 h 84730"/>
              <a:gd name="connsiteX3" fmla="*/ 1074 w 87444"/>
              <a:gd name="connsiteY3" fmla="*/ 30961 h 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44" h="84730">
                <a:moveTo>
                  <a:pt x="1074" y="30961"/>
                </a:moveTo>
                <a:cubicBezTo>
                  <a:pt x="12545" y="3103"/>
                  <a:pt x="58429" y="-11645"/>
                  <a:pt x="78094" y="11296"/>
                </a:cubicBezTo>
                <a:cubicBezTo>
                  <a:pt x="97758" y="34239"/>
                  <a:pt x="84649" y="76026"/>
                  <a:pt x="55152" y="83400"/>
                </a:cubicBezTo>
                <a:cubicBezTo>
                  <a:pt x="25655" y="91593"/>
                  <a:pt x="-6300" y="60458"/>
                  <a:pt x="1074" y="3096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6" name="任意多边形: 形状 135"/>
          <p:cNvSpPr/>
          <p:nvPr userDrawn="1">
            <p:custDataLst>
              <p:tags r:id="rId17"/>
            </p:custDataLst>
          </p:nvPr>
        </p:nvSpPr>
        <p:spPr>
          <a:xfrm>
            <a:off x="10643870" y="5407660"/>
            <a:ext cx="76200" cy="76200"/>
          </a:xfrm>
          <a:custGeom>
            <a:avLst/>
            <a:gdLst>
              <a:gd name="connsiteX0" fmla="*/ 777 w 76159"/>
              <a:gd name="connsiteY0" fmla="*/ 26957 h 73859"/>
              <a:gd name="connsiteX1" fmla="*/ 67964 w 76159"/>
              <a:gd name="connsiteY1" fmla="*/ 9750 h 73859"/>
              <a:gd name="connsiteX2" fmla="*/ 48299 w 76159"/>
              <a:gd name="connsiteY2" fmla="*/ 72840 h 73859"/>
              <a:gd name="connsiteX3" fmla="*/ 777 w 76159"/>
              <a:gd name="connsiteY3" fmla="*/ 26957 h 7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59" h="73859">
                <a:moveTo>
                  <a:pt x="777" y="26957"/>
                </a:moveTo>
                <a:cubicBezTo>
                  <a:pt x="10609" y="2376"/>
                  <a:pt x="50758" y="-9914"/>
                  <a:pt x="67964" y="9750"/>
                </a:cubicBezTo>
                <a:cubicBezTo>
                  <a:pt x="85170" y="29415"/>
                  <a:pt x="73700" y="66286"/>
                  <a:pt x="48299" y="72840"/>
                </a:cubicBezTo>
                <a:cubicBezTo>
                  <a:pt x="22080" y="79395"/>
                  <a:pt x="-4959" y="53176"/>
                  <a:pt x="777" y="26957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8" name="任意多边形: 形状 137"/>
          <p:cNvSpPr/>
          <p:nvPr userDrawn="1">
            <p:custDataLst>
              <p:tags r:id="rId18"/>
            </p:custDataLst>
          </p:nvPr>
        </p:nvSpPr>
        <p:spPr>
          <a:xfrm>
            <a:off x="10695305" y="5530215"/>
            <a:ext cx="76200" cy="76200"/>
          </a:xfrm>
          <a:custGeom>
            <a:avLst/>
            <a:gdLst>
              <a:gd name="connsiteX0" fmla="*/ 672 w 64248"/>
              <a:gd name="connsiteY0" fmla="*/ 22762 h 62165"/>
              <a:gd name="connsiteX1" fmla="*/ 57207 w 64248"/>
              <a:gd name="connsiteY1" fmla="*/ 8014 h 62165"/>
              <a:gd name="connsiteX2" fmla="*/ 40820 w 64248"/>
              <a:gd name="connsiteY2" fmla="*/ 61272 h 62165"/>
              <a:gd name="connsiteX3" fmla="*/ 672 w 64248"/>
              <a:gd name="connsiteY3" fmla="*/ 22762 h 6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8" h="62165">
                <a:moveTo>
                  <a:pt x="672" y="22762"/>
                </a:moveTo>
                <a:cubicBezTo>
                  <a:pt x="8865" y="2279"/>
                  <a:pt x="42459" y="-8373"/>
                  <a:pt x="57207" y="8014"/>
                </a:cubicBezTo>
                <a:cubicBezTo>
                  <a:pt x="71956" y="24401"/>
                  <a:pt x="62123" y="55537"/>
                  <a:pt x="40820" y="61272"/>
                </a:cubicBezTo>
                <a:cubicBezTo>
                  <a:pt x="18698" y="67008"/>
                  <a:pt x="-4244" y="44066"/>
                  <a:pt x="672" y="22762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9" name="任意多边形: 形状 138"/>
          <p:cNvSpPr/>
          <p:nvPr userDrawn="1">
            <p:custDataLst>
              <p:tags r:id="rId19"/>
            </p:custDataLst>
          </p:nvPr>
        </p:nvSpPr>
        <p:spPr>
          <a:xfrm>
            <a:off x="10942320" y="5688330"/>
            <a:ext cx="76200" cy="76200"/>
          </a:xfrm>
          <a:custGeom>
            <a:avLst/>
            <a:gdLst>
              <a:gd name="connsiteX0" fmla="*/ 18455 w 87326"/>
              <a:gd name="connsiteY0" fmla="*/ 3540 h 84528"/>
              <a:gd name="connsiteX1" fmla="*/ 87280 w 87326"/>
              <a:gd name="connsiteY1" fmla="*/ 42869 h 84528"/>
              <a:gd name="connsiteX2" fmla="*/ 20913 w 87326"/>
              <a:gd name="connsiteY2" fmla="*/ 79740 h 84528"/>
              <a:gd name="connsiteX3" fmla="*/ 18455 w 87326"/>
              <a:gd name="connsiteY3" fmla="*/ 3540 h 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26" h="84528">
                <a:moveTo>
                  <a:pt x="18455" y="3540"/>
                </a:moveTo>
                <a:cubicBezTo>
                  <a:pt x="46313" y="-8750"/>
                  <a:pt x="88919" y="12553"/>
                  <a:pt x="87280" y="42869"/>
                </a:cubicBezTo>
                <a:cubicBezTo>
                  <a:pt x="85642" y="73185"/>
                  <a:pt x="47132" y="94489"/>
                  <a:pt x="20913" y="79740"/>
                </a:cubicBezTo>
                <a:cubicBezTo>
                  <a:pt x="-6126" y="64173"/>
                  <a:pt x="-6945" y="19927"/>
                  <a:pt x="18455" y="3540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0" name="任意多边形: 形状 139"/>
          <p:cNvSpPr/>
          <p:nvPr userDrawn="1">
            <p:custDataLst>
              <p:tags r:id="rId20"/>
            </p:custDataLst>
          </p:nvPr>
        </p:nvSpPr>
        <p:spPr>
          <a:xfrm>
            <a:off x="10297160" y="5923915"/>
            <a:ext cx="76200" cy="76200"/>
          </a:xfrm>
          <a:custGeom>
            <a:avLst/>
            <a:gdLst>
              <a:gd name="connsiteX0" fmla="*/ 40627 w 61996"/>
              <a:gd name="connsiteY0" fmla="*/ 893 h 64506"/>
              <a:gd name="connsiteX1" fmla="*/ 52918 w 61996"/>
              <a:gd name="connsiteY1" fmla="*/ 58248 h 64506"/>
              <a:gd name="connsiteX2" fmla="*/ 479 w 61996"/>
              <a:gd name="connsiteY2" fmla="*/ 39403 h 64506"/>
              <a:gd name="connsiteX3" fmla="*/ 40627 w 61996"/>
              <a:gd name="connsiteY3" fmla="*/ 893 h 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96" h="64506">
                <a:moveTo>
                  <a:pt x="40627" y="893"/>
                </a:moveTo>
                <a:cubicBezTo>
                  <a:pt x="61111" y="9906"/>
                  <a:pt x="70124" y="43500"/>
                  <a:pt x="52918" y="58248"/>
                </a:cubicBezTo>
                <a:cubicBezTo>
                  <a:pt x="35711" y="72177"/>
                  <a:pt x="4576" y="61526"/>
                  <a:pt x="479" y="39403"/>
                </a:cubicBezTo>
                <a:cubicBezTo>
                  <a:pt x="-3618" y="18100"/>
                  <a:pt x="19324" y="-4842"/>
                  <a:pt x="40627" y="893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1" name="任意多边形: 形状 140"/>
          <p:cNvSpPr/>
          <p:nvPr userDrawn="1">
            <p:custDataLst>
              <p:tags r:id="rId21"/>
            </p:custDataLst>
          </p:nvPr>
        </p:nvSpPr>
        <p:spPr>
          <a:xfrm>
            <a:off x="10610215" y="5977255"/>
            <a:ext cx="76200" cy="76200"/>
          </a:xfrm>
          <a:custGeom>
            <a:avLst/>
            <a:gdLst>
              <a:gd name="connsiteX0" fmla="*/ 865 w 87234"/>
              <a:gd name="connsiteY0" fmla="*/ 30961 h 84730"/>
              <a:gd name="connsiteX1" fmla="*/ 77884 w 87234"/>
              <a:gd name="connsiteY1" fmla="*/ 11296 h 84730"/>
              <a:gd name="connsiteX2" fmla="*/ 54942 w 87234"/>
              <a:gd name="connsiteY2" fmla="*/ 83400 h 84730"/>
              <a:gd name="connsiteX3" fmla="*/ 865 w 87234"/>
              <a:gd name="connsiteY3" fmla="*/ 30961 h 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34" h="84730">
                <a:moveTo>
                  <a:pt x="865" y="30961"/>
                </a:moveTo>
                <a:cubicBezTo>
                  <a:pt x="12335" y="3103"/>
                  <a:pt x="58219" y="-11645"/>
                  <a:pt x="77884" y="11296"/>
                </a:cubicBezTo>
                <a:cubicBezTo>
                  <a:pt x="97548" y="34239"/>
                  <a:pt x="84439" y="76026"/>
                  <a:pt x="54942" y="83400"/>
                </a:cubicBezTo>
                <a:cubicBezTo>
                  <a:pt x="26264" y="91593"/>
                  <a:pt x="-5690" y="60458"/>
                  <a:pt x="865" y="3096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2" name="任意多边形: 形状 141"/>
          <p:cNvSpPr/>
          <p:nvPr userDrawn="1">
            <p:custDataLst>
              <p:tags r:id="rId22"/>
            </p:custDataLst>
          </p:nvPr>
        </p:nvSpPr>
        <p:spPr>
          <a:xfrm>
            <a:off x="10637520" y="5273040"/>
            <a:ext cx="76200" cy="76200"/>
          </a:xfrm>
          <a:custGeom>
            <a:avLst/>
            <a:gdLst>
              <a:gd name="connsiteX0" fmla="*/ 672 w 64249"/>
              <a:gd name="connsiteY0" fmla="*/ 22531 h 62532"/>
              <a:gd name="connsiteX1" fmla="*/ 57207 w 64249"/>
              <a:gd name="connsiteY1" fmla="*/ 8602 h 62532"/>
              <a:gd name="connsiteX2" fmla="*/ 40820 w 64249"/>
              <a:gd name="connsiteY2" fmla="*/ 61860 h 62532"/>
              <a:gd name="connsiteX3" fmla="*/ 672 w 64249"/>
              <a:gd name="connsiteY3" fmla="*/ 22531 h 6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9" h="62532">
                <a:moveTo>
                  <a:pt x="672" y="22531"/>
                </a:moveTo>
                <a:cubicBezTo>
                  <a:pt x="8865" y="2047"/>
                  <a:pt x="42459" y="-8604"/>
                  <a:pt x="57207" y="8602"/>
                </a:cubicBezTo>
                <a:cubicBezTo>
                  <a:pt x="71956" y="24989"/>
                  <a:pt x="62123" y="56125"/>
                  <a:pt x="40820" y="61860"/>
                </a:cubicBezTo>
                <a:cubicBezTo>
                  <a:pt x="18698" y="66776"/>
                  <a:pt x="-4244" y="43834"/>
                  <a:pt x="672" y="2253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3" name="任意多边形: 形状 142"/>
          <p:cNvSpPr/>
          <p:nvPr userDrawn="1">
            <p:custDataLst>
              <p:tags r:id="rId23"/>
            </p:custDataLst>
          </p:nvPr>
        </p:nvSpPr>
        <p:spPr>
          <a:xfrm>
            <a:off x="10913745" y="5144770"/>
            <a:ext cx="76200" cy="76200"/>
          </a:xfrm>
          <a:custGeom>
            <a:avLst/>
            <a:gdLst>
              <a:gd name="connsiteX0" fmla="*/ 672 w 64249"/>
              <a:gd name="connsiteY0" fmla="*/ 22531 h 62552"/>
              <a:gd name="connsiteX1" fmla="*/ 57207 w 64249"/>
              <a:gd name="connsiteY1" fmla="*/ 8602 h 62552"/>
              <a:gd name="connsiteX2" fmla="*/ 40820 w 64249"/>
              <a:gd name="connsiteY2" fmla="*/ 61860 h 62552"/>
              <a:gd name="connsiteX3" fmla="*/ 672 w 64249"/>
              <a:gd name="connsiteY3" fmla="*/ 22531 h 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9" h="62552">
                <a:moveTo>
                  <a:pt x="672" y="22531"/>
                </a:moveTo>
                <a:cubicBezTo>
                  <a:pt x="8865" y="2047"/>
                  <a:pt x="42459" y="-8604"/>
                  <a:pt x="57207" y="8602"/>
                </a:cubicBezTo>
                <a:cubicBezTo>
                  <a:pt x="71956" y="24989"/>
                  <a:pt x="62123" y="56125"/>
                  <a:pt x="40820" y="61860"/>
                </a:cubicBezTo>
                <a:cubicBezTo>
                  <a:pt x="18698" y="66776"/>
                  <a:pt x="-4244" y="44654"/>
                  <a:pt x="672" y="2253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4" name="任意多边形: 形状 143"/>
          <p:cNvSpPr/>
          <p:nvPr userDrawn="1">
            <p:custDataLst>
              <p:tags r:id="rId24"/>
            </p:custDataLst>
          </p:nvPr>
        </p:nvSpPr>
        <p:spPr>
          <a:xfrm>
            <a:off x="10518775" y="5740400"/>
            <a:ext cx="76200" cy="76200"/>
          </a:xfrm>
          <a:custGeom>
            <a:avLst/>
            <a:gdLst>
              <a:gd name="connsiteX0" fmla="*/ 672 w 64248"/>
              <a:gd name="connsiteY0" fmla="*/ 22531 h 62532"/>
              <a:gd name="connsiteX1" fmla="*/ 57207 w 64248"/>
              <a:gd name="connsiteY1" fmla="*/ 8602 h 62532"/>
              <a:gd name="connsiteX2" fmla="*/ 40820 w 64248"/>
              <a:gd name="connsiteY2" fmla="*/ 61860 h 62532"/>
              <a:gd name="connsiteX3" fmla="*/ 672 w 64248"/>
              <a:gd name="connsiteY3" fmla="*/ 22531 h 6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8" h="62532">
                <a:moveTo>
                  <a:pt x="672" y="22531"/>
                </a:moveTo>
                <a:cubicBezTo>
                  <a:pt x="8865" y="2047"/>
                  <a:pt x="42459" y="-8604"/>
                  <a:pt x="57207" y="8602"/>
                </a:cubicBezTo>
                <a:cubicBezTo>
                  <a:pt x="71956" y="24989"/>
                  <a:pt x="62123" y="56125"/>
                  <a:pt x="40820" y="61860"/>
                </a:cubicBezTo>
                <a:cubicBezTo>
                  <a:pt x="18698" y="66776"/>
                  <a:pt x="-4244" y="43834"/>
                  <a:pt x="672" y="2253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5" name="任意多边形: 形状 144"/>
          <p:cNvSpPr/>
          <p:nvPr userDrawn="1">
            <p:custDataLst>
              <p:tags r:id="rId25"/>
            </p:custDataLst>
          </p:nvPr>
        </p:nvSpPr>
        <p:spPr>
          <a:xfrm>
            <a:off x="11167745" y="5948045"/>
            <a:ext cx="76200" cy="76200"/>
          </a:xfrm>
          <a:custGeom>
            <a:avLst/>
            <a:gdLst>
              <a:gd name="connsiteX0" fmla="*/ 7630 w 75613"/>
              <a:gd name="connsiteY0" fmla="*/ 9336 h 72384"/>
              <a:gd name="connsiteX1" fmla="*/ 74817 w 75613"/>
              <a:gd name="connsiteY1" fmla="*/ 24904 h 72384"/>
              <a:gd name="connsiteX2" fmla="*/ 28114 w 75613"/>
              <a:gd name="connsiteY2" fmla="*/ 71607 h 72384"/>
              <a:gd name="connsiteX3" fmla="*/ 7630 w 75613"/>
              <a:gd name="connsiteY3" fmla="*/ 9336 h 7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13" h="72384">
                <a:moveTo>
                  <a:pt x="7630" y="9336"/>
                </a:moveTo>
                <a:cubicBezTo>
                  <a:pt x="27295" y="-7870"/>
                  <a:pt x="68262" y="-496"/>
                  <a:pt x="74817" y="24904"/>
                </a:cubicBezTo>
                <a:cubicBezTo>
                  <a:pt x="80553" y="50304"/>
                  <a:pt x="54333" y="77343"/>
                  <a:pt x="28114" y="71607"/>
                </a:cubicBezTo>
                <a:cubicBezTo>
                  <a:pt x="2714" y="65872"/>
                  <a:pt x="-8757" y="29820"/>
                  <a:pt x="7630" y="9336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6" name="任意多边形: 形状 145"/>
          <p:cNvSpPr/>
          <p:nvPr userDrawn="1">
            <p:custDataLst>
              <p:tags r:id="rId26"/>
            </p:custDataLst>
          </p:nvPr>
        </p:nvSpPr>
        <p:spPr>
          <a:xfrm>
            <a:off x="10669270" y="5108575"/>
            <a:ext cx="76200" cy="76200"/>
          </a:xfrm>
          <a:custGeom>
            <a:avLst/>
            <a:gdLst>
              <a:gd name="connsiteX0" fmla="*/ 7994 w 75977"/>
              <a:gd name="connsiteY0" fmla="*/ 9336 h 72384"/>
              <a:gd name="connsiteX1" fmla="*/ 75181 w 75977"/>
              <a:gd name="connsiteY1" fmla="*/ 24904 h 72384"/>
              <a:gd name="connsiteX2" fmla="*/ 28478 w 75977"/>
              <a:gd name="connsiteY2" fmla="*/ 71607 h 72384"/>
              <a:gd name="connsiteX3" fmla="*/ 7994 w 75977"/>
              <a:gd name="connsiteY3" fmla="*/ 9336 h 7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77" h="72384">
                <a:moveTo>
                  <a:pt x="7994" y="9336"/>
                </a:moveTo>
                <a:cubicBezTo>
                  <a:pt x="27658" y="-7870"/>
                  <a:pt x="68626" y="-496"/>
                  <a:pt x="75181" y="24904"/>
                </a:cubicBezTo>
                <a:cubicBezTo>
                  <a:pt x="80916" y="50304"/>
                  <a:pt x="54697" y="77343"/>
                  <a:pt x="28478" y="71607"/>
                </a:cubicBezTo>
                <a:cubicBezTo>
                  <a:pt x="3078" y="65052"/>
                  <a:pt x="-9213" y="29001"/>
                  <a:pt x="7994" y="9336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7" name="任意多边形: 形状 146"/>
          <p:cNvSpPr/>
          <p:nvPr userDrawn="1">
            <p:custDataLst>
              <p:tags r:id="rId27"/>
            </p:custDataLst>
          </p:nvPr>
        </p:nvSpPr>
        <p:spPr>
          <a:xfrm>
            <a:off x="11249660" y="5628640"/>
            <a:ext cx="76200" cy="76200"/>
          </a:xfrm>
          <a:custGeom>
            <a:avLst/>
            <a:gdLst>
              <a:gd name="connsiteX0" fmla="*/ 759 w 75322"/>
              <a:gd name="connsiteY0" fmla="*/ 26956 h 73835"/>
              <a:gd name="connsiteX1" fmla="*/ 67127 w 75322"/>
              <a:gd name="connsiteY1" fmla="*/ 9750 h 73835"/>
              <a:gd name="connsiteX2" fmla="*/ 47462 w 75322"/>
              <a:gd name="connsiteY2" fmla="*/ 72840 h 73835"/>
              <a:gd name="connsiteX3" fmla="*/ 759 w 75322"/>
              <a:gd name="connsiteY3" fmla="*/ 26956 h 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22" h="73835">
                <a:moveTo>
                  <a:pt x="759" y="26956"/>
                </a:moveTo>
                <a:cubicBezTo>
                  <a:pt x="10591" y="2376"/>
                  <a:pt x="49920" y="-9915"/>
                  <a:pt x="67127" y="9750"/>
                </a:cubicBezTo>
                <a:cubicBezTo>
                  <a:pt x="84333" y="29415"/>
                  <a:pt x="72862" y="66286"/>
                  <a:pt x="47462" y="72840"/>
                </a:cubicBezTo>
                <a:cubicBezTo>
                  <a:pt x="22882" y="79395"/>
                  <a:pt x="-4976" y="52357"/>
                  <a:pt x="759" y="26956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8" name="任意多边形: 形状 147"/>
          <p:cNvSpPr/>
          <p:nvPr userDrawn="1">
            <p:custDataLst>
              <p:tags r:id="rId28"/>
            </p:custDataLst>
          </p:nvPr>
        </p:nvSpPr>
        <p:spPr>
          <a:xfrm>
            <a:off x="10761980" y="5210175"/>
            <a:ext cx="76200" cy="76200"/>
          </a:xfrm>
          <a:custGeom>
            <a:avLst/>
            <a:gdLst>
              <a:gd name="connsiteX0" fmla="*/ 528 w 55548"/>
              <a:gd name="connsiteY0" fmla="*/ 19676 h 54034"/>
              <a:gd name="connsiteX1" fmla="*/ 49690 w 55548"/>
              <a:gd name="connsiteY1" fmla="*/ 7386 h 54034"/>
              <a:gd name="connsiteX2" fmla="*/ 35761 w 55548"/>
              <a:gd name="connsiteY2" fmla="*/ 53270 h 54034"/>
              <a:gd name="connsiteX3" fmla="*/ 528 w 55548"/>
              <a:gd name="connsiteY3" fmla="*/ 19676 h 5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48" h="54034">
                <a:moveTo>
                  <a:pt x="528" y="19676"/>
                </a:moveTo>
                <a:cubicBezTo>
                  <a:pt x="7903" y="1651"/>
                  <a:pt x="36580" y="-7362"/>
                  <a:pt x="49690" y="7386"/>
                </a:cubicBezTo>
                <a:cubicBezTo>
                  <a:pt x="61980" y="22135"/>
                  <a:pt x="53786" y="48354"/>
                  <a:pt x="35761" y="53270"/>
                </a:cubicBezTo>
                <a:cubicBezTo>
                  <a:pt x="16915" y="58186"/>
                  <a:pt x="-3568" y="38522"/>
                  <a:pt x="528" y="19676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0" name="任意多边形: 形状 149"/>
          <p:cNvSpPr/>
          <p:nvPr userDrawn="1">
            <p:custDataLst>
              <p:tags r:id="rId29"/>
            </p:custDataLst>
          </p:nvPr>
        </p:nvSpPr>
        <p:spPr>
          <a:xfrm>
            <a:off x="10942320" y="5499100"/>
            <a:ext cx="76200" cy="76200"/>
          </a:xfrm>
          <a:custGeom>
            <a:avLst/>
            <a:gdLst>
              <a:gd name="connsiteX0" fmla="*/ 20079 w 87369"/>
              <a:gd name="connsiteY0" fmla="*/ 2649 h 84431"/>
              <a:gd name="connsiteX1" fmla="*/ 87266 w 87369"/>
              <a:gd name="connsiteY1" fmla="*/ 45255 h 84431"/>
              <a:gd name="connsiteX2" fmla="*/ 19260 w 87369"/>
              <a:gd name="connsiteY2" fmla="*/ 78849 h 84431"/>
              <a:gd name="connsiteX3" fmla="*/ 20079 w 87369"/>
              <a:gd name="connsiteY3" fmla="*/ 2649 h 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9" h="84431">
                <a:moveTo>
                  <a:pt x="20079" y="2649"/>
                </a:moveTo>
                <a:cubicBezTo>
                  <a:pt x="47937" y="-8003"/>
                  <a:pt x="89724" y="14939"/>
                  <a:pt x="87266" y="45255"/>
                </a:cubicBezTo>
                <a:cubicBezTo>
                  <a:pt x="83989" y="75571"/>
                  <a:pt x="44660" y="94416"/>
                  <a:pt x="19260" y="78849"/>
                </a:cubicBezTo>
                <a:cubicBezTo>
                  <a:pt x="-6960" y="62461"/>
                  <a:pt x="-6140" y="18216"/>
                  <a:pt x="20079" y="2649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1" name="任意多边形: 形状 150"/>
          <p:cNvSpPr/>
          <p:nvPr userDrawn="1">
            <p:custDataLst>
              <p:tags r:id="rId30"/>
            </p:custDataLst>
          </p:nvPr>
        </p:nvSpPr>
        <p:spPr>
          <a:xfrm>
            <a:off x="10640060" y="5624830"/>
            <a:ext cx="76200" cy="76200"/>
          </a:xfrm>
          <a:custGeom>
            <a:avLst/>
            <a:gdLst>
              <a:gd name="connsiteX0" fmla="*/ 86370 w 87252"/>
              <a:gd name="connsiteY0" fmla="*/ 53560 h 84520"/>
              <a:gd name="connsiteX1" fmla="*/ 9350 w 87252"/>
              <a:gd name="connsiteY1" fmla="*/ 73225 h 84520"/>
              <a:gd name="connsiteX2" fmla="*/ 32292 w 87252"/>
              <a:gd name="connsiteY2" fmla="*/ 1121 h 84520"/>
              <a:gd name="connsiteX3" fmla="*/ 86370 w 87252"/>
              <a:gd name="connsiteY3" fmla="*/ 53560 h 8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2" h="84520">
                <a:moveTo>
                  <a:pt x="86370" y="53560"/>
                </a:moveTo>
                <a:cubicBezTo>
                  <a:pt x="74899" y="81418"/>
                  <a:pt x="29015" y="96166"/>
                  <a:pt x="9350" y="73225"/>
                </a:cubicBezTo>
                <a:cubicBezTo>
                  <a:pt x="-10314" y="50282"/>
                  <a:pt x="2796" y="8495"/>
                  <a:pt x="32292" y="1121"/>
                </a:cubicBezTo>
                <a:cubicBezTo>
                  <a:pt x="61789" y="-6253"/>
                  <a:pt x="92925" y="24063"/>
                  <a:pt x="86370" y="53560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2" name="任意多边形: 形状 151"/>
          <p:cNvSpPr/>
          <p:nvPr userDrawn="1">
            <p:custDataLst>
              <p:tags r:id="rId31"/>
            </p:custDataLst>
          </p:nvPr>
        </p:nvSpPr>
        <p:spPr>
          <a:xfrm>
            <a:off x="10520680" y="5203190"/>
            <a:ext cx="76200" cy="76200"/>
          </a:xfrm>
          <a:custGeom>
            <a:avLst/>
            <a:gdLst>
              <a:gd name="connsiteX0" fmla="*/ 883 w 87252"/>
              <a:gd name="connsiteY0" fmla="*/ 30961 h 84520"/>
              <a:gd name="connsiteX1" fmla="*/ 77902 w 87252"/>
              <a:gd name="connsiteY1" fmla="*/ 11297 h 84520"/>
              <a:gd name="connsiteX2" fmla="*/ 54960 w 87252"/>
              <a:gd name="connsiteY2" fmla="*/ 83400 h 84520"/>
              <a:gd name="connsiteX3" fmla="*/ 883 w 87252"/>
              <a:gd name="connsiteY3" fmla="*/ 30961 h 8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2" h="84520">
                <a:moveTo>
                  <a:pt x="883" y="30961"/>
                </a:moveTo>
                <a:cubicBezTo>
                  <a:pt x="12354" y="3103"/>
                  <a:pt x="58238" y="-11646"/>
                  <a:pt x="77902" y="11297"/>
                </a:cubicBezTo>
                <a:cubicBezTo>
                  <a:pt x="97567" y="34238"/>
                  <a:pt x="84457" y="76026"/>
                  <a:pt x="54960" y="83400"/>
                </a:cubicBezTo>
                <a:cubicBezTo>
                  <a:pt x="25463" y="90774"/>
                  <a:pt x="-5672" y="60458"/>
                  <a:pt x="883" y="3096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3" name="任意多边形: 形状 152"/>
          <p:cNvSpPr/>
          <p:nvPr userDrawn="1">
            <p:custDataLst>
              <p:tags r:id="rId32"/>
            </p:custDataLst>
          </p:nvPr>
        </p:nvSpPr>
        <p:spPr>
          <a:xfrm>
            <a:off x="11059160" y="5326380"/>
            <a:ext cx="76200" cy="76200"/>
          </a:xfrm>
          <a:custGeom>
            <a:avLst/>
            <a:gdLst>
              <a:gd name="connsiteX0" fmla="*/ 882 w 87280"/>
              <a:gd name="connsiteY0" fmla="*/ 30961 h 84730"/>
              <a:gd name="connsiteX1" fmla="*/ 77901 w 87280"/>
              <a:gd name="connsiteY1" fmla="*/ 11296 h 84730"/>
              <a:gd name="connsiteX2" fmla="*/ 55779 w 87280"/>
              <a:gd name="connsiteY2" fmla="*/ 83400 h 84730"/>
              <a:gd name="connsiteX3" fmla="*/ 882 w 87280"/>
              <a:gd name="connsiteY3" fmla="*/ 30961 h 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80" h="84730">
                <a:moveTo>
                  <a:pt x="882" y="30961"/>
                </a:moveTo>
                <a:cubicBezTo>
                  <a:pt x="12353" y="3103"/>
                  <a:pt x="58237" y="-11645"/>
                  <a:pt x="77901" y="11296"/>
                </a:cubicBezTo>
                <a:cubicBezTo>
                  <a:pt x="97566" y="34238"/>
                  <a:pt x="84456" y="76025"/>
                  <a:pt x="55779" y="83400"/>
                </a:cubicBezTo>
                <a:cubicBezTo>
                  <a:pt x="25463" y="91593"/>
                  <a:pt x="-5673" y="60458"/>
                  <a:pt x="882" y="3096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4" name="任意多边形: 形状 153"/>
          <p:cNvSpPr/>
          <p:nvPr userDrawn="1">
            <p:custDataLst>
              <p:tags r:id="rId33"/>
            </p:custDataLst>
          </p:nvPr>
        </p:nvSpPr>
        <p:spPr>
          <a:xfrm>
            <a:off x="11123930" y="5567680"/>
            <a:ext cx="76200" cy="76200"/>
          </a:xfrm>
          <a:custGeom>
            <a:avLst/>
            <a:gdLst>
              <a:gd name="connsiteX0" fmla="*/ 1074 w 87443"/>
              <a:gd name="connsiteY0" fmla="*/ 30961 h 84520"/>
              <a:gd name="connsiteX1" fmla="*/ 78094 w 87443"/>
              <a:gd name="connsiteY1" fmla="*/ 11296 h 84520"/>
              <a:gd name="connsiteX2" fmla="*/ 55152 w 87443"/>
              <a:gd name="connsiteY2" fmla="*/ 83400 h 84520"/>
              <a:gd name="connsiteX3" fmla="*/ 1074 w 87443"/>
              <a:gd name="connsiteY3" fmla="*/ 30961 h 8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43" h="84520">
                <a:moveTo>
                  <a:pt x="1074" y="30961"/>
                </a:moveTo>
                <a:cubicBezTo>
                  <a:pt x="12545" y="3103"/>
                  <a:pt x="58429" y="-11645"/>
                  <a:pt x="78094" y="11296"/>
                </a:cubicBezTo>
                <a:cubicBezTo>
                  <a:pt x="97758" y="34239"/>
                  <a:pt x="84648" y="76026"/>
                  <a:pt x="55152" y="83400"/>
                </a:cubicBezTo>
                <a:cubicBezTo>
                  <a:pt x="25655" y="90774"/>
                  <a:pt x="-6300" y="60458"/>
                  <a:pt x="1074" y="3096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5" name="任意多边形: 形状 154"/>
          <p:cNvSpPr/>
          <p:nvPr userDrawn="1">
            <p:custDataLst>
              <p:tags r:id="rId34"/>
            </p:custDataLst>
          </p:nvPr>
        </p:nvSpPr>
        <p:spPr>
          <a:xfrm>
            <a:off x="10814050" y="5412740"/>
            <a:ext cx="76200" cy="76200"/>
          </a:xfrm>
          <a:custGeom>
            <a:avLst/>
            <a:gdLst>
              <a:gd name="connsiteX0" fmla="*/ 865 w 87234"/>
              <a:gd name="connsiteY0" fmla="*/ 30961 h 84757"/>
              <a:gd name="connsiteX1" fmla="*/ 77884 w 87234"/>
              <a:gd name="connsiteY1" fmla="*/ 11296 h 84757"/>
              <a:gd name="connsiteX2" fmla="*/ 54942 w 87234"/>
              <a:gd name="connsiteY2" fmla="*/ 83400 h 84757"/>
              <a:gd name="connsiteX3" fmla="*/ 865 w 87234"/>
              <a:gd name="connsiteY3" fmla="*/ 30961 h 8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34" h="84757">
                <a:moveTo>
                  <a:pt x="865" y="30961"/>
                </a:moveTo>
                <a:cubicBezTo>
                  <a:pt x="12335" y="3103"/>
                  <a:pt x="58219" y="-11645"/>
                  <a:pt x="77884" y="11296"/>
                </a:cubicBezTo>
                <a:cubicBezTo>
                  <a:pt x="97548" y="34239"/>
                  <a:pt x="84439" y="76026"/>
                  <a:pt x="54942" y="83400"/>
                </a:cubicBezTo>
                <a:cubicBezTo>
                  <a:pt x="26265" y="91593"/>
                  <a:pt x="-5690" y="61277"/>
                  <a:pt x="865" y="3096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6" name="任意多边形: 形状 155"/>
          <p:cNvSpPr/>
          <p:nvPr userDrawn="1">
            <p:custDataLst>
              <p:tags r:id="rId35"/>
            </p:custDataLst>
          </p:nvPr>
        </p:nvSpPr>
        <p:spPr>
          <a:xfrm>
            <a:off x="10895330" y="5283200"/>
            <a:ext cx="76200" cy="76200"/>
          </a:xfrm>
          <a:custGeom>
            <a:avLst/>
            <a:gdLst>
              <a:gd name="connsiteX0" fmla="*/ 883 w 87252"/>
              <a:gd name="connsiteY0" fmla="*/ 30961 h 84730"/>
              <a:gd name="connsiteX1" fmla="*/ 77902 w 87252"/>
              <a:gd name="connsiteY1" fmla="*/ 11296 h 84730"/>
              <a:gd name="connsiteX2" fmla="*/ 54960 w 87252"/>
              <a:gd name="connsiteY2" fmla="*/ 83400 h 84730"/>
              <a:gd name="connsiteX3" fmla="*/ 883 w 87252"/>
              <a:gd name="connsiteY3" fmla="*/ 30961 h 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2" h="84730">
                <a:moveTo>
                  <a:pt x="883" y="30961"/>
                </a:moveTo>
                <a:cubicBezTo>
                  <a:pt x="12354" y="3103"/>
                  <a:pt x="58238" y="-11645"/>
                  <a:pt x="77902" y="11296"/>
                </a:cubicBezTo>
                <a:cubicBezTo>
                  <a:pt x="97567" y="34239"/>
                  <a:pt x="84457" y="76026"/>
                  <a:pt x="54960" y="83400"/>
                </a:cubicBezTo>
                <a:cubicBezTo>
                  <a:pt x="25463" y="91593"/>
                  <a:pt x="-5672" y="60458"/>
                  <a:pt x="883" y="3096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7" name="任意多边形: 形状 156"/>
          <p:cNvSpPr/>
          <p:nvPr userDrawn="1">
            <p:custDataLst>
              <p:tags r:id="rId36"/>
            </p:custDataLst>
          </p:nvPr>
        </p:nvSpPr>
        <p:spPr>
          <a:xfrm>
            <a:off x="11087100" y="5773420"/>
            <a:ext cx="76200" cy="76200"/>
          </a:xfrm>
          <a:custGeom>
            <a:avLst/>
            <a:gdLst>
              <a:gd name="connsiteX0" fmla="*/ 6645 w 83624"/>
              <a:gd name="connsiteY0" fmla="*/ 73955 h 86920"/>
              <a:gd name="connsiteX1" fmla="*/ 35323 w 83624"/>
              <a:gd name="connsiteY1" fmla="*/ 213 h 86920"/>
              <a:gd name="connsiteX2" fmla="*/ 81207 w 83624"/>
              <a:gd name="connsiteY2" fmla="*/ 60845 h 86920"/>
              <a:gd name="connsiteX3" fmla="*/ 6645 w 83624"/>
              <a:gd name="connsiteY3" fmla="*/ 73955 h 8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24" h="86920">
                <a:moveTo>
                  <a:pt x="6645" y="73955"/>
                </a:moveTo>
                <a:cubicBezTo>
                  <a:pt x="-9742" y="48555"/>
                  <a:pt x="5826" y="2671"/>
                  <a:pt x="35323" y="213"/>
                </a:cubicBezTo>
                <a:cubicBezTo>
                  <a:pt x="65639" y="-3065"/>
                  <a:pt x="91858" y="32168"/>
                  <a:pt x="81207" y="60845"/>
                </a:cubicBezTo>
                <a:cubicBezTo>
                  <a:pt x="70555" y="88703"/>
                  <a:pt x="27129" y="96077"/>
                  <a:pt x="6645" y="73955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8" name="任意多边形: 形状 157"/>
          <p:cNvSpPr/>
          <p:nvPr userDrawn="1">
            <p:custDataLst>
              <p:tags r:id="rId37"/>
            </p:custDataLst>
          </p:nvPr>
        </p:nvSpPr>
        <p:spPr>
          <a:xfrm>
            <a:off x="10475595" y="5876290"/>
            <a:ext cx="76200" cy="76200"/>
          </a:xfrm>
          <a:custGeom>
            <a:avLst/>
            <a:gdLst>
              <a:gd name="connsiteX0" fmla="*/ 864 w 87262"/>
              <a:gd name="connsiteY0" fmla="*/ 30961 h 84520"/>
              <a:gd name="connsiteX1" fmla="*/ 77883 w 87262"/>
              <a:gd name="connsiteY1" fmla="*/ 11297 h 84520"/>
              <a:gd name="connsiteX2" fmla="*/ 55761 w 87262"/>
              <a:gd name="connsiteY2" fmla="*/ 83400 h 84520"/>
              <a:gd name="connsiteX3" fmla="*/ 864 w 87262"/>
              <a:gd name="connsiteY3" fmla="*/ 30961 h 8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62" h="84520">
                <a:moveTo>
                  <a:pt x="864" y="30961"/>
                </a:moveTo>
                <a:cubicBezTo>
                  <a:pt x="12335" y="3103"/>
                  <a:pt x="58219" y="-11646"/>
                  <a:pt x="77883" y="11297"/>
                </a:cubicBezTo>
                <a:cubicBezTo>
                  <a:pt x="97548" y="34238"/>
                  <a:pt x="84438" y="76026"/>
                  <a:pt x="55761" y="83400"/>
                </a:cubicBezTo>
                <a:cubicBezTo>
                  <a:pt x="26264" y="90774"/>
                  <a:pt x="-5691" y="60458"/>
                  <a:pt x="864" y="30961"/>
                </a:cubicBezTo>
              </a:path>
            </a:pathLst>
          </a:custGeom>
          <a:solidFill>
            <a:srgbClr val="332C26">
              <a:alpha val="65000"/>
            </a:srgbClr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>
            <p:custDataLst>
              <p:tags r:id="rId38"/>
            </p:custDataLst>
          </p:nvPr>
        </p:nvPicPr>
        <p:blipFill>
          <a:blip r:embed="rId39">
            <a:alphaModFix amt="65000"/>
          </a:blip>
          <a:srcRect l="45726" t="44365"/>
          <a:stretch>
            <a:fillRect/>
          </a:stretch>
        </p:blipFill>
        <p:spPr>
          <a:xfrm>
            <a:off x="0" y="0"/>
            <a:ext cx="1429385" cy="1468120"/>
          </a:xfrm>
          <a:custGeom>
            <a:avLst/>
            <a:gdLst>
              <a:gd name="connsiteX0" fmla="*/ 0 w 2120971"/>
              <a:gd name="connsiteY0" fmla="*/ 0 h 2177534"/>
              <a:gd name="connsiteX1" fmla="*/ 2120971 w 2120971"/>
              <a:gd name="connsiteY1" fmla="*/ 0 h 2177534"/>
              <a:gd name="connsiteX2" fmla="*/ 2120971 w 2120971"/>
              <a:gd name="connsiteY2" fmla="*/ 2177534 h 2177534"/>
              <a:gd name="connsiteX3" fmla="*/ 0 w 2120971"/>
              <a:gd name="connsiteY3" fmla="*/ 2177534 h 217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71" h="2177534">
                <a:moveTo>
                  <a:pt x="0" y="0"/>
                </a:moveTo>
                <a:lnTo>
                  <a:pt x="2120971" y="0"/>
                </a:lnTo>
                <a:lnTo>
                  <a:pt x="2120971" y="2177534"/>
                </a:lnTo>
                <a:lnTo>
                  <a:pt x="0" y="217753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40"/>
            </p:custDataLst>
          </p:nvPr>
        </p:nvPicPr>
        <p:blipFill>
          <a:blip r:embed="rId41">
            <a:alphaModFix amt="65000"/>
          </a:blip>
          <a:srcRect l="46041" b="36253"/>
          <a:stretch>
            <a:fillRect/>
          </a:stretch>
        </p:blipFill>
        <p:spPr>
          <a:xfrm>
            <a:off x="0" y="5694680"/>
            <a:ext cx="1109345" cy="1163320"/>
          </a:xfrm>
          <a:custGeom>
            <a:avLst/>
            <a:gdLst>
              <a:gd name="connsiteX0" fmla="*/ 0 w 1519793"/>
              <a:gd name="connsiteY0" fmla="*/ 0 h 1593393"/>
              <a:gd name="connsiteX1" fmla="*/ 1519793 w 1519793"/>
              <a:gd name="connsiteY1" fmla="*/ 0 h 1593393"/>
              <a:gd name="connsiteX2" fmla="*/ 1519793 w 1519793"/>
              <a:gd name="connsiteY2" fmla="*/ 1593393 h 1593393"/>
              <a:gd name="connsiteX3" fmla="*/ 0 w 1519793"/>
              <a:gd name="connsiteY3" fmla="*/ 1593393 h 15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793" h="1593393">
                <a:moveTo>
                  <a:pt x="0" y="0"/>
                </a:moveTo>
                <a:lnTo>
                  <a:pt x="1519793" y="0"/>
                </a:lnTo>
                <a:lnTo>
                  <a:pt x="1519793" y="1593393"/>
                </a:lnTo>
                <a:lnTo>
                  <a:pt x="0" y="1593393"/>
                </a:lnTo>
                <a:close/>
              </a:path>
            </a:pathLst>
          </a:custGeom>
        </p:spPr>
      </p:pic>
      <p:sp>
        <p:nvSpPr>
          <p:cNvPr id="7" name="日期占位符 3"/>
          <p:cNvSpPr>
            <a:spLocks noGrp="1"/>
          </p:cNvSpPr>
          <p:nvPr>
            <p:ph type="dt" sz="half" idx="16385"/>
            <p:custDataLst>
              <p:tags r:id="rId4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386"/>
            <p:custDataLst>
              <p:tags r:id="rId4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6387"/>
            <p:custDataLst>
              <p:tags r:id="rId4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45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idx="16389" hasCustomPrompt="1"/>
            <p:custDataLst>
              <p:tags r:id="rId46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任意多边形: 形状 8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281648" cy="3393072"/>
          </a:xfrm>
          <a:custGeom>
            <a:avLst/>
            <a:gdLst>
              <a:gd name="connsiteX0" fmla="*/ 0 w 3281648"/>
              <a:gd name="connsiteY0" fmla="*/ 0 h 3393072"/>
              <a:gd name="connsiteX1" fmla="*/ 3281648 w 3281648"/>
              <a:gd name="connsiteY1" fmla="*/ 0 h 3393072"/>
              <a:gd name="connsiteX2" fmla="*/ 3271629 w 3281648"/>
              <a:gd name="connsiteY2" fmla="*/ 36536 h 3393072"/>
              <a:gd name="connsiteX3" fmla="*/ 3142590 w 3281648"/>
              <a:gd name="connsiteY3" fmla="*/ 368741 h 3393072"/>
              <a:gd name="connsiteX4" fmla="*/ 1737491 w 3281648"/>
              <a:gd name="connsiteY4" fmla="*/ 1538621 h 3393072"/>
              <a:gd name="connsiteX5" fmla="*/ 756785 w 3281648"/>
              <a:gd name="connsiteY5" fmla="*/ 1767618 h 3393072"/>
              <a:gd name="connsiteX6" fmla="*/ 461825 w 3281648"/>
              <a:gd name="connsiteY6" fmla="*/ 2941231 h 3393072"/>
              <a:gd name="connsiteX7" fmla="*/ 24288 w 3281648"/>
              <a:gd name="connsiteY7" fmla="*/ 3382694 h 3393072"/>
              <a:gd name="connsiteX8" fmla="*/ 0 w 3281648"/>
              <a:gd name="connsiteY8" fmla="*/ 3393072 h 339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1648" h="3393072">
                <a:moveTo>
                  <a:pt x="0" y="0"/>
                </a:moveTo>
                <a:lnTo>
                  <a:pt x="3281648" y="0"/>
                </a:lnTo>
                <a:lnTo>
                  <a:pt x="3271629" y="36536"/>
                </a:lnTo>
                <a:cubicBezTo>
                  <a:pt x="3234867" y="149316"/>
                  <a:pt x="3192295" y="260232"/>
                  <a:pt x="3142590" y="368741"/>
                </a:cubicBezTo>
                <a:cubicBezTo>
                  <a:pt x="2877500" y="947458"/>
                  <a:pt x="2368479" y="1453991"/>
                  <a:pt x="1737491" y="1538621"/>
                </a:cubicBezTo>
                <a:cubicBezTo>
                  <a:pt x="1396484" y="1584669"/>
                  <a:pt x="998227" y="1523687"/>
                  <a:pt x="756785" y="1767618"/>
                </a:cubicBezTo>
                <a:cubicBezTo>
                  <a:pt x="468048" y="2058843"/>
                  <a:pt x="619883" y="2561641"/>
                  <a:pt x="461825" y="2941231"/>
                </a:cubicBezTo>
                <a:cubicBezTo>
                  <a:pt x="380152" y="3138803"/>
                  <a:pt x="217291" y="3287274"/>
                  <a:pt x="24288" y="3382694"/>
                </a:cubicBezTo>
                <a:lnTo>
                  <a:pt x="0" y="3393072"/>
                </a:lnTo>
                <a:close/>
              </a:path>
            </a:pathLst>
          </a:custGeom>
          <a:solidFill>
            <a:schemeClr val="accent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 userDrawn="1">
            <p:custDataLst>
              <p:tags r:id="rId3"/>
            </p:custDataLst>
          </p:nvPr>
        </p:nvSpPr>
        <p:spPr>
          <a:xfrm rot="17491144">
            <a:off x="7451041" y="4062914"/>
            <a:ext cx="1458964" cy="3096920"/>
          </a:xfrm>
          <a:custGeom>
            <a:avLst/>
            <a:gdLst>
              <a:gd name="connsiteX0" fmla="*/ 839839 w 960514"/>
              <a:gd name="connsiteY0" fmla="*/ 1446475 h 2038868"/>
              <a:gd name="connsiteX1" fmla="*/ 611239 w 960514"/>
              <a:gd name="connsiteY1" fmla="*/ 1437462 h 2038868"/>
              <a:gd name="connsiteX2" fmla="*/ 498987 w 960514"/>
              <a:gd name="connsiteY2" fmla="*/ 1475972 h 2038868"/>
              <a:gd name="connsiteX3" fmla="*/ 376903 w 960514"/>
              <a:gd name="connsiteY3" fmla="*/ 1532508 h 2038868"/>
              <a:gd name="connsiteX4" fmla="*/ 281858 w 960514"/>
              <a:gd name="connsiteY4" fmla="*/ 1571837 h 2038868"/>
              <a:gd name="connsiteX5" fmla="*/ 301523 w 960514"/>
              <a:gd name="connsiteY5" fmla="*/ 1539882 h 2038868"/>
              <a:gd name="connsiteX6" fmla="*/ 354781 w 960514"/>
              <a:gd name="connsiteY6" fmla="*/ 1468598 h 2038868"/>
              <a:gd name="connsiteX7" fmla="*/ 383458 w 960514"/>
              <a:gd name="connsiteY7" fmla="*/ 1415339 h 2038868"/>
              <a:gd name="connsiteX8" fmla="*/ 452284 w 960514"/>
              <a:gd name="connsiteY8" fmla="*/ 1345694 h 2038868"/>
              <a:gd name="connsiteX9" fmla="*/ 520290 w 960514"/>
              <a:gd name="connsiteY9" fmla="*/ 1280966 h 2038868"/>
              <a:gd name="connsiteX10" fmla="*/ 586658 w 960514"/>
              <a:gd name="connsiteY10" fmla="*/ 1226069 h 2038868"/>
              <a:gd name="connsiteX11" fmla="*/ 644832 w 960514"/>
              <a:gd name="connsiteY11" fmla="*/ 1166256 h 2038868"/>
              <a:gd name="connsiteX12" fmla="*/ 685800 w 960514"/>
              <a:gd name="connsiteY12" fmla="*/ 1088417 h 2038868"/>
              <a:gd name="connsiteX13" fmla="*/ 768555 w 960514"/>
              <a:gd name="connsiteY13" fmla="*/ 880301 h 2038868"/>
              <a:gd name="connsiteX14" fmla="*/ 758723 w 960514"/>
              <a:gd name="connsiteY14" fmla="*/ 869649 h 2038868"/>
              <a:gd name="connsiteX15" fmla="*/ 535858 w 960514"/>
              <a:gd name="connsiteY15" fmla="*/ 1026146 h 2038868"/>
              <a:gd name="connsiteX16" fmla="*/ 450645 w 960514"/>
              <a:gd name="connsiteY16" fmla="*/ 1135940 h 2038868"/>
              <a:gd name="connsiteX17" fmla="*/ 405581 w 960514"/>
              <a:gd name="connsiteY17" fmla="*/ 1269494 h 2038868"/>
              <a:gd name="connsiteX18" fmla="*/ 370349 w 960514"/>
              <a:gd name="connsiteY18" fmla="*/ 1403049 h 2038868"/>
              <a:gd name="connsiteX19" fmla="*/ 331839 w 960514"/>
              <a:gd name="connsiteY19" fmla="*/ 1447295 h 2038868"/>
              <a:gd name="connsiteX20" fmla="*/ 297426 w 960514"/>
              <a:gd name="connsiteY20" fmla="*/ 1510385 h 2038868"/>
              <a:gd name="connsiteX21" fmla="*/ 275303 w 960514"/>
              <a:gd name="connsiteY21" fmla="*/ 1534966 h 2038868"/>
              <a:gd name="connsiteX22" fmla="*/ 266290 w 960514"/>
              <a:gd name="connsiteY22" fmla="*/ 1544798 h 2038868"/>
              <a:gd name="connsiteX23" fmla="*/ 294968 w 960514"/>
              <a:gd name="connsiteY23" fmla="*/ 1264579 h 2038868"/>
              <a:gd name="connsiteX24" fmla="*/ 358878 w 960514"/>
              <a:gd name="connsiteY24" fmla="*/ 1099888 h 2038868"/>
              <a:gd name="connsiteX25" fmla="*/ 458019 w 960514"/>
              <a:gd name="connsiteY25" fmla="*/ 897508 h 2038868"/>
              <a:gd name="connsiteX26" fmla="*/ 465394 w 960514"/>
              <a:gd name="connsiteY26" fmla="*/ 881940 h 2038868"/>
              <a:gd name="connsiteX27" fmla="*/ 516194 w 960514"/>
              <a:gd name="connsiteY27" fmla="*/ 833598 h 2038868"/>
              <a:gd name="connsiteX28" fmla="*/ 621890 w 960514"/>
              <a:gd name="connsiteY28" fmla="*/ 777881 h 2038868"/>
              <a:gd name="connsiteX29" fmla="*/ 729226 w 960514"/>
              <a:gd name="connsiteY29" fmla="*/ 719708 h 2038868"/>
              <a:gd name="connsiteX30" fmla="*/ 820174 w 960514"/>
              <a:gd name="connsiteY30" fmla="*/ 627940 h 2038868"/>
              <a:gd name="connsiteX31" fmla="*/ 907026 w 960514"/>
              <a:gd name="connsiteY31" fmla="*/ 511591 h 2038868"/>
              <a:gd name="connsiteX32" fmla="*/ 898013 w 960514"/>
              <a:gd name="connsiteY32" fmla="*/ 498482 h 2038868"/>
              <a:gd name="connsiteX33" fmla="*/ 562078 w 960514"/>
              <a:gd name="connsiteY33" fmla="*/ 697585 h 2038868"/>
              <a:gd name="connsiteX34" fmla="*/ 467852 w 960514"/>
              <a:gd name="connsiteY34" fmla="*/ 831959 h 2038868"/>
              <a:gd name="connsiteX35" fmla="*/ 495710 w 960514"/>
              <a:gd name="connsiteY35" fmla="*/ 712333 h 2038868"/>
              <a:gd name="connsiteX36" fmla="*/ 519471 w 960514"/>
              <a:gd name="connsiteY36" fmla="*/ 622204 h 2038868"/>
              <a:gd name="connsiteX37" fmla="*/ 596491 w 960514"/>
              <a:gd name="connsiteY37" fmla="*/ 431294 h 2038868"/>
              <a:gd name="connsiteX38" fmla="*/ 708742 w 960514"/>
              <a:gd name="connsiteY38" fmla="*/ 354275 h 2038868"/>
              <a:gd name="connsiteX39" fmla="*/ 818535 w 960514"/>
              <a:gd name="connsiteY39" fmla="*/ 259230 h 2038868"/>
              <a:gd name="connsiteX40" fmla="*/ 888181 w 960514"/>
              <a:gd name="connsiteY40" fmla="*/ 132230 h 2038868"/>
              <a:gd name="connsiteX41" fmla="*/ 960284 w 960514"/>
              <a:gd name="connsiteY41" fmla="*/ 11785 h 2038868"/>
              <a:gd name="connsiteX42" fmla="*/ 947174 w 960514"/>
              <a:gd name="connsiteY42" fmla="*/ 314 h 2038868"/>
              <a:gd name="connsiteX43" fmla="*/ 685800 w 960514"/>
              <a:gd name="connsiteY43" fmla="*/ 210888 h 2038868"/>
              <a:gd name="connsiteX44" fmla="*/ 512097 w 960514"/>
              <a:gd name="connsiteY44" fmla="*/ 581236 h 2038868"/>
              <a:gd name="connsiteX45" fmla="*/ 498987 w 960514"/>
              <a:gd name="connsiteY45" fmla="*/ 617288 h 2038868"/>
              <a:gd name="connsiteX46" fmla="*/ 493252 w 960514"/>
              <a:gd name="connsiteY46" fmla="*/ 575501 h 2038868"/>
              <a:gd name="connsiteX47" fmla="*/ 281039 w 960514"/>
              <a:gd name="connsiteY47" fmla="*/ 299379 h 2038868"/>
              <a:gd name="connsiteX48" fmla="*/ 166329 w 960514"/>
              <a:gd name="connsiteY48" fmla="*/ 180572 h 2038868"/>
              <a:gd name="connsiteX49" fmla="*/ 143387 w 960514"/>
              <a:gd name="connsiteY49" fmla="*/ 141243 h 2038868"/>
              <a:gd name="connsiteX50" fmla="*/ 124542 w 960514"/>
              <a:gd name="connsiteY50" fmla="*/ 151075 h 2038868"/>
              <a:gd name="connsiteX51" fmla="*/ 126181 w 960514"/>
              <a:gd name="connsiteY51" fmla="*/ 153533 h 2038868"/>
              <a:gd name="connsiteX52" fmla="*/ 126181 w 960514"/>
              <a:gd name="connsiteY52" fmla="*/ 153533 h 2038868"/>
              <a:gd name="connsiteX53" fmla="*/ 126181 w 960514"/>
              <a:gd name="connsiteY53" fmla="*/ 153533 h 2038868"/>
              <a:gd name="connsiteX54" fmla="*/ 149123 w 960514"/>
              <a:gd name="connsiteY54" fmla="*/ 192862 h 2038868"/>
              <a:gd name="connsiteX55" fmla="*/ 259736 w 960514"/>
              <a:gd name="connsiteY55" fmla="*/ 450140 h 2038868"/>
              <a:gd name="connsiteX56" fmla="*/ 351503 w 960514"/>
              <a:gd name="connsiteY56" fmla="*/ 576320 h 2038868"/>
              <a:gd name="connsiteX57" fmla="*/ 430981 w 960514"/>
              <a:gd name="connsiteY57" fmla="*/ 677920 h 2038868"/>
              <a:gd name="connsiteX58" fmla="*/ 446548 w 960514"/>
              <a:gd name="connsiteY58" fmla="*/ 827043 h 2038868"/>
              <a:gd name="connsiteX59" fmla="*/ 446548 w 960514"/>
              <a:gd name="connsiteY59" fmla="*/ 831140 h 2038868"/>
              <a:gd name="connsiteX60" fmla="*/ 426884 w 960514"/>
              <a:gd name="connsiteY60" fmla="*/ 901604 h 2038868"/>
              <a:gd name="connsiteX61" fmla="*/ 412136 w 960514"/>
              <a:gd name="connsiteY61" fmla="*/ 933559 h 2038868"/>
              <a:gd name="connsiteX62" fmla="*/ 349865 w 960514"/>
              <a:gd name="connsiteY62" fmla="*/ 1067114 h 2038868"/>
              <a:gd name="connsiteX63" fmla="*/ 295787 w 960514"/>
              <a:gd name="connsiteY63" fmla="*/ 1195752 h 2038868"/>
              <a:gd name="connsiteX64" fmla="*/ 296607 w 960514"/>
              <a:gd name="connsiteY64" fmla="*/ 1181004 h 2038868"/>
              <a:gd name="connsiteX65" fmla="*/ 292510 w 960514"/>
              <a:gd name="connsiteY65" fmla="*/ 1014675 h 2038868"/>
              <a:gd name="connsiteX66" fmla="*/ 228600 w 960514"/>
              <a:gd name="connsiteY66" fmla="*/ 854901 h 2038868"/>
              <a:gd name="connsiteX67" fmla="*/ 140110 w 960514"/>
              <a:gd name="connsiteY67" fmla="*/ 665630 h 2038868"/>
              <a:gd name="connsiteX68" fmla="*/ 135194 w 960514"/>
              <a:gd name="connsiteY68" fmla="*/ 650062 h 2038868"/>
              <a:gd name="connsiteX69" fmla="*/ 117987 w 960514"/>
              <a:gd name="connsiteY69" fmla="*/ 656617 h 2038868"/>
              <a:gd name="connsiteX70" fmla="*/ 122084 w 960514"/>
              <a:gd name="connsiteY70" fmla="*/ 671365 h 2038868"/>
              <a:gd name="connsiteX71" fmla="*/ 129458 w 960514"/>
              <a:gd name="connsiteY71" fmla="*/ 934379 h 2038868"/>
              <a:gd name="connsiteX72" fmla="*/ 144207 w 960514"/>
              <a:gd name="connsiteY72" fmla="*/ 1068752 h 2038868"/>
              <a:gd name="connsiteX73" fmla="*/ 202381 w 960514"/>
              <a:gd name="connsiteY73" fmla="*/ 1178546 h 2038868"/>
              <a:gd name="connsiteX74" fmla="*/ 244987 w 960514"/>
              <a:gd name="connsiteY74" fmla="*/ 1285882 h 2038868"/>
              <a:gd name="connsiteX75" fmla="*/ 245806 w 960514"/>
              <a:gd name="connsiteY75" fmla="*/ 1317837 h 2038868"/>
              <a:gd name="connsiteX76" fmla="*/ 244168 w 960514"/>
              <a:gd name="connsiteY76" fmla="*/ 1357165 h 2038868"/>
              <a:gd name="connsiteX77" fmla="*/ 204839 w 960514"/>
              <a:gd name="connsiteY77" fmla="*/ 1580849 h 2038868"/>
              <a:gd name="connsiteX78" fmla="*/ 181077 w 960514"/>
              <a:gd name="connsiteY78" fmla="*/ 1664424 h 2038868"/>
              <a:gd name="connsiteX79" fmla="*/ 0 w 960514"/>
              <a:gd name="connsiteY79" fmla="*/ 2024121 h 2038868"/>
              <a:gd name="connsiteX80" fmla="*/ 31136 w 960514"/>
              <a:gd name="connsiteY80" fmla="*/ 2038869 h 2038868"/>
              <a:gd name="connsiteX81" fmla="*/ 257277 w 960514"/>
              <a:gd name="connsiteY81" fmla="*/ 1599694 h 2038868"/>
              <a:gd name="connsiteX82" fmla="*/ 402303 w 960514"/>
              <a:gd name="connsiteY82" fmla="*/ 1606250 h 2038868"/>
              <a:gd name="connsiteX83" fmla="*/ 543232 w 960514"/>
              <a:gd name="connsiteY83" fmla="*/ 1609527 h 2038868"/>
              <a:gd name="connsiteX84" fmla="*/ 760361 w 960514"/>
              <a:gd name="connsiteY84" fmla="*/ 1527591 h 2038868"/>
              <a:gd name="connsiteX85" fmla="*/ 847213 w 960514"/>
              <a:gd name="connsiteY85" fmla="*/ 1462043 h 2038868"/>
              <a:gd name="connsiteX86" fmla="*/ 839839 w 960514"/>
              <a:gd name="connsiteY86" fmla="*/ 1446475 h 203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60514" h="2038868">
                <a:moveTo>
                  <a:pt x="839839" y="1446475"/>
                </a:moveTo>
                <a:cubicBezTo>
                  <a:pt x="763639" y="1444837"/>
                  <a:pt x="687439" y="1427630"/>
                  <a:pt x="611239" y="1437462"/>
                </a:cubicBezTo>
                <a:cubicBezTo>
                  <a:pt x="571090" y="1443198"/>
                  <a:pt x="535039" y="1457946"/>
                  <a:pt x="498987" y="1475972"/>
                </a:cubicBezTo>
                <a:cubicBezTo>
                  <a:pt x="458839" y="1495637"/>
                  <a:pt x="417871" y="1514482"/>
                  <a:pt x="376903" y="1532508"/>
                </a:cubicBezTo>
                <a:cubicBezTo>
                  <a:pt x="345768" y="1546436"/>
                  <a:pt x="313813" y="1559546"/>
                  <a:pt x="281858" y="1571837"/>
                </a:cubicBezTo>
                <a:cubicBezTo>
                  <a:pt x="289232" y="1562004"/>
                  <a:pt x="295787" y="1551353"/>
                  <a:pt x="301523" y="1539882"/>
                </a:cubicBezTo>
                <a:cubicBezTo>
                  <a:pt x="319548" y="1516940"/>
                  <a:pt x="338394" y="1493178"/>
                  <a:pt x="354781" y="1468598"/>
                </a:cubicBezTo>
                <a:cubicBezTo>
                  <a:pt x="366252" y="1451391"/>
                  <a:pt x="375265" y="1434185"/>
                  <a:pt x="383458" y="1415339"/>
                </a:cubicBezTo>
                <a:cubicBezTo>
                  <a:pt x="405581" y="1391579"/>
                  <a:pt x="429342" y="1368637"/>
                  <a:pt x="452284" y="1345694"/>
                </a:cubicBezTo>
                <a:cubicBezTo>
                  <a:pt x="474406" y="1323572"/>
                  <a:pt x="496529" y="1301449"/>
                  <a:pt x="520290" y="1280966"/>
                </a:cubicBezTo>
                <a:cubicBezTo>
                  <a:pt x="542413" y="1262121"/>
                  <a:pt x="565355" y="1244914"/>
                  <a:pt x="586658" y="1226069"/>
                </a:cubicBezTo>
                <a:cubicBezTo>
                  <a:pt x="607961" y="1208043"/>
                  <a:pt x="628445" y="1188379"/>
                  <a:pt x="644832" y="1166256"/>
                </a:cubicBezTo>
                <a:cubicBezTo>
                  <a:pt x="662039" y="1142494"/>
                  <a:pt x="674329" y="1115456"/>
                  <a:pt x="685800" y="1088417"/>
                </a:cubicBezTo>
                <a:cubicBezTo>
                  <a:pt x="716116" y="1020411"/>
                  <a:pt x="742336" y="949946"/>
                  <a:pt x="768555" y="880301"/>
                </a:cubicBezTo>
                <a:cubicBezTo>
                  <a:pt x="771013" y="873746"/>
                  <a:pt x="765277" y="867191"/>
                  <a:pt x="758723" y="869649"/>
                </a:cubicBezTo>
                <a:cubicBezTo>
                  <a:pt x="671871" y="899966"/>
                  <a:pt x="598129" y="959778"/>
                  <a:pt x="535858" y="1026146"/>
                </a:cubicBezTo>
                <a:cubicBezTo>
                  <a:pt x="504723" y="1059740"/>
                  <a:pt x="472768" y="1095791"/>
                  <a:pt x="450645" y="1135940"/>
                </a:cubicBezTo>
                <a:cubicBezTo>
                  <a:pt x="427703" y="1176907"/>
                  <a:pt x="415413" y="1222791"/>
                  <a:pt x="405581" y="1269494"/>
                </a:cubicBezTo>
                <a:cubicBezTo>
                  <a:pt x="396568" y="1314559"/>
                  <a:pt x="388374" y="1361262"/>
                  <a:pt x="370349" y="1403049"/>
                </a:cubicBezTo>
                <a:cubicBezTo>
                  <a:pt x="357239" y="1417798"/>
                  <a:pt x="344129" y="1432546"/>
                  <a:pt x="331839" y="1447295"/>
                </a:cubicBezTo>
                <a:cubicBezTo>
                  <a:pt x="317090" y="1465320"/>
                  <a:pt x="308077" y="1488262"/>
                  <a:pt x="297426" y="1510385"/>
                </a:cubicBezTo>
                <a:cubicBezTo>
                  <a:pt x="290052" y="1518579"/>
                  <a:pt x="282677" y="1526772"/>
                  <a:pt x="275303" y="1534966"/>
                </a:cubicBezTo>
                <a:cubicBezTo>
                  <a:pt x="272026" y="1538243"/>
                  <a:pt x="269568" y="1541520"/>
                  <a:pt x="266290" y="1544798"/>
                </a:cubicBezTo>
                <a:cubicBezTo>
                  <a:pt x="291690" y="1453849"/>
                  <a:pt x="293329" y="1358804"/>
                  <a:pt x="294968" y="1264579"/>
                </a:cubicBezTo>
                <a:cubicBezTo>
                  <a:pt x="311355" y="1208043"/>
                  <a:pt x="335116" y="1153146"/>
                  <a:pt x="358878" y="1099888"/>
                </a:cubicBezTo>
                <a:cubicBezTo>
                  <a:pt x="390013" y="1031881"/>
                  <a:pt x="425245" y="965514"/>
                  <a:pt x="458019" y="897508"/>
                </a:cubicBezTo>
                <a:cubicBezTo>
                  <a:pt x="460478" y="892591"/>
                  <a:pt x="462936" y="886856"/>
                  <a:pt x="465394" y="881940"/>
                </a:cubicBezTo>
                <a:cubicBezTo>
                  <a:pt x="480142" y="863914"/>
                  <a:pt x="496529" y="847527"/>
                  <a:pt x="516194" y="833598"/>
                </a:cubicBezTo>
                <a:cubicBezTo>
                  <a:pt x="548968" y="810656"/>
                  <a:pt x="585019" y="794269"/>
                  <a:pt x="621890" y="777881"/>
                </a:cubicBezTo>
                <a:cubicBezTo>
                  <a:pt x="659581" y="760675"/>
                  <a:pt x="697271" y="744288"/>
                  <a:pt x="729226" y="719708"/>
                </a:cubicBezTo>
                <a:cubicBezTo>
                  <a:pt x="763639" y="693488"/>
                  <a:pt x="793136" y="660714"/>
                  <a:pt x="820174" y="627940"/>
                </a:cubicBezTo>
                <a:cubicBezTo>
                  <a:pt x="850491" y="590250"/>
                  <a:pt x="878349" y="550920"/>
                  <a:pt x="907026" y="511591"/>
                </a:cubicBezTo>
                <a:cubicBezTo>
                  <a:pt x="911942" y="504217"/>
                  <a:pt x="906207" y="496024"/>
                  <a:pt x="898013" y="498482"/>
                </a:cubicBezTo>
                <a:cubicBezTo>
                  <a:pt x="767736" y="528798"/>
                  <a:pt x="651387" y="598443"/>
                  <a:pt x="562078" y="697585"/>
                </a:cubicBezTo>
                <a:cubicBezTo>
                  <a:pt x="525207" y="738553"/>
                  <a:pt x="494071" y="783617"/>
                  <a:pt x="467852" y="831959"/>
                </a:cubicBezTo>
                <a:cubicBezTo>
                  <a:pt x="480142" y="792630"/>
                  <a:pt x="489974" y="753301"/>
                  <a:pt x="495710" y="712333"/>
                </a:cubicBezTo>
                <a:cubicBezTo>
                  <a:pt x="502265" y="682017"/>
                  <a:pt x="508819" y="651701"/>
                  <a:pt x="519471" y="622204"/>
                </a:cubicBezTo>
                <a:cubicBezTo>
                  <a:pt x="542413" y="557475"/>
                  <a:pt x="568632" y="493565"/>
                  <a:pt x="596491" y="431294"/>
                </a:cubicBezTo>
                <a:cubicBezTo>
                  <a:pt x="631723" y="402617"/>
                  <a:pt x="671052" y="379675"/>
                  <a:pt x="708742" y="354275"/>
                </a:cubicBezTo>
                <a:cubicBezTo>
                  <a:pt x="748890" y="328056"/>
                  <a:pt x="790677" y="299379"/>
                  <a:pt x="818535" y="259230"/>
                </a:cubicBezTo>
                <a:cubicBezTo>
                  <a:pt x="846394" y="219901"/>
                  <a:pt x="861142" y="172379"/>
                  <a:pt x="888181" y="132230"/>
                </a:cubicBezTo>
                <a:cubicBezTo>
                  <a:pt x="915220" y="92901"/>
                  <a:pt x="951271" y="60946"/>
                  <a:pt x="960284" y="11785"/>
                </a:cubicBezTo>
                <a:cubicBezTo>
                  <a:pt x="961923" y="3591"/>
                  <a:pt x="954548" y="-1325"/>
                  <a:pt x="947174" y="314"/>
                </a:cubicBezTo>
                <a:cubicBezTo>
                  <a:pt x="832465" y="28172"/>
                  <a:pt x="748071" y="115024"/>
                  <a:pt x="685800" y="210888"/>
                </a:cubicBezTo>
                <a:cubicBezTo>
                  <a:pt x="612058" y="325598"/>
                  <a:pt x="560439" y="454236"/>
                  <a:pt x="512097" y="581236"/>
                </a:cubicBezTo>
                <a:cubicBezTo>
                  <a:pt x="507181" y="593527"/>
                  <a:pt x="503084" y="604998"/>
                  <a:pt x="498987" y="617288"/>
                </a:cubicBezTo>
                <a:cubicBezTo>
                  <a:pt x="498168" y="603359"/>
                  <a:pt x="496529" y="589430"/>
                  <a:pt x="493252" y="575501"/>
                </a:cubicBezTo>
                <a:cubicBezTo>
                  <a:pt x="469491" y="452598"/>
                  <a:pt x="371987" y="376398"/>
                  <a:pt x="281039" y="299379"/>
                </a:cubicBezTo>
                <a:cubicBezTo>
                  <a:pt x="239252" y="264146"/>
                  <a:pt x="197465" y="225637"/>
                  <a:pt x="166329" y="180572"/>
                </a:cubicBezTo>
                <a:cubicBezTo>
                  <a:pt x="158955" y="166643"/>
                  <a:pt x="151581" y="153533"/>
                  <a:pt x="143387" y="141243"/>
                </a:cubicBezTo>
                <a:cubicBezTo>
                  <a:pt x="136832" y="131411"/>
                  <a:pt x="118806" y="139604"/>
                  <a:pt x="124542" y="151075"/>
                </a:cubicBezTo>
                <a:cubicBezTo>
                  <a:pt x="125361" y="151895"/>
                  <a:pt x="125361" y="152714"/>
                  <a:pt x="126181" y="153533"/>
                </a:cubicBezTo>
                <a:lnTo>
                  <a:pt x="126181" y="153533"/>
                </a:lnTo>
                <a:cubicBezTo>
                  <a:pt x="126181" y="153533"/>
                  <a:pt x="126181" y="153533"/>
                  <a:pt x="126181" y="153533"/>
                </a:cubicBezTo>
                <a:cubicBezTo>
                  <a:pt x="132736" y="167462"/>
                  <a:pt x="140929" y="179752"/>
                  <a:pt x="149123" y="192862"/>
                </a:cubicBezTo>
                <a:cubicBezTo>
                  <a:pt x="192548" y="274798"/>
                  <a:pt x="216310" y="367385"/>
                  <a:pt x="259736" y="450140"/>
                </a:cubicBezTo>
                <a:cubicBezTo>
                  <a:pt x="284316" y="497662"/>
                  <a:pt x="315452" y="536991"/>
                  <a:pt x="351503" y="576320"/>
                </a:cubicBezTo>
                <a:cubicBezTo>
                  <a:pt x="380181" y="608275"/>
                  <a:pt x="410497" y="640230"/>
                  <a:pt x="430981" y="677920"/>
                </a:cubicBezTo>
                <a:cubicBezTo>
                  <a:pt x="456381" y="724623"/>
                  <a:pt x="458019" y="776243"/>
                  <a:pt x="446548" y="827043"/>
                </a:cubicBezTo>
                <a:cubicBezTo>
                  <a:pt x="446548" y="828682"/>
                  <a:pt x="446548" y="829501"/>
                  <a:pt x="446548" y="831140"/>
                </a:cubicBezTo>
                <a:cubicBezTo>
                  <a:pt x="437535" y="861456"/>
                  <a:pt x="437535" y="871288"/>
                  <a:pt x="426884" y="901604"/>
                </a:cubicBezTo>
                <a:cubicBezTo>
                  <a:pt x="425245" y="905701"/>
                  <a:pt x="415413" y="926185"/>
                  <a:pt x="412136" y="933559"/>
                </a:cubicBezTo>
                <a:cubicBezTo>
                  <a:pt x="389194" y="978623"/>
                  <a:pt x="371987" y="1021230"/>
                  <a:pt x="349865" y="1067114"/>
                </a:cubicBezTo>
                <a:cubicBezTo>
                  <a:pt x="330200" y="1109720"/>
                  <a:pt x="311355" y="1152327"/>
                  <a:pt x="295787" y="1195752"/>
                </a:cubicBezTo>
                <a:cubicBezTo>
                  <a:pt x="295787" y="1190837"/>
                  <a:pt x="295787" y="1185920"/>
                  <a:pt x="296607" y="1181004"/>
                </a:cubicBezTo>
                <a:cubicBezTo>
                  <a:pt x="298245" y="1125288"/>
                  <a:pt x="303161" y="1069572"/>
                  <a:pt x="292510" y="1014675"/>
                </a:cubicBezTo>
                <a:cubicBezTo>
                  <a:pt x="281039" y="957320"/>
                  <a:pt x="255639" y="905701"/>
                  <a:pt x="228600" y="854901"/>
                </a:cubicBezTo>
                <a:cubicBezTo>
                  <a:pt x="195826" y="793449"/>
                  <a:pt x="160594" y="732817"/>
                  <a:pt x="140110" y="665630"/>
                </a:cubicBezTo>
                <a:cubicBezTo>
                  <a:pt x="138471" y="660714"/>
                  <a:pt x="136832" y="654978"/>
                  <a:pt x="135194" y="650062"/>
                </a:cubicBezTo>
                <a:cubicBezTo>
                  <a:pt x="131097" y="638591"/>
                  <a:pt x="114710" y="645146"/>
                  <a:pt x="117987" y="656617"/>
                </a:cubicBezTo>
                <a:cubicBezTo>
                  <a:pt x="119626" y="661533"/>
                  <a:pt x="120445" y="666449"/>
                  <a:pt x="122084" y="671365"/>
                </a:cubicBezTo>
                <a:cubicBezTo>
                  <a:pt x="144207" y="756578"/>
                  <a:pt x="131097" y="846708"/>
                  <a:pt x="129458" y="934379"/>
                </a:cubicBezTo>
                <a:cubicBezTo>
                  <a:pt x="128639" y="979443"/>
                  <a:pt x="130277" y="1025327"/>
                  <a:pt x="144207" y="1068752"/>
                </a:cubicBezTo>
                <a:cubicBezTo>
                  <a:pt x="157316" y="1108081"/>
                  <a:pt x="180258" y="1143314"/>
                  <a:pt x="202381" y="1178546"/>
                </a:cubicBezTo>
                <a:cubicBezTo>
                  <a:pt x="229419" y="1219514"/>
                  <a:pt x="235155" y="1236720"/>
                  <a:pt x="244987" y="1285882"/>
                </a:cubicBezTo>
                <a:cubicBezTo>
                  <a:pt x="245806" y="1291617"/>
                  <a:pt x="245806" y="1317837"/>
                  <a:pt x="245806" y="1317837"/>
                </a:cubicBezTo>
                <a:cubicBezTo>
                  <a:pt x="245806" y="1330946"/>
                  <a:pt x="244987" y="1344056"/>
                  <a:pt x="244168" y="1357165"/>
                </a:cubicBezTo>
                <a:cubicBezTo>
                  <a:pt x="240890" y="1433365"/>
                  <a:pt x="231878" y="1509565"/>
                  <a:pt x="204839" y="1580849"/>
                </a:cubicBezTo>
                <a:cubicBezTo>
                  <a:pt x="196645" y="1608708"/>
                  <a:pt x="194187" y="1630830"/>
                  <a:pt x="181077" y="1664424"/>
                </a:cubicBezTo>
                <a:cubicBezTo>
                  <a:pt x="174523" y="1681630"/>
                  <a:pt x="8194" y="2007733"/>
                  <a:pt x="0" y="2024121"/>
                </a:cubicBezTo>
                <a:lnTo>
                  <a:pt x="31136" y="2038869"/>
                </a:lnTo>
                <a:cubicBezTo>
                  <a:pt x="53258" y="1995443"/>
                  <a:pt x="231058" y="1640662"/>
                  <a:pt x="257277" y="1599694"/>
                </a:cubicBezTo>
                <a:cubicBezTo>
                  <a:pt x="305620" y="1595598"/>
                  <a:pt x="353961" y="1601333"/>
                  <a:pt x="402303" y="1606250"/>
                </a:cubicBezTo>
                <a:cubicBezTo>
                  <a:pt x="448187" y="1611165"/>
                  <a:pt x="496529" y="1616901"/>
                  <a:pt x="543232" y="1609527"/>
                </a:cubicBezTo>
                <a:cubicBezTo>
                  <a:pt x="618613" y="1597236"/>
                  <a:pt x="693994" y="1564462"/>
                  <a:pt x="760361" y="1527591"/>
                </a:cubicBezTo>
                <a:cubicBezTo>
                  <a:pt x="791497" y="1510385"/>
                  <a:pt x="825910" y="1490720"/>
                  <a:pt x="847213" y="1462043"/>
                </a:cubicBezTo>
                <a:cubicBezTo>
                  <a:pt x="852129" y="1454669"/>
                  <a:pt x="847213" y="1446475"/>
                  <a:pt x="839839" y="1446475"/>
                </a:cubicBezTo>
                <a:close/>
              </a:path>
            </a:pathLst>
          </a:custGeom>
          <a:noFill/>
          <a:ln w="2047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6" name="任意多边形: 形状 95"/>
          <p:cNvSpPr/>
          <p:nvPr userDrawn="1">
            <p:custDataLst>
              <p:tags r:id="rId4"/>
            </p:custDataLst>
          </p:nvPr>
        </p:nvSpPr>
        <p:spPr>
          <a:xfrm>
            <a:off x="6593203" y="0"/>
            <a:ext cx="5598797" cy="3991931"/>
          </a:xfrm>
          <a:custGeom>
            <a:avLst/>
            <a:gdLst>
              <a:gd name="connsiteX0" fmla="*/ 55371 w 5598797"/>
              <a:gd name="connsiteY0" fmla="*/ 0 h 3991931"/>
              <a:gd name="connsiteX1" fmla="*/ 5598797 w 5598797"/>
              <a:gd name="connsiteY1" fmla="*/ 0 h 3991931"/>
              <a:gd name="connsiteX2" fmla="*/ 5598797 w 5598797"/>
              <a:gd name="connsiteY2" fmla="*/ 3822121 h 3991931"/>
              <a:gd name="connsiteX3" fmla="*/ 3831269 w 5598797"/>
              <a:gd name="connsiteY3" fmla="*/ 3991931 h 3991931"/>
              <a:gd name="connsiteX4" fmla="*/ 2611608 w 5598797"/>
              <a:gd name="connsiteY4" fmla="*/ 3497844 h 3991931"/>
              <a:gd name="connsiteX5" fmla="*/ 2194683 w 5598797"/>
              <a:gd name="connsiteY5" fmla="*/ 2768536 h 3991931"/>
              <a:gd name="connsiteX6" fmla="*/ 416219 w 5598797"/>
              <a:gd name="connsiteY6" fmla="*/ 1669598 h 3991931"/>
              <a:gd name="connsiteX7" fmla="*/ 3027 w 5598797"/>
              <a:gd name="connsiteY7" fmla="*/ 641598 h 3991931"/>
              <a:gd name="connsiteX8" fmla="*/ 39276 w 5598797"/>
              <a:gd name="connsiteY8" fmla="*/ 78438 h 399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8797" h="3991931">
                <a:moveTo>
                  <a:pt x="55371" y="0"/>
                </a:moveTo>
                <a:lnTo>
                  <a:pt x="5598797" y="0"/>
                </a:lnTo>
                <a:lnTo>
                  <a:pt x="5598797" y="3822121"/>
                </a:lnTo>
                <a:lnTo>
                  <a:pt x="3831269" y="3991931"/>
                </a:lnTo>
                <a:cubicBezTo>
                  <a:pt x="3385719" y="3929703"/>
                  <a:pt x="2897854" y="3843830"/>
                  <a:pt x="2611608" y="3497844"/>
                </a:cubicBezTo>
                <a:cubicBezTo>
                  <a:pt x="2432393" y="3281293"/>
                  <a:pt x="2360210" y="2993802"/>
                  <a:pt x="2194683" y="2768536"/>
                </a:cubicBezTo>
                <a:cubicBezTo>
                  <a:pt x="1777758" y="2201022"/>
                  <a:pt x="910306" y="2171152"/>
                  <a:pt x="416219" y="1669598"/>
                </a:cubicBezTo>
                <a:cubicBezTo>
                  <a:pt x="151130" y="1400776"/>
                  <a:pt x="21695" y="1018697"/>
                  <a:pt x="3027" y="641598"/>
                </a:cubicBezTo>
                <a:cubicBezTo>
                  <a:pt x="-6929" y="453048"/>
                  <a:pt x="8318" y="264810"/>
                  <a:pt x="39276" y="78438"/>
                </a:cubicBezTo>
                <a:close/>
              </a:path>
            </a:pathLst>
          </a:custGeom>
          <a:solidFill>
            <a:schemeClr val="tx2"/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任意多边形: 形状 97"/>
          <p:cNvSpPr/>
          <p:nvPr userDrawn="1">
            <p:custDataLst>
              <p:tags r:id="rId5"/>
            </p:custDataLst>
          </p:nvPr>
        </p:nvSpPr>
        <p:spPr>
          <a:xfrm>
            <a:off x="8918870" y="1"/>
            <a:ext cx="3273130" cy="2323435"/>
          </a:xfrm>
          <a:custGeom>
            <a:avLst/>
            <a:gdLst>
              <a:gd name="connsiteX0" fmla="*/ 0 w 3273130"/>
              <a:gd name="connsiteY0" fmla="*/ 0 h 2323435"/>
              <a:gd name="connsiteX1" fmla="*/ 3273130 w 3273130"/>
              <a:gd name="connsiteY1" fmla="*/ 0 h 2323435"/>
              <a:gd name="connsiteX2" fmla="*/ 3273130 w 3273130"/>
              <a:gd name="connsiteY2" fmla="*/ 2323435 h 2323435"/>
              <a:gd name="connsiteX3" fmla="*/ 3174362 w 3273130"/>
              <a:gd name="connsiteY3" fmla="*/ 2322425 h 2323435"/>
              <a:gd name="connsiteX4" fmla="*/ 1855321 w 3273130"/>
              <a:gd name="connsiteY4" fmla="*/ 2127593 h 2323435"/>
              <a:gd name="connsiteX5" fmla="*/ 1474488 w 3273130"/>
              <a:gd name="connsiteY5" fmla="*/ 1959578 h 2323435"/>
              <a:gd name="connsiteX6" fmla="*/ 1140948 w 3273130"/>
              <a:gd name="connsiteY6" fmla="*/ 1527719 h 2323435"/>
              <a:gd name="connsiteX7" fmla="*/ 507472 w 3273130"/>
              <a:gd name="connsiteY7" fmla="*/ 1053545 h 2323435"/>
              <a:gd name="connsiteX8" fmla="*/ 60677 w 3273130"/>
              <a:gd name="connsiteY8" fmla="*/ 225917 h 2323435"/>
              <a:gd name="connsiteX9" fmla="*/ 3778 w 3273130"/>
              <a:gd name="connsiteY9" fmla="*/ 22900 h 232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3130" h="2323435">
                <a:moveTo>
                  <a:pt x="0" y="0"/>
                </a:moveTo>
                <a:lnTo>
                  <a:pt x="3273130" y="0"/>
                </a:lnTo>
                <a:lnTo>
                  <a:pt x="3273130" y="2323435"/>
                </a:lnTo>
                <a:lnTo>
                  <a:pt x="3174362" y="2322425"/>
                </a:lnTo>
                <a:cubicBezTo>
                  <a:pt x="2729017" y="2307765"/>
                  <a:pt x="2285470" y="2242617"/>
                  <a:pt x="1855321" y="2127593"/>
                </a:cubicBezTo>
                <a:cubicBezTo>
                  <a:pt x="1720910" y="2091501"/>
                  <a:pt x="1582764" y="2047941"/>
                  <a:pt x="1474488" y="1959578"/>
                </a:cubicBezTo>
                <a:cubicBezTo>
                  <a:pt x="1333853" y="1843835"/>
                  <a:pt x="1261670" y="1664620"/>
                  <a:pt x="1140948" y="1527719"/>
                </a:cubicBezTo>
                <a:cubicBezTo>
                  <a:pt x="966712" y="1329834"/>
                  <a:pt x="702866" y="1231515"/>
                  <a:pt x="507472" y="1053545"/>
                </a:cubicBezTo>
                <a:cubicBezTo>
                  <a:pt x="273496" y="839481"/>
                  <a:pt x="155263" y="528344"/>
                  <a:pt x="60677" y="225917"/>
                </a:cubicBezTo>
                <a:cubicBezTo>
                  <a:pt x="39831" y="159956"/>
                  <a:pt x="19918" y="91816"/>
                  <a:pt x="3778" y="22900"/>
                </a:cubicBezTo>
                <a:close/>
              </a:path>
            </a:pathLst>
          </a:custGeom>
          <a:solidFill>
            <a:schemeClr val="accent4"/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6"/>
            </p:custDataLst>
          </p:nvPr>
        </p:nvSpPr>
        <p:spPr>
          <a:xfrm>
            <a:off x="7477777" y="3183924"/>
            <a:ext cx="4714223" cy="3674076"/>
          </a:xfrm>
          <a:custGeom>
            <a:avLst/>
            <a:gdLst>
              <a:gd name="connsiteX0" fmla="*/ 3835699 w 4714223"/>
              <a:gd name="connsiteY0" fmla="*/ 540 h 3674076"/>
              <a:gd name="connsiteX1" fmla="*/ 4674125 w 4714223"/>
              <a:gd name="connsiteY1" fmla="*/ 178568 h 3674076"/>
              <a:gd name="connsiteX2" fmla="*/ 4714223 w 4714223"/>
              <a:gd name="connsiteY2" fmla="*/ 194302 h 3674076"/>
              <a:gd name="connsiteX3" fmla="*/ 4714223 w 4714223"/>
              <a:gd name="connsiteY3" fmla="*/ 3674076 h 3674076"/>
              <a:gd name="connsiteX4" fmla="*/ 0 w 4714223"/>
              <a:gd name="connsiteY4" fmla="*/ 3674076 h 3674076"/>
              <a:gd name="connsiteX5" fmla="*/ 30270 w 4714223"/>
              <a:gd name="connsiteY5" fmla="*/ 3538296 h 3674076"/>
              <a:gd name="connsiteX6" fmla="*/ 101649 w 4714223"/>
              <a:gd name="connsiteY6" fmla="*/ 3375515 h 3674076"/>
              <a:gd name="connsiteX7" fmla="*/ 1714588 w 4714223"/>
              <a:gd name="connsiteY7" fmla="*/ 2337561 h 3674076"/>
              <a:gd name="connsiteX8" fmla="*/ 2467542 w 4714223"/>
              <a:gd name="connsiteY8" fmla="*/ 1262267 h 3674076"/>
              <a:gd name="connsiteX9" fmla="*/ 2615643 w 4714223"/>
              <a:gd name="connsiteY9" fmla="*/ 668617 h 3674076"/>
              <a:gd name="connsiteX10" fmla="*/ 3672269 w 4714223"/>
              <a:gd name="connsiteY10" fmla="*/ 4025 h 3674076"/>
              <a:gd name="connsiteX11" fmla="*/ 3835699 w 4714223"/>
              <a:gd name="connsiteY11" fmla="*/ 540 h 367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4223" h="3674076">
                <a:moveTo>
                  <a:pt x="3835699" y="540"/>
                </a:moveTo>
                <a:cubicBezTo>
                  <a:pt x="4120969" y="7457"/>
                  <a:pt x="4402087" y="80166"/>
                  <a:pt x="4674125" y="178568"/>
                </a:cubicBezTo>
                <a:lnTo>
                  <a:pt x="4714223" y="194302"/>
                </a:lnTo>
                <a:lnTo>
                  <a:pt x="4714223" y="3674076"/>
                </a:lnTo>
                <a:lnTo>
                  <a:pt x="0" y="3674076"/>
                </a:lnTo>
                <a:lnTo>
                  <a:pt x="30270" y="3538296"/>
                </a:lnTo>
                <a:cubicBezTo>
                  <a:pt x="48523" y="3482041"/>
                  <a:pt x="72247" y="3427475"/>
                  <a:pt x="101649" y="3375515"/>
                </a:cubicBezTo>
                <a:cubicBezTo>
                  <a:pt x="420255" y="2810489"/>
                  <a:pt x="1176942" y="2700969"/>
                  <a:pt x="1714588" y="2337561"/>
                </a:cubicBezTo>
                <a:cubicBezTo>
                  <a:pt x="2085465" y="2086161"/>
                  <a:pt x="2359266" y="1695371"/>
                  <a:pt x="2467542" y="1262267"/>
                </a:cubicBezTo>
                <a:cubicBezTo>
                  <a:pt x="2517324" y="1064384"/>
                  <a:pt x="2534748" y="856543"/>
                  <a:pt x="2615643" y="668617"/>
                </a:cubicBezTo>
                <a:cubicBezTo>
                  <a:pt x="2789881" y="266626"/>
                  <a:pt x="3235431" y="33895"/>
                  <a:pt x="3672269" y="4025"/>
                </a:cubicBezTo>
                <a:cubicBezTo>
                  <a:pt x="3726873" y="292"/>
                  <a:pt x="3781361" y="-778"/>
                  <a:pt x="3835699" y="540"/>
                </a:cubicBezTo>
                <a:close/>
              </a:path>
            </a:pathLst>
          </a:custGeom>
          <a:solidFill>
            <a:schemeClr val="accent1"/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2" name="任意多边形: 形状 101"/>
          <p:cNvSpPr/>
          <p:nvPr userDrawn="1">
            <p:custDataLst>
              <p:tags r:id="rId7"/>
            </p:custDataLst>
          </p:nvPr>
        </p:nvSpPr>
        <p:spPr>
          <a:xfrm>
            <a:off x="8302028" y="0"/>
            <a:ext cx="1163241" cy="2414034"/>
          </a:xfrm>
          <a:custGeom>
            <a:avLst/>
            <a:gdLst>
              <a:gd name="connsiteX0" fmla="*/ 742907 w 1163241"/>
              <a:gd name="connsiteY0" fmla="*/ 0 h 2414034"/>
              <a:gd name="connsiteX1" fmla="*/ 783017 w 1163241"/>
              <a:gd name="connsiteY1" fmla="*/ 0 h 2414034"/>
              <a:gd name="connsiteX2" fmla="*/ 779936 w 1163241"/>
              <a:gd name="connsiteY2" fmla="*/ 12293 h 2414034"/>
              <a:gd name="connsiteX3" fmla="*/ 704899 w 1163241"/>
              <a:gd name="connsiteY3" fmla="*/ 320501 h 2414034"/>
              <a:gd name="connsiteX4" fmla="*/ 699920 w 1163241"/>
              <a:gd name="connsiteY4" fmla="*/ 422554 h 2414034"/>
              <a:gd name="connsiteX5" fmla="*/ 713610 w 1163241"/>
              <a:gd name="connsiteY5" fmla="*/ 687645 h 2414034"/>
              <a:gd name="connsiteX6" fmla="*/ 722321 w 1163241"/>
              <a:gd name="connsiteY6" fmla="*/ 732449 h 2414034"/>
              <a:gd name="connsiteX7" fmla="*/ 731034 w 1163241"/>
              <a:gd name="connsiteY7" fmla="*/ 768540 h 2414034"/>
              <a:gd name="connsiteX8" fmla="*/ 806952 w 1163241"/>
              <a:gd name="connsiteY8" fmla="*/ 879306 h 2414034"/>
              <a:gd name="connsiteX9" fmla="*/ 901538 w 1163241"/>
              <a:gd name="connsiteY9" fmla="*/ 988826 h 2414034"/>
              <a:gd name="connsiteX10" fmla="*/ 952564 w 1163241"/>
              <a:gd name="connsiteY10" fmla="*/ 1136927 h 2414034"/>
              <a:gd name="connsiteX11" fmla="*/ 1029726 w 1163241"/>
              <a:gd name="connsiteY11" fmla="*/ 1434376 h 2414034"/>
              <a:gd name="connsiteX12" fmla="*/ 1038439 w 1163241"/>
              <a:gd name="connsiteY12" fmla="*/ 1450555 h 2414034"/>
              <a:gd name="connsiteX13" fmla="*/ 1019770 w 1163241"/>
              <a:gd name="connsiteY13" fmla="*/ 1461756 h 2414034"/>
              <a:gd name="connsiteX14" fmla="*/ 1011058 w 1163241"/>
              <a:gd name="connsiteY14" fmla="*/ 1444332 h 2414034"/>
              <a:gd name="connsiteX15" fmla="*/ 860468 w 1163241"/>
              <a:gd name="connsiteY15" fmla="*/ 1252671 h 2414034"/>
              <a:gd name="connsiteX16" fmla="*/ 745968 w 1163241"/>
              <a:gd name="connsiteY16" fmla="*/ 1087146 h 2414034"/>
              <a:gd name="connsiteX17" fmla="*/ 698676 w 1163241"/>
              <a:gd name="connsiteY17" fmla="*/ 899218 h 2414034"/>
              <a:gd name="connsiteX18" fmla="*/ 694943 w 1163241"/>
              <a:gd name="connsiteY18" fmla="*/ 883040 h 2414034"/>
              <a:gd name="connsiteX19" fmla="*/ 667562 w 1163241"/>
              <a:gd name="connsiteY19" fmla="*/ 1043586 h 2414034"/>
              <a:gd name="connsiteX20" fmla="*/ 631471 w 1163241"/>
              <a:gd name="connsiteY20" fmla="*/ 1211600 h 2414034"/>
              <a:gd name="connsiteX21" fmla="*/ 622758 w 1163241"/>
              <a:gd name="connsiteY21" fmla="*/ 1251427 h 2414034"/>
              <a:gd name="connsiteX22" fmla="*/ 619024 w 1163241"/>
              <a:gd name="connsiteY22" fmla="*/ 1336056 h 2414034"/>
              <a:gd name="connsiteX23" fmla="*/ 620270 w 1163241"/>
              <a:gd name="connsiteY23" fmla="*/ 1341034 h 2414034"/>
              <a:gd name="connsiteX24" fmla="*/ 676275 w 1163241"/>
              <a:gd name="connsiteY24" fmla="*/ 1506560 h 2414034"/>
              <a:gd name="connsiteX25" fmla="*/ 793262 w 1163241"/>
              <a:gd name="connsiteY25" fmla="*/ 1602390 h 2414034"/>
              <a:gd name="connsiteX26" fmla="*/ 930163 w 1163241"/>
              <a:gd name="connsiteY26" fmla="*/ 1721867 h 2414034"/>
              <a:gd name="connsiteX27" fmla="*/ 1121824 w 1163241"/>
              <a:gd name="connsiteY27" fmla="*/ 1985712 h 2414034"/>
              <a:gd name="connsiteX28" fmla="*/ 1157916 w 1163241"/>
              <a:gd name="connsiteY28" fmla="*/ 2024293 h 2414034"/>
              <a:gd name="connsiteX29" fmla="*/ 1160404 w 1163241"/>
              <a:gd name="connsiteY29" fmla="*/ 2026782 h 2414034"/>
              <a:gd name="connsiteX30" fmla="*/ 1141736 w 1163241"/>
              <a:gd name="connsiteY30" fmla="*/ 2042962 h 2414034"/>
              <a:gd name="connsiteX31" fmla="*/ 1105644 w 1163241"/>
              <a:gd name="connsiteY31" fmla="*/ 2004381 h 2414034"/>
              <a:gd name="connsiteX32" fmla="*/ 943853 w 1163241"/>
              <a:gd name="connsiteY32" fmla="*/ 1898593 h 2414034"/>
              <a:gd name="connsiteX33" fmla="*/ 631471 w 1163241"/>
              <a:gd name="connsiteY33" fmla="*/ 1639726 h 2414034"/>
              <a:gd name="connsiteX34" fmla="*/ 614047 w 1163241"/>
              <a:gd name="connsiteY34" fmla="*/ 1593678 h 2414034"/>
              <a:gd name="connsiteX35" fmla="*/ 609068 w 1163241"/>
              <a:gd name="connsiteY35" fmla="*/ 1638482 h 2414034"/>
              <a:gd name="connsiteX36" fmla="*/ 508260 w 1163241"/>
              <a:gd name="connsiteY36" fmla="*/ 2105188 h 2414034"/>
              <a:gd name="connsiteX37" fmla="*/ 265572 w 1163241"/>
              <a:gd name="connsiteY37" fmla="*/ 2412593 h 2414034"/>
              <a:gd name="connsiteX38" fmla="*/ 248148 w 1163241"/>
              <a:gd name="connsiteY38" fmla="*/ 2403882 h 2414034"/>
              <a:gd name="connsiteX39" fmla="*/ 299175 w 1163241"/>
              <a:gd name="connsiteY39" fmla="*/ 2248312 h 2414034"/>
              <a:gd name="connsiteX40" fmla="*/ 346469 w 1163241"/>
              <a:gd name="connsiteY40" fmla="*/ 2085277 h 2414034"/>
              <a:gd name="connsiteX41" fmla="*/ 447276 w 1163241"/>
              <a:gd name="connsiteY41" fmla="*/ 1948376 h 2414034"/>
              <a:gd name="connsiteX42" fmla="*/ 555552 w 1163241"/>
              <a:gd name="connsiteY42" fmla="*/ 1831387 h 2414034"/>
              <a:gd name="connsiteX43" fmla="*/ 592890 w 1163241"/>
              <a:gd name="connsiteY43" fmla="*/ 1593678 h 2414034"/>
              <a:gd name="connsiteX44" fmla="*/ 596623 w 1163241"/>
              <a:gd name="connsiteY44" fmla="*/ 1485401 h 2414034"/>
              <a:gd name="connsiteX45" fmla="*/ 596623 w 1163241"/>
              <a:gd name="connsiteY45" fmla="*/ 1342279 h 2414034"/>
              <a:gd name="connsiteX46" fmla="*/ 524438 w 1163241"/>
              <a:gd name="connsiteY46" fmla="*/ 1519005 h 2414034"/>
              <a:gd name="connsiteX47" fmla="*/ 194632 w 1163241"/>
              <a:gd name="connsiteY47" fmla="*/ 1832631 h 2414034"/>
              <a:gd name="connsiteX48" fmla="*/ 180942 w 1163241"/>
              <a:gd name="connsiteY48" fmla="*/ 1820187 h 2414034"/>
              <a:gd name="connsiteX49" fmla="*/ 249392 w 1163241"/>
              <a:gd name="connsiteY49" fmla="*/ 1665862 h 2414034"/>
              <a:gd name="connsiteX50" fmla="*/ 329044 w 1163241"/>
              <a:gd name="connsiteY50" fmla="*/ 1537673 h 2414034"/>
              <a:gd name="connsiteX51" fmla="*/ 436076 w 1163241"/>
              <a:gd name="connsiteY51" fmla="*/ 1443087 h 2414034"/>
              <a:gd name="connsiteX52" fmla="*/ 541862 w 1163241"/>
              <a:gd name="connsiteY52" fmla="*/ 1352236 h 2414034"/>
              <a:gd name="connsiteX53" fmla="*/ 587910 w 1163241"/>
              <a:gd name="connsiteY53" fmla="*/ 1283785 h 2414034"/>
              <a:gd name="connsiteX54" fmla="*/ 592890 w 1163241"/>
              <a:gd name="connsiteY54" fmla="*/ 1263871 h 2414034"/>
              <a:gd name="connsiteX55" fmla="*/ 653872 w 1163241"/>
              <a:gd name="connsiteY55" fmla="*/ 1007494 h 2414034"/>
              <a:gd name="connsiteX56" fmla="*/ 683742 w 1163241"/>
              <a:gd name="connsiteY56" fmla="*/ 803388 h 2414034"/>
              <a:gd name="connsiteX57" fmla="*/ 642671 w 1163241"/>
              <a:gd name="connsiteY57" fmla="*/ 477315 h 2414034"/>
              <a:gd name="connsiteX58" fmla="*/ 635203 w 1163241"/>
              <a:gd name="connsiteY58" fmla="*/ 491005 h 2414034"/>
              <a:gd name="connsiteX59" fmla="*/ 616535 w 1163241"/>
              <a:gd name="connsiteY59" fmla="*/ 524609 h 2414034"/>
              <a:gd name="connsiteX60" fmla="*/ 594134 w 1163241"/>
              <a:gd name="connsiteY60" fmla="*/ 605505 h 2414034"/>
              <a:gd name="connsiteX61" fmla="*/ 561776 w 1163241"/>
              <a:gd name="connsiteY61" fmla="*/ 666487 h 2414034"/>
              <a:gd name="connsiteX62" fmla="*/ 555552 w 1163241"/>
              <a:gd name="connsiteY62" fmla="*/ 828279 h 2414034"/>
              <a:gd name="connsiteX63" fmla="*/ 539374 w 1163241"/>
              <a:gd name="connsiteY63" fmla="*/ 991316 h 2414034"/>
              <a:gd name="connsiteX64" fmla="*/ 470923 w 1163241"/>
              <a:gd name="connsiteY64" fmla="*/ 1138173 h 2414034"/>
              <a:gd name="connsiteX65" fmla="*/ 258104 w 1163241"/>
              <a:gd name="connsiteY65" fmla="*/ 1373393 h 2414034"/>
              <a:gd name="connsiteX66" fmla="*/ 244414 w 1163241"/>
              <a:gd name="connsiteY66" fmla="*/ 1363437 h 2414034"/>
              <a:gd name="connsiteX67" fmla="*/ 284241 w 1163241"/>
              <a:gd name="connsiteY67" fmla="*/ 1105814 h 2414034"/>
              <a:gd name="connsiteX68" fmla="*/ 311620 w 1163241"/>
              <a:gd name="connsiteY68" fmla="*/ 1007494 h 2414034"/>
              <a:gd name="connsiteX69" fmla="*/ 362647 w 1163241"/>
              <a:gd name="connsiteY69" fmla="*/ 924109 h 2414034"/>
              <a:gd name="connsiteX70" fmla="*/ 424875 w 1163241"/>
              <a:gd name="connsiteY70" fmla="*/ 844458 h 2414034"/>
              <a:gd name="connsiteX71" fmla="*/ 484613 w 1163241"/>
              <a:gd name="connsiteY71" fmla="*/ 752362 h 2414034"/>
              <a:gd name="connsiteX72" fmla="*/ 544352 w 1163241"/>
              <a:gd name="connsiteY72" fmla="*/ 655287 h 2414034"/>
              <a:gd name="connsiteX73" fmla="*/ 563020 w 1163241"/>
              <a:gd name="connsiteY73" fmla="*/ 588081 h 2414034"/>
              <a:gd name="connsiteX74" fmla="*/ 605334 w 1163241"/>
              <a:gd name="connsiteY74" fmla="*/ 493495 h 2414034"/>
              <a:gd name="connsiteX75" fmla="*/ 619024 w 1163241"/>
              <a:gd name="connsiteY75" fmla="*/ 452424 h 2414034"/>
              <a:gd name="connsiteX76" fmla="*/ 520705 w 1163241"/>
              <a:gd name="connsiteY76" fmla="*/ 520874 h 2414034"/>
              <a:gd name="connsiteX77" fmla="*/ 396251 w 1163241"/>
              <a:gd name="connsiteY77" fmla="*/ 616705 h 2414034"/>
              <a:gd name="connsiteX78" fmla="*/ 278018 w 1163241"/>
              <a:gd name="connsiteY78" fmla="*/ 688889 h 2414034"/>
              <a:gd name="connsiteX79" fmla="*/ 15417 w 1163241"/>
              <a:gd name="connsiteY79" fmla="*/ 738672 h 2414034"/>
              <a:gd name="connsiteX80" fmla="*/ 482 w 1163241"/>
              <a:gd name="connsiteY80" fmla="*/ 726226 h 2414034"/>
              <a:gd name="connsiteX81" fmla="*/ 82623 w 1163241"/>
              <a:gd name="connsiteY81" fmla="*/ 629150 h 2414034"/>
              <a:gd name="connsiteX82" fmla="*/ 307886 w 1163241"/>
              <a:gd name="connsiteY82" fmla="*/ 478559 h 2414034"/>
              <a:gd name="connsiteX83" fmla="*/ 468434 w 1163241"/>
              <a:gd name="connsiteY83" fmla="*/ 444957 h 2414034"/>
              <a:gd name="connsiteX84" fmla="*/ 635203 w 1163241"/>
              <a:gd name="connsiteY84" fmla="*/ 415087 h 2414034"/>
              <a:gd name="connsiteX85" fmla="*/ 732276 w 1163241"/>
              <a:gd name="connsiteY85" fmla="*/ 43047 h 241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163241" h="2414034">
                <a:moveTo>
                  <a:pt x="742907" y="0"/>
                </a:moveTo>
                <a:lnTo>
                  <a:pt x="783017" y="0"/>
                </a:lnTo>
                <a:lnTo>
                  <a:pt x="779936" y="12293"/>
                </a:lnTo>
                <a:cubicBezTo>
                  <a:pt x="747874" y="140430"/>
                  <a:pt x="706454" y="307278"/>
                  <a:pt x="704899" y="320501"/>
                </a:cubicBezTo>
                <a:cubicBezTo>
                  <a:pt x="699920" y="362816"/>
                  <a:pt x="702410" y="388952"/>
                  <a:pt x="699920" y="422554"/>
                </a:cubicBezTo>
                <a:cubicBezTo>
                  <a:pt x="687474" y="510919"/>
                  <a:pt x="697431" y="600526"/>
                  <a:pt x="713610" y="687645"/>
                </a:cubicBezTo>
                <a:cubicBezTo>
                  <a:pt x="716100" y="702579"/>
                  <a:pt x="719833" y="717514"/>
                  <a:pt x="722321" y="732449"/>
                </a:cubicBezTo>
                <a:cubicBezTo>
                  <a:pt x="722321" y="732449"/>
                  <a:pt x="728545" y="762317"/>
                  <a:pt x="731034" y="768540"/>
                </a:cubicBezTo>
                <a:cubicBezTo>
                  <a:pt x="754681" y="820812"/>
                  <a:pt x="765882" y="839479"/>
                  <a:pt x="806952" y="879306"/>
                </a:cubicBezTo>
                <a:cubicBezTo>
                  <a:pt x="841800" y="912908"/>
                  <a:pt x="876647" y="946511"/>
                  <a:pt x="901538" y="988826"/>
                </a:cubicBezTo>
                <a:cubicBezTo>
                  <a:pt x="927673" y="1033630"/>
                  <a:pt x="941363" y="1085902"/>
                  <a:pt x="952564" y="1136927"/>
                </a:cubicBezTo>
                <a:cubicBezTo>
                  <a:pt x="973721" y="1236491"/>
                  <a:pt x="982434" y="1343523"/>
                  <a:pt x="1029726" y="1434376"/>
                </a:cubicBezTo>
                <a:cubicBezTo>
                  <a:pt x="1032216" y="1439353"/>
                  <a:pt x="1035949" y="1445576"/>
                  <a:pt x="1038439" y="1450555"/>
                </a:cubicBezTo>
                <a:cubicBezTo>
                  <a:pt x="1044660" y="1461756"/>
                  <a:pt x="1027237" y="1474201"/>
                  <a:pt x="1019770" y="1461756"/>
                </a:cubicBezTo>
                <a:cubicBezTo>
                  <a:pt x="1017281" y="1455533"/>
                  <a:pt x="1013548" y="1450555"/>
                  <a:pt x="1011058" y="1444332"/>
                </a:cubicBezTo>
                <a:cubicBezTo>
                  <a:pt x="969988" y="1374637"/>
                  <a:pt x="912739" y="1313655"/>
                  <a:pt x="860468" y="1252671"/>
                </a:cubicBezTo>
                <a:cubicBezTo>
                  <a:pt x="816909" y="1201645"/>
                  <a:pt x="773349" y="1149374"/>
                  <a:pt x="745968" y="1087146"/>
                </a:cubicBezTo>
                <a:cubicBezTo>
                  <a:pt x="719833" y="1027407"/>
                  <a:pt x="711121" y="962690"/>
                  <a:pt x="698676" y="899218"/>
                </a:cubicBezTo>
                <a:cubicBezTo>
                  <a:pt x="697431" y="894240"/>
                  <a:pt x="696187" y="888017"/>
                  <a:pt x="694943" y="883040"/>
                </a:cubicBezTo>
                <a:cubicBezTo>
                  <a:pt x="688719" y="936555"/>
                  <a:pt x="678763" y="990070"/>
                  <a:pt x="667562" y="1043586"/>
                </a:cubicBezTo>
                <a:cubicBezTo>
                  <a:pt x="653872" y="1100836"/>
                  <a:pt x="645161" y="1154351"/>
                  <a:pt x="631471" y="1211600"/>
                </a:cubicBezTo>
                <a:cubicBezTo>
                  <a:pt x="628981" y="1220313"/>
                  <a:pt x="622758" y="1246448"/>
                  <a:pt x="622758" y="1251427"/>
                </a:cubicBezTo>
                <a:cubicBezTo>
                  <a:pt x="619024" y="1287518"/>
                  <a:pt x="621514" y="1298719"/>
                  <a:pt x="619024" y="1336056"/>
                </a:cubicBezTo>
                <a:cubicBezTo>
                  <a:pt x="620270" y="1337300"/>
                  <a:pt x="620270" y="1339790"/>
                  <a:pt x="620270" y="1341034"/>
                </a:cubicBezTo>
                <a:cubicBezTo>
                  <a:pt x="620270" y="1402018"/>
                  <a:pt x="635203" y="1459266"/>
                  <a:pt x="676275" y="1506560"/>
                </a:cubicBezTo>
                <a:cubicBezTo>
                  <a:pt x="709877" y="1545141"/>
                  <a:pt x="752191" y="1573766"/>
                  <a:pt x="793262" y="1602390"/>
                </a:cubicBezTo>
                <a:cubicBezTo>
                  <a:pt x="844289" y="1637238"/>
                  <a:pt x="890336" y="1674575"/>
                  <a:pt x="930163" y="1721867"/>
                </a:cubicBezTo>
                <a:cubicBezTo>
                  <a:pt x="999858" y="1805252"/>
                  <a:pt x="1050884" y="1903572"/>
                  <a:pt x="1121824" y="1985712"/>
                </a:cubicBezTo>
                <a:cubicBezTo>
                  <a:pt x="1134269" y="1998158"/>
                  <a:pt x="1146715" y="2010602"/>
                  <a:pt x="1157916" y="2024293"/>
                </a:cubicBezTo>
                <a:cubicBezTo>
                  <a:pt x="1159160" y="2025537"/>
                  <a:pt x="1159160" y="2025537"/>
                  <a:pt x="1160404" y="2026782"/>
                </a:cubicBezTo>
                <a:cubicBezTo>
                  <a:pt x="1170360" y="2037983"/>
                  <a:pt x="1151692" y="2052917"/>
                  <a:pt x="1141736" y="2042962"/>
                </a:cubicBezTo>
                <a:cubicBezTo>
                  <a:pt x="1129290" y="2030516"/>
                  <a:pt x="1116845" y="2018071"/>
                  <a:pt x="1105644" y="2004381"/>
                </a:cubicBezTo>
                <a:cubicBezTo>
                  <a:pt x="1058351" y="1960821"/>
                  <a:pt x="1001102" y="1928463"/>
                  <a:pt x="943853" y="1898593"/>
                </a:cubicBezTo>
                <a:cubicBezTo>
                  <a:pt x="821886" y="1835121"/>
                  <a:pt x="691208" y="1772894"/>
                  <a:pt x="631471" y="1639726"/>
                </a:cubicBezTo>
                <a:cubicBezTo>
                  <a:pt x="624004" y="1624792"/>
                  <a:pt x="619024" y="1609857"/>
                  <a:pt x="614047" y="1593678"/>
                </a:cubicBezTo>
                <a:cubicBezTo>
                  <a:pt x="612801" y="1608613"/>
                  <a:pt x="611557" y="1623547"/>
                  <a:pt x="609068" y="1638482"/>
                </a:cubicBezTo>
                <a:cubicBezTo>
                  <a:pt x="587910" y="1795296"/>
                  <a:pt x="563020" y="1955843"/>
                  <a:pt x="508260" y="2105188"/>
                </a:cubicBezTo>
                <a:cubicBezTo>
                  <a:pt x="462211" y="2230889"/>
                  <a:pt x="388782" y="2350365"/>
                  <a:pt x="265572" y="2412593"/>
                </a:cubicBezTo>
                <a:cubicBezTo>
                  <a:pt x="258104" y="2416327"/>
                  <a:pt x="248148" y="2412593"/>
                  <a:pt x="248148" y="2403882"/>
                </a:cubicBezTo>
                <a:cubicBezTo>
                  <a:pt x="245658" y="2345388"/>
                  <a:pt x="279262" y="2299339"/>
                  <a:pt x="299175" y="2248312"/>
                </a:cubicBezTo>
                <a:cubicBezTo>
                  <a:pt x="320332" y="2194797"/>
                  <a:pt x="325310" y="2137546"/>
                  <a:pt x="346469" y="2085277"/>
                </a:cubicBezTo>
                <a:cubicBezTo>
                  <a:pt x="368870" y="2031760"/>
                  <a:pt x="408695" y="1989445"/>
                  <a:pt x="447276" y="1948376"/>
                </a:cubicBezTo>
                <a:cubicBezTo>
                  <a:pt x="484613" y="1909795"/>
                  <a:pt x="523194" y="1873702"/>
                  <a:pt x="555552" y="1831387"/>
                </a:cubicBezTo>
                <a:cubicBezTo>
                  <a:pt x="570487" y="1751735"/>
                  <a:pt x="582933" y="1673329"/>
                  <a:pt x="592890" y="1593678"/>
                </a:cubicBezTo>
                <a:cubicBezTo>
                  <a:pt x="597867" y="1557586"/>
                  <a:pt x="597867" y="1521494"/>
                  <a:pt x="596623" y="1485401"/>
                </a:cubicBezTo>
                <a:cubicBezTo>
                  <a:pt x="591644" y="1438109"/>
                  <a:pt x="592890" y="1389571"/>
                  <a:pt x="596623" y="1342279"/>
                </a:cubicBezTo>
                <a:cubicBezTo>
                  <a:pt x="579199" y="1403261"/>
                  <a:pt x="555552" y="1463000"/>
                  <a:pt x="524438" y="1519005"/>
                </a:cubicBezTo>
                <a:cubicBezTo>
                  <a:pt x="448520" y="1654662"/>
                  <a:pt x="334023" y="1764182"/>
                  <a:pt x="194632" y="1832631"/>
                </a:cubicBezTo>
                <a:cubicBezTo>
                  <a:pt x="185921" y="1837610"/>
                  <a:pt x="177209" y="1828898"/>
                  <a:pt x="180942" y="1820187"/>
                </a:cubicBezTo>
                <a:cubicBezTo>
                  <a:pt x="203345" y="1769161"/>
                  <a:pt x="224501" y="1716889"/>
                  <a:pt x="249392" y="1665862"/>
                </a:cubicBezTo>
                <a:cubicBezTo>
                  <a:pt x="271795" y="1621058"/>
                  <a:pt x="296686" y="1576255"/>
                  <a:pt x="329044" y="1537673"/>
                </a:cubicBezTo>
                <a:cubicBezTo>
                  <a:pt x="358913" y="1500337"/>
                  <a:pt x="397495" y="1471713"/>
                  <a:pt x="436076" y="1443087"/>
                </a:cubicBezTo>
                <a:cubicBezTo>
                  <a:pt x="473411" y="1414462"/>
                  <a:pt x="510748" y="1387082"/>
                  <a:pt x="541862" y="1352236"/>
                </a:cubicBezTo>
                <a:cubicBezTo>
                  <a:pt x="560530" y="1331079"/>
                  <a:pt x="575466" y="1308676"/>
                  <a:pt x="587910" y="1283785"/>
                </a:cubicBezTo>
                <a:cubicBezTo>
                  <a:pt x="590400" y="1276318"/>
                  <a:pt x="591644" y="1270095"/>
                  <a:pt x="592890" y="1263871"/>
                </a:cubicBezTo>
                <a:cubicBezTo>
                  <a:pt x="612801" y="1177998"/>
                  <a:pt x="636448" y="1093369"/>
                  <a:pt x="653872" y="1007494"/>
                </a:cubicBezTo>
                <a:cubicBezTo>
                  <a:pt x="667562" y="940288"/>
                  <a:pt x="680008" y="871839"/>
                  <a:pt x="683742" y="803388"/>
                </a:cubicBezTo>
                <a:cubicBezTo>
                  <a:pt x="660095" y="696357"/>
                  <a:pt x="637692" y="586835"/>
                  <a:pt x="642671" y="477315"/>
                </a:cubicBezTo>
                <a:cubicBezTo>
                  <a:pt x="640182" y="482294"/>
                  <a:pt x="637692" y="486028"/>
                  <a:pt x="635203" y="491005"/>
                </a:cubicBezTo>
                <a:cubicBezTo>
                  <a:pt x="628981" y="502206"/>
                  <a:pt x="622758" y="513407"/>
                  <a:pt x="616535" y="524609"/>
                </a:cubicBezTo>
                <a:cubicBezTo>
                  <a:pt x="611557" y="553233"/>
                  <a:pt x="605334" y="580614"/>
                  <a:pt x="594134" y="605505"/>
                </a:cubicBezTo>
                <a:cubicBezTo>
                  <a:pt x="584177" y="626662"/>
                  <a:pt x="572976" y="646574"/>
                  <a:pt x="561776" y="666487"/>
                </a:cubicBezTo>
                <a:cubicBezTo>
                  <a:pt x="550573" y="720003"/>
                  <a:pt x="554307" y="774763"/>
                  <a:pt x="555552" y="828279"/>
                </a:cubicBezTo>
                <a:cubicBezTo>
                  <a:pt x="556796" y="883040"/>
                  <a:pt x="555552" y="937799"/>
                  <a:pt x="539374" y="991316"/>
                </a:cubicBezTo>
                <a:cubicBezTo>
                  <a:pt x="524438" y="1042341"/>
                  <a:pt x="498302" y="1092123"/>
                  <a:pt x="470923" y="1138173"/>
                </a:cubicBezTo>
                <a:cubicBezTo>
                  <a:pt x="417406" y="1229024"/>
                  <a:pt x="348957" y="1316143"/>
                  <a:pt x="258104" y="1373393"/>
                </a:cubicBezTo>
                <a:cubicBezTo>
                  <a:pt x="250637" y="1378371"/>
                  <a:pt x="243170" y="1370904"/>
                  <a:pt x="244414" y="1363437"/>
                </a:cubicBezTo>
                <a:cubicBezTo>
                  <a:pt x="255615" y="1277562"/>
                  <a:pt x="268061" y="1191688"/>
                  <a:pt x="284241" y="1105814"/>
                </a:cubicBezTo>
                <a:cubicBezTo>
                  <a:pt x="291708" y="1072212"/>
                  <a:pt x="297930" y="1038608"/>
                  <a:pt x="311620" y="1007494"/>
                </a:cubicBezTo>
                <a:cubicBezTo>
                  <a:pt x="325310" y="977625"/>
                  <a:pt x="342734" y="950245"/>
                  <a:pt x="362647" y="924109"/>
                </a:cubicBezTo>
                <a:cubicBezTo>
                  <a:pt x="383804" y="897974"/>
                  <a:pt x="404962" y="871839"/>
                  <a:pt x="424875" y="844458"/>
                </a:cubicBezTo>
                <a:cubicBezTo>
                  <a:pt x="446032" y="814588"/>
                  <a:pt x="464700" y="783474"/>
                  <a:pt x="484613" y="752362"/>
                </a:cubicBezTo>
                <a:cubicBezTo>
                  <a:pt x="504525" y="720003"/>
                  <a:pt x="525682" y="687645"/>
                  <a:pt x="544352" y="655287"/>
                </a:cubicBezTo>
                <a:cubicBezTo>
                  <a:pt x="548085" y="632884"/>
                  <a:pt x="554307" y="610482"/>
                  <a:pt x="563020" y="588081"/>
                </a:cubicBezTo>
                <a:cubicBezTo>
                  <a:pt x="575466" y="555721"/>
                  <a:pt x="590400" y="524609"/>
                  <a:pt x="605334" y="493495"/>
                </a:cubicBezTo>
                <a:cubicBezTo>
                  <a:pt x="609068" y="479805"/>
                  <a:pt x="612801" y="466115"/>
                  <a:pt x="619024" y="452424"/>
                </a:cubicBezTo>
                <a:cubicBezTo>
                  <a:pt x="585421" y="473582"/>
                  <a:pt x="553063" y="497229"/>
                  <a:pt x="520705" y="520874"/>
                </a:cubicBezTo>
                <a:cubicBezTo>
                  <a:pt x="478390" y="551988"/>
                  <a:pt x="437320" y="584347"/>
                  <a:pt x="396251" y="616705"/>
                </a:cubicBezTo>
                <a:cubicBezTo>
                  <a:pt x="358913" y="645330"/>
                  <a:pt x="322822" y="672710"/>
                  <a:pt x="278018" y="688889"/>
                </a:cubicBezTo>
                <a:cubicBezTo>
                  <a:pt x="193387" y="721248"/>
                  <a:pt x="102536" y="720003"/>
                  <a:pt x="15417" y="738672"/>
                </a:cubicBezTo>
                <a:cubicBezTo>
                  <a:pt x="5461" y="739916"/>
                  <a:pt x="-2007" y="732449"/>
                  <a:pt x="482" y="726226"/>
                </a:cubicBezTo>
                <a:cubicBezTo>
                  <a:pt x="17907" y="687645"/>
                  <a:pt x="51509" y="656530"/>
                  <a:pt x="82623" y="629150"/>
                </a:cubicBezTo>
                <a:cubicBezTo>
                  <a:pt x="148584" y="569412"/>
                  <a:pt x="225746" y="512163"/>
                  <a:pt x="307886" y="478559"/>
                </a:cubicBezTo>
                <a:cubicBezTo>
                  <a:pt x="357668" y="457402"/>
                  <a:pt x="414918" y="451180"/>
                  <a:pt x="468434" y="444957"/>
                </a:cubicBezTo>
                <a:cubicBezTo>
                  <a:pt x="524438" y="438734"/>
                  <a:pt x="581687" y="432511"/>
                  <a:pt x="635203" y="415087"/>
                </a:cubicBezTo>
                <a:cubicBezTo>
                  <a:pt x="647649" y="381640"/>
                  <a:pt x="695098" y="193110"/>
                  <a:pt x="732276" y="43047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8"/>
            </p:custDataLst>
          </p:nvPr>
        </p:nvSpPr>
        <p:spPr>
          <a:xfrm>
            <a:off x="8914830" y="0"/>
            <a:ext cx="1599695" cy="2125102"/>
          </a:xfrm>
          <a:custGeom>
            <a:avLst/>
            <a:gdLst>
              <a:gd name="connsiteX0" fmla="*/ 425275 w 1599695"/>
              <a:gd name="connsiteY0" fmla="*/ 0 h 2125102"/>
              <a:gd name="connsiteX1" fmla="*/ 467172 w 1599695"/>
              <a:gd name="connsiteY1" fmla="*/ 0 h 2125102"/>
              <a:gd name="connsiteX2" fmla="*/ 468798 w 1599695"/>
              <a:gd name="connsiteY2" fmla="*/ 8322 h 2125102"/>
              <a:gd name="connsiteX3" fmla="*/ 474175 w 1599695"/>
              <a:gd name="connsiteY3" fmla="*/ 33011 h 2125102"/>
              <a:gd name="connsiteX4" fmla="*/ 511511 w 1599695"/>
              <a:gd name="connsiteY4" fmla="*/ 127597 h 2125102"/>
              <a:gd name="connsiteX5" fmla="*/ 633477 w 1599695"/>
              <a:gd name="connsiteY5" fmla="*/ 362818 h 2125102"/>
              <a:gd name="connsiteX6" fmla="*/ 659612 w 1599695"/>
              <a:gd name="connsiteY6" fmla="*/ 400153 h 2125102"/>
              <a:gd name="connsiteX7" fmla="*/ 683259 w 1599695"/>
              <a:gd name="connsiteY7" fmla="*/ 428778 h 2125102"/>
              <a:gd name="connsiteX8" fmla="*/ 799002 w 1599695"/>
              <a:gd name="connsiteY8" fmla="*/ 498473 h 2125102"/>
              <a:gd name="connsiteX9" fmla="*/ 930924 w 1599695"/>
              <a:gd name="connsiteY9" fmla="*/ 558211 h 2125102"/>
              <a:gd name="connsiteX10" fmla="*/ 1039200 w 1599695"/>
              <a:gd name="connsiteY10" fmla="*/ 671466 h 2125102"/>
              <a:gd name="connsiteX11" fmla="*/ 1232105 w 1599695"/>
              <a:gd name="connsiteY11" fmla="*/ 909175 h 2125102"/>
              <a:gd name="connsiteX12" fmla="*/ 1247041 w 1599695"/>
              <a:gd name="connsiteY12" fmla="*/ 920377 h 2125102"/>
              <a:gd name="connsiteX13" fmla="*/ 1234595 w 1599695"/>
              <a:gd name="connsiteY13" fmla="*/ 939045 h 2125102"/>
              <a:gd name="connsiteX14" fmla="*/ 1219661 w 1599695"/>
              <a:gd name="connsiteY14" fmla="*/ 927844 h 2125102"/>
              <a:gd name="connsiteX15" fmla="*/ 1003108 w 1599695"/>
              <a:gd name="connsiteY15" fmla="*/ 815834 h 2125102"/>
              <a:gd name="connsiteX16" fmla="*/ 830116 w 1599695"/>
              <a:gd name="connsiteY16" fmla="*/ 712536 h 2125102"/>
              <a:gd name="connsiteX17" fmla="*/ 708150 w 1599695"/>
              <a:gd name="connsiteY17" fmla="*/ 561945 h 2125102"/>
              <a:gd name="connsiteX18" fmla="*/ 698193 w 1599695"/>
              <a:gd name="connsiteY18" fmla="*/ 548256 h 2125102"/>
              <a:gd name="connsiteX19" fmla="*/ 739264 w 1599695"/>
              <a:gd name="connsiteY19" fmla="*/ 706314 h 2125102"/>
              <a:gd name="connsiteX20" fmla="*/ 776601 w 1599695"/>
              <a:gd name="connsiteY20" fmla="*/ 874327 h 2125102"/>
              <a:gd name="connsiteX21" fmla="*/ 785312 w 1599695"/>
              <a:gd name="connsiteY21" fmla="*/ 914154 h 2125102"/>
              <a:gd name="connsiteX22" fmla="*/ 816426 w 1599695"/>
              <a:gd name="connsiteY22" fmla="*/ 992560 h 2125102"/>
              <a:gd name="connsiteX23" fmla="*/ 818914 w 1599695"/>
              <a:gd name="connsiteY23" fmla="*/ 996294 h 2125102"/>
              <a:gd name="connsiteX24" fmla="*/ 939636 w 1599695"/>
              <a:gd name="connsiteY24" fmla="*/ 1124483 h 2125102"/>
              <a:gd name="connsiteX25" fmla="*/ 1085250 w 1599695"/>
              <a:gd name="connsiteY25" fmla="*/ 1163064 h 2125102"/>
              <a:gd name="connsiteX26" fmla="*/ 1259486 w 1599695"/>
              <a:gd name="connsiteY26" fmla="*/ 1215335 h 2125102"/>
              <a:gd name="connsiteX27" fmla="*/ 1543244 w 1599695"/>
              <a:gd name="connsiteY27" fmla="*/ 1375883 h 2125102"/>
              <a:gd name="connsiteX28" fmla="*/ 1591781 w 1599695"/>
              <a:gd name="connsiteY28" fmla="*/ 1395795 h 2125102"/>
              <a:gd name="connsiteX29" fmla="*/ 1594271 w 1599695"/>
              <a:gd name="connsiteY29" fmla="*/ 1397039 h 2125102"/>
              <a:gd name="connsiteX30" fmla="*/ 1583070 w 1599695"/>
              <a:gd name="connsiteY30" fmla="*/ 1419442 h 2125102"/>
              <a:gd name="connsiteX31" fmla="*/ 1533287 w 1599695"/>
              <a:gd name="connsiteY31" fmla="*/ 1399528 h 2125102"/>
              <a:gd name="connsiteX32" fmla="*/ 1342871 w 1599695"/>
              <a:gd name="connsiteY32" fmla="*/ 1370904 h 2125102"/>
              <a:gd name="connsiteX33" fmla="*/ 950837 w 1599695"/>
              <a:gd name="connsiteY33" fmla="*/ 1265117 h 2125102"/>
              <a:gd name="connsiteX34" fmla="*/ 915991 w 1599695"/>
              <a:gd name="connsiteY34" fmla="*/ 1230270 h 2125102"/>
              <a:gd name="connsiteX35" fmla="*/ 929680 w 1599695"/>
              <a:gd name="connsiteY35" fmla="*/ 1272584 h 2125102"/>
              <a:gd name="connsiteX36" fmla="*/ 1031733 w 1599695"/>
              <a:gd name="connsiteY36" fmla="*/ 1739291 h 2125102"/>
              <a:gd name="connsiteX37" fmla="*/ 939636 w 1599695"/>
              <a:gd name="connsiteY37" fmla="*/ 2120125 h 2125102"/>
              <a:gd name="connsiteX38" fmla="*/ 919723 w 1599695"/>
              <a:gd name="connsiteY38" fmla="*/ 2118879 h 2125102"/>
              <a:gd name="connsiteX39" fmla="*/ 901055 w 1599695"/>
              <a:gd name="connsiteY39" fmla="*/ 1957087 h 2125102"/>
              <a:gd name="connsiteX40" fmla="*/ 876164 w 1599695"/>
              <a:gd name="connsiteY40" fmla="*/ 1790318 h 2125102"/>
              <a:gd name="connsiteX41" fmla="*/ 911012 w 1599695"/>
              <a:gd name="connsiteY41" fmla="*/ 1624793 h 2125102"/>
              <a:gd name="connsiteX42" fmla="*/ 960794 w 1599695"/>
              <a:gd name="connsiteY42" fmla="*/ 1474203 h 2125102"/>
              <a:gd name="connsiteX43" fmla="*/ 896078 w 1599695"/>
              <a:gd name="connsiteY43" fmla="*/ 1242716 h 2125102"/>
              <a:gd name="connsiteX44" fmla="*/ 855007 w 1599695"/>
              <a:gd name="connsiteY44" fmla="*/ 1143151 h 2125102"/>
              <a:gd name="connsiteX45" fmla="*/ 796513 w 1599695"/>
              <a:gd name="connsiteY45" fmla="*/ 1012473 h 2125102"/>
              <a:gd name="connsiteX46" fmla="*/ 803981 w 1599695"/>
              <a:gd name="connsiteY46" fmla="*/ 1204133 h 2125102"/>
              <a:gd name="connsiteX47" fmla="*/ 633477 w 1599695"/>
              <a:gd name="connsiteY47" fmla="*/ 1626037 h 2125102"/>
              <a:gd name="connsiteX48" fmla="*/ 616053 w 1599695"/>
              <a:gd name="connsiteY48" fmla="*/ 1619814 h 2125102"/>
              <a:gd name="connsiteX49" fmla="*/ 614809 w 1599695"/>
              <a:gd name="connsiteY49" fmla="*/ 1450556 h 2125102"/>
              <a:gd name="connsiteX50" fmla="*/ 634721 w 1599695"/>
              <a:gd name="connsiteY50" fmla="*/ 1301209 h 2125102"/>
              <a:gd name="connsiteX51" fmla="*/ 693216 w 1599695"/>
              <a:gd name="connsiteY51" fmla="*/ 1170531 h 2125102"/>
              <a:gd name="connsiteX52" fmla="*/ 751710 w 1599695"/>
              <a:gd name="connsiteY52" fmla="*/ 1043587 h 2125102"/>
              <a:gd name="connsiteX53" fmla="*/ 765399 w 1599695"/>
              <a:gd name="connsiteY53" fmla="*/ 962691 h 2125102"/>
              <a:gd name="connsiteX54" fmla="*/ 761665 w 1599695"/>
              <a:gd name="connsiteY54" fmla="*/ 942778 h 2125102"/>
              <a:gd name="connsiteX55" fmla="*/ 710639 w 1599695"/>
              <a:gd name="connsiteY55" fmla="*/ 685157 h 2125102"/>
              <a:gd name="connsiteX56" fmla="*/ 653389 w 1599695"/>
              <a:gd name="connsiteY56" fmla="*/ 487272 h 2125102"/>
              <a:gd name="connsiteX57" fmla="*/ 480397 w 1599695"/>
              <a:gd name="connsiteY57" fmla="*/ 207248 h 2125102"/>
              <a:gd name="connsiteX58" fmla="*/ 479153 w 1599695"/>
              <a:gd name="connsiteY58" fmla="*/ 223427 h 2125102"/>
              <a:gd name="connsiteX59" fmla="*/ 476663 w 1599695"/>
              <a:gd name="connsiteY59" fmla="*/ 262008 h 2125102"/>
              <a:gd name="connsiteX60" fmla="*/ 489108 w 1599695"/>
              <a:gd name="connsiteY60" fmla="*/ 344148 h 2125102"/>
              <a:gd name="connsiteX61" fmla="*/ 484130 w 1599695"/>
              <a:gd name="connsiteY61" fmla="*/ 412599 h 2125102"/>
              <a:gd name="connsiteX62" fmla="*/ 546358 w 1599695"/>
              <a:gd name="connsiteY62" fmla="*/ 561945 h 2125102"/>
              <a:gd name="connsiteX63" fmla="*/ 598630 w 1599695"/>
              <a:gd name="connsiteY63" fmla="*/ 717515 h 2125102"/>
              <a:gd name="connsiteX64" fmla="*/ 597384 w 1599695"/>
              <a:gd name="connsiteY64" fmla="*/ 880550 h 2125102"/>
              <a:gd name="connsiteX65" fmla="*/ 501554 w 1599695"/>
              <a:gd name="connsiteY65" fmla="*/ 1182977 h 2125102"/>
              <a:gd name="connsiteX66" fmla="*/ 484130 w 1599695"/>
              <a:gd name="connsiteY66" fmla="*/ 1179242 h 2125102"/>
              <a:gd name="connsiteX67" fmla="*/ 413191 w 1599695"/>
              <a:gd name="connsiteY67" fmla="*/ 927844 h 2125102"/>
              <a:gd name="connsiteX68" fmla="*/ 397012 w 1599695"/>
              <a:gd name="connsiteY68" fmla="*/ 827035 h 2125102"/>
              <a:gd name="connsiteX69" fmla="*/ 408212 w 1599695"/>
              <a:gd name="connsiteY69" fmla="*/ 729959 h 2125102"/>
              <a:gd name="connsiteX70" fmla="*/ 430615 w 1599695"/>
              <a:gd name="connsiteY70" fmla="*/ 631640 h 2125102"/>
              <a:gd name="connsiteX71" fmla="*/ 448039 w 1599695"/>
              <a:gd name="connsiteY71" fmla="*/ 523364 h 2125102"/>
              <a:gd name="connsiteX72" fmla="*/ 462973 w 1599695"/>
              <a:gd name="connsiteY72" fmla="*/ 410110 h 2125102"/>
              <a:gd name="connsiteX73" fmla="*/ 451772 w 1599695"/>
              <a:gd name="connsiteY73" fmla="*/ 340415 h 2125102"/>
              <a:gd name="connsiteX74" fmla="*/ 450528 w 1599695"/>
              <a:gd name="connsiteY74" fmla="*/ 237118 h 2125102"/>
              <a:gd name="connsiteX75" fmla="*/ 446795 w 1599695"/>
              <a:gd name="connsiteY75" fmla="*/ 193557 h 2125102"/>
              <a:gd name="connsiteX76" fmla="*/ 387056 w 1599695"/>
              <a:gd name="connsiteY76" fmla="*/ 296856 h 2125102"/>
              <a:gd name="connsiteX77" fmla="*/ 313628 w 1599695"/>
              <a:gd name="connsiteY77" fmla="*/ 436246 h 2125102"/>
              <a:gd name="connsiteX78" fmla="*/ 236464 w 1599695"/>
              <a:gd name="connsiteY78" fmla="*/ 551990 h 2125102"/>
              <a:gd name="connsiteX79" fmla="*/ 18668 w 1599695"/>
              <a:gd name="connsiteY79" fmla="*/ 706314 h 2125102"/>
              <a:gd name="connsiteX80" fmla="*/ 0 w 1599695"/>
              <a:gd name="connsiteY80" fmla="*/ 695112 h 2125102"/>
              <a:gd name="connsiteX81" fmla="*/ 34848 w 1599695"/>
              <a:gd name="connsiteY81" fmla="*/ 571901 h 2125102"/>
              <a:gd name="connsiteX82" fmla="*/ 177971 w 1599695"/>
              <a:gd name="connsiteY82" fmla="*/ 341660 h 2125102"/>
              <a:gd name="connsiteX83" fmla="*/ 311138 w 1599695"/>
              <a:gd name="connsiteY83" fmla="*/ 244585 h 2125102"/>
              <a:gd name="connsiteX84" fmla="*/ 449283 w 1599695"/>
              <a:gd name="connsiteY84" fmla="*/ 147509 h 2125102"/>
              <a:gd name="connsiteX85" fmla="*/ 432812 w 1599695"/>
              <a:gd name="connsiteY85" fmla="*/ 42559 h 212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599695" h="2125102">
                <a:moveTo>
                  <a:pt x="425275" y="0"/>
                </a:moveTo>
                <a:lnTo>
                  <a:pt x="467172" y="0"/>
                </a:lnTo>
                <a:lnTo>
                  <a:pt x="468798" y="8322"/>
                </a:lnTo>
                <a:cubicBezTo>
                  <a:pt x="471511" y="21771"/>
                  <a:pt x="473397" y="30522"/>
                  <a:pt x="474175" y="33011"/>
                </a:cubicBezTo>
                <a:cubicBezTo>
                  <a:pt x="486620" y="74081"/>
                  <a:pt x="499066" y="96483"/>
                  <a:pt x="511511" y="127597"/>
                </a:cubicBezTo>
                <a:cubicBezTo>
                  <a:pt x="536402" y="213471"/>
                  <a:pt x="582450" y="290633"/>
                  <a:pt x="633477" y="362818"/>
                </a:cubicBezTo>
                <a:cubicBezTo>
                  <a:pt x="642188" y="375262"/>
                  <a:pt x="650901" y="387708"/>
                  <a:pt x="659612" y="400153"/>
                </a:cubicBezTo>
                <a:cubicBezTo>
                  <a:pt x="659612" y="400153"/>
                  <a:pt x="678280" y="423800"/>
                  <a:pt x="683259" y="428778"/>
                </a:cubicBezTo>
                <a:cubicBezTo>
                  <a:pt x="726818" y="467360"/>
                  <a:pt x="744241" y="479805"/>
                  <a:pt x="799002" y="498473"/>
                </a:cubicBezTo>
                <a:cubicBezTo>
                  <a:pt x="845050" y="514652"/>
                  <a:pt x="891099" y="530832"/>
                  <a:pt x="930924" y="558211"/>
                </a:cubicBezTo>
                <a:cubicBezTo>
                  <a:pt x="974484" y="586837"/>
                  <a:pt x="1008086" y="629152"/>
                  <a:pt x="1039200" y="671466"/>
                </a:cubicBezTo>
                <a:cubicBezTo>
                  <a:pt x="1098938" y="752362"/>
                  <a:pt x="1151210" y="845703"/>
                  <a:pt x="1232105" y="909175"/>
                </a:cubicBezTo>
                <a:cubicBezTo>
                  <a:pt x="1237084" y="912908"/>
                  <a:pt x="1242062" y="916643"/>
                  <a:pt x="1247041" y="920377"/>
                </a:cubicBezTo>
                <a:cubicBezTo>
                  <a:pt x="1256996" y="929088"/>
                  <a:pt x="1245797" y="946512"/>
                  <a:pt x="1234595" y="939045"/>
                </a:cubicBezTo>
                <a:cubicBezTo>
                  <a:pt x="1229617" y="935311"/>
                  <a:pt x="1224638" y="931577"/>
                  <a:pt x="1219661" y="927844"/>
                </a:cubicBezTo>
                <a:cubicBezTo>
                  <a:pt x="1153699" y="880550"/>
                  <a:pt x="1076537" y="849436"/>
                  <a:pt x="1003108" y="815834"/>
                </a:cubicBezTo>
                <a:cubicBezTo>
                  <a:pt x="942126" y="787210"/>
                  <a:pt x="881142" y="757340"/>
                  <a:pt x="830116" y="712536"/>
                </a:cubicBezTo>
                <a:cubicBezTo>
                  <a:pt x="780334" y="670221"/>
                  <a:pt x="745487" y="614216"/>
                  <a:pt x="708150" y="561945"/>
                </a:cubicBezTo>
                <a:cubicBezTo>
                  <a:pt x="704416" y="556967"/>
                  <a:pt x="701927" y="553234"/>
                  <a:pt x="698193" y="548256"/>
                </a:cubicBezTo>
                <a:cubicBezTo>
                  <a:pt x="714373" y="600526"/>
                  <a:pt x="728063" y="652797"/>
                  <a:pt x="739264" y="706314"/>
                </a:cubicBezTo>
                <a:cubicBezTo>
                  <a:pt x="751710" y="764807"/>
                  <a:pt x="765399" y="817078"/>
                  <a:pt x="776601" y="874327"/>
                </a:cubicBezTo>
                <a:cubicBezTo>
                  <a:pt x="777845" y="884284"/>
                  <a:pt x="784068" y="909175"/>
                  <a:pt x="785312" y="914154"/>
                </a:cubicBezTo>
                <a:cubicBezTo>
                  <a:pt x="796513" y="949001"/>
                  <a:pt x="803981" y="957712"/>
                  <a:pt x="816426" y="992560"/>
                </a:cubicBezTo>
                <a:cubicBezTo>
                  <a:pt x="817670" y="993805"/>
                  <a:pt x="817670" y="995049"/>
                  <a:pt x="818914" y="996294"/>
                </a:cubicBezTo>
                <a:cubicBezTo>
                  <a:pt x="845050" y="1052298"/>
                  <a:pt x="883632" y="1098346"/>
                  <a:pt x="939636" y="1124483"/>
                </a:cubicBezTo>
                <a:cubicBezTo>
                  <a:pt x="985685" y="1145640"/>
                  <a:pt x="1035466" y="1154351"/>
                  <a:pt x="1085250" y="1163064"/>
                </a:cubicBezTo>
                <a:cubicBezTo>
                  <a:pt x="1146232" y="1174265"/>
                  <a:pt x="1203481" y="1189199"/>
                  <a:pt x="1259486" y="1215335"/>
                </a:cubicBezTo>
                <a:cubicBezTo>
                  <a:pt x="1357805" y="1262628"/>
                  <a:pt x="1444924" y="1331079"/>
                  <a:pt x="1543244" y="1375883"/>
                </a:cubicBezTo>
                <a:cubicBezTo>
                  <a:pt x="1559423" y="1380861"/>
                  <a:pt x="1575603" y="1388328"/>
                  <a:pt x="1591781" y="1395795"/>
                </a:cubicBezTo>
                <a:cubicBezTo>
                  <a:pt x="1591781" y="1395795"/>
                  <a:pt x="1593025" y="1397039"/>
                  <a:pt x="1594271" y="1397039"/>
                </a:cubicBezTo>
                <a:cubicBezTo>
                  <a:pt x="1606716" y="1403262"/>
                  <a:pt x="1595515" y="1424419"/>
                  <a:pt x="1583070" y="1419442"/>
                </a:cubicBezTo>
                <a:cubicBezTo>
                  <a:pt x="1565645" y="1414464"/>
                  <a:pt x="1549467" y="1406995"/>
                  <a:pt x="1533287" y="1399528"/>
                </a:cubicBezTo>
                <a:cubicBezTo>
                  <a:pt x="1472304" y="1379617"/>
                  <a:pt x="1407588" y="1374637"/>
                  <a:pt x="1342871" y="1370904"/>
                </a:cubicBezTo>
                <a:cubicBezTo>
                  <a:pt x="1204725" y="1363437"/>
                  <a:pt x="1060357" y="1362193"/>
                  <a:pt x="950837" y="1265117"/>
                </a:cubicBezTo>
                <a:cubicBezTo>
                  <a:pt x="938392" y="1253917"/>
                  <a:pt x="927190" y="1242716"/>
                  <a:pt x="915991" y="1230270"/>
                </a:cubicBezTo>
                <a:cubicBezTo>
                  <a:pt x="920969" y="1243960"/>
                  <a:pt x="925946" y="1257650"/>
                  <a:pt x="929680" y="1272584"/>
                </a:cubicBezTo>
                <a:cubicBezTo>
                  <a:pt x="975728" y="1424419"/>
                  <a:pt x="1019288" y="1581233"/>
                  <a:pt x="1031733" y="1739291"/>
                </a:cubicBezTo>
                <a:cubicBezTo>
                  <a:pt x="1042933" y="1872458"/>
                  <a:pt x="1026755" y="2013092"/>
                  <a:pt x="939636" y="2120125"/>
                </a:cubicBezTo>
                <a:cubicBezTo>
                  <a:pt x="934659" y="2126346"/>
                  <a:pt x="923457" y="2127592"/>
                  <a:pt x="919723" y="2118879"/>
                </a:cubicBezTo>
                <a:cubicBezTo>
                  <a:pt x="892344" y="2067853"/>
                  <a:pt x="903545" y="2013092"/>
                  <a:pt x="901055" y="1957087"/>
                </a:cubicBezTo>
                <a:cubicBezTo>
                  <a:pt x="898566" y="1901083"/>
                  <a:pt x="878654" y="1846323"/>
                  <a:pt x="876164" y="1790318"/>
                </a:cubicBezTo>
                <a:cubicBezTo>
                  <a:pt x="873675" y="1733068"/>
                  <a:pt x="892344" y="1678309"/>
                  <a:pt x="911012" y="1624793"/>
                </a:cubicBezTo>
                <a:cubicBezTo>
                  <a:pt x="928436" y="1575010"/>
                  <a:pt x="948349" y="1525228"/>
                  <a:pt x="960794" y="1474203"/>
                </a:cubicBezTo>
                <a:cubicBezTo>
                  <a:pt x="942126" y="1395795"/>
                  <a:pt x="919723" y="1318633"/>
                  <a:pt x="896078" y="1242716"/>
                </a:cubicBezTo>
                <a:cubicBezTo>
                  <a:pt x="886121" y="1209112"/>
                  <a:pt x="871185" y="1175509"/>
                  <a:pt x="855007" y="1143151"/>
                </a:cubicBezTo>
                <a:cubicBezTo>
                  <a:pt x="832606" y="1100836"/>
                  <a:pt x="812692" y="1057277"/>
                  <a:pt x="796513" y="1012473"/>
                </a:cubicBezTo>
                <a:cubicBezTo>
                  <a:pt x="806469" y="1075945"/>
                  <a:pt x="808959" y="1140663"/>
                  <a:pt x="803981" y="1204133"/>
                </a:cubicBezTo>
                <a:cubicBezTo>
                  <a:pt x="791535" y="1358459"/>
                  <a:pt x="731797" y="1505315"/>
                  <a:pt x="633477" y="1626037"/>
                </a:cubicBezTo>
                <a:cubicBezTo>
                  <a:pt x="627254" y="1633504"/>
                  <a:pt x="616053" y="1629771"/>
                  <a:pt x="616053" y="1619814"/>
                </a:cubicBezTo>
                <a:cubicBezTo>
                  <a:pt x="614809" y="1563809"/>
                  <a:pt x="612320" y="1506561"/>
                  <a:pt x="614809" y="1450556"/>
                </a:cubicBezTo>
                <a:cubicBezTo>
                  <a:pt x="617297" y="1400774"/>
                  <a:pt x="622275" y="1349747"/>
                  <a:pt x="634721" y="1301209"/>
                </a:cubicBezTo>
                <a:cubicBezTo>
                  <a:pt x="647167" y="1255160"/>
                  <a:pt x="670813" y="1212846"/>
                  <a:pt x="693216" y="1170531"/>
                </a:cubicBezTo>
                <a:cubicBezTo>
                  <a:pt x="715617" y="1129461"/>
                  <a:pt x="738018" y="1088391"/>
                  <a:pt x="751710" y="1043587"/>
                </a:cubicBezTo>
                <a:cubicBezTo>
                  <a:pt x="760421" y="1016207"/>
                  <a:pt x="764155" y="990072"/>
                  <a:pt x="765399" y="962691"/>
                </a:cubicBezTo>
                <a:cubicBezTo>
                  <a:pt x="764155" y="956468"/>
                  <a:pt x="762909" y="949001"/>
                  <a:pt x="761665" y="942778"/>
                </a:cubicBezTo>
                <a:cubicBezTo>
                  <a:pt x="744241" y="856903"/>
                  <a:pt x="730551" y="771030"/>
                  <a:pt x="710639" y="685157"/>
                </a:cubicBezTo>
                <a:cubicBezTo>
                  <a:pt x="695705" y="619195"/>
                  <a:pt x="678280" y="551990"/>
                  <a:pt x="653389" y="487272"/>
                </a:cubicBezTo>
                <a:cubicBezTo>
                  <a:pt x="587429" y="398909"/>
                  <a:pt x="521467" y="309301"/>
                  <a:pt x="480397" y="207248"/>
                </a:cubicBezTo>
                <a:cubicBezTo>
                  <a:pt x="480397" y="213471"/>
                  <a:pt x="479153" y="218450"/>
                  <a:pt x="479153" y="223427"/>
                </a:cubicBezTo>
                <a:cubicBezTo>
                  <a:pt x="479153" y="235872"/>
                  <a:pt x="477907" y="249562"/>
                  <a:pt x="476663" y="262008"/>
                </a:cubicBezTo>
                <a:cubicBezTo>
                  <a:pt x="482886" y="289389"/>
                  <a:pt x="489108" y="316769"/>
                  <a:pt x="489108" y="344148"/>
                </a:cubicBezTo>
                <a:cubicBezTo>
                  <a:pt x="487864" y="366551"/>
                  <a:pt x="486620" y="390196"/>
                  <a:pt x="484130" y="412599"/>
                </a:cubicBezTo>
                <a:cubicBezTo>
                  <a:pt x="496577" y="464871"/>
                  <a:pt x="523957" y="513408"/>
                  <a:pt x="546358" y="561945"/>
                </a:cubicBezTo>
                <a:cubicBezTo>
                  <a:pt x="570004" y="611728"/>
                  <a:pt x="591163" y="662754"/>
                  <a:pt x="598630" y="717515"/>
                </a:cubicBezTo>
                <a:cubicBezTo>
                  <a:pt x="606097" y="771030"/>
                  <a:pt x="602363" y="827035"/>
                  <a:pt x="597384" y="880550"/>
                </a:cubicBezTo>
                <a:cubicBezTo>
                  <a:pt x="586183" y="985093"/>
                  <a:pt x="560049" y="1093369"/>
                  <a:pt x="501554" y="1182977"/>
                </a:cubicBezTo>
                <a:cubicBezTo>
                  <a:pt x="496577" y="1189199"/>
                  <a:pt x="486620" y="1186711"/>
                  <a:pt x="484130" y="1179242"/>
                </a:cubicBezTo>
                <a:cubicBezTo>
                  <a:pt x="459240" y="1095859"/>
                  <a:pt x="434349" y="1012473"/>
                  <a:pt x="413191" y="927844"/>
                </a:cubicBezTo>
                <a:cubicBezTo>
                  <a:pt x="405724" y="894240"/>
                  <a:pt x="397012" y="861882"/>
                  <a:pt x="397012" y="827035"/>
                </a:cubicBezTo>
                <a:cubicBezTo>
                  <a:pt x="395768" y="794677"/>
                  <a:pt x="401991" y="762319"/>
                  <a:pt x="408212" y="729959"/>
                </a:cubicBezTo>
                <a:cubicBezTo>
                  <a:pt x="414435" y="697601"/>
                  <a:pt x="424392" y="665243"/>
                  <a:pt x="430615" y="631640"/>
                </a:cubicBezTo>
                <a:cubicBezTo>
                  <a:pt x="438082" y="595548"/>
                  <a:pt x="443061" y="559457"/>
                  <a:pt x="448039" y="523364"/>
                </a:cubicBezTo>
                <a:cubicBezTo>
                  <a:pt x="454262" y="486028"/>
                  <a:pt x="459240" y="447447"/>
                  <a:pt x="462973" y="410110"/>
                </a:cubicBezTo>
                <a:cubicBezTo>
                  <a:pt x="456750" y="387708"/>
                  <a:pt x="453016" y="364062"/>
                  <a:pt x="451772" y="340415"/>
                </a:cubicBezTo>
                <a:cubicBezTo>
                  <a:pt x="449283" y="305567"/>
                  <a:pt x="450528" y="271965"/>
                  <a:pt x="450528" y="237118"/>
                </a:cubicBezTo>
                <a:cubicBezTo>
                  <a:pt x="448039" y="222182"/>
                  <a:pt x="446795" y="208493"/>
                  <a:pt x="446795" y="193557"/>
                </a:cubicBezTo>
                <a:cubicBezTo>
                  <a:pt x="426882" y="227161"/>
                  <a:pt x="405724" y="262008"/>
                  <a:pt x="387056" y="296856"/>
                </a:cubicBezTo>
                <a:cubicBezTo>
                  <a:pt x="360920" y="342904"/>
                  <a:pt x="337273" y="390196"/>
                  <a:pt x="313628" y="436246"/>
                </a:cubicBezTo>
                <a:cubicBezTo>
                  <a:pt x="292469" y="478561"/>
                  <a:pt x="270068" y="518386"/>
                  <a:pt x="236464" y="551990"/>
                </a:cubicBezTo>
                <a:cubicBezTo>
                  <a:pt x="172994" y="615461"/>
                  <a:pt x="89608" y="654043"/>
                  <a:pt x="18668" y="706314"/>
                </a:cubicBezTo>
                <a:cubicBezTo>
                  <a:pt x="11201" y="712536"/>
                  <a:pt x="1246" y="707558"/>
                  <a:pt x="0" y="695112"/>
                </a:cubicBezTo>
                <a:cubicBezTo>
                  <a:pt x="1246" y="652797"/>
                  <a:pt x="18668" y="609238"/>
                  <a:pt x="34848" y="571901"/>
                </a:cubicBezTo>
                <a:cubicBezTo>
                  <a:pt x="70939" y="491006"/>
                  <a:pt x="116989" y="406376"/>
                  <a:pt x="177971" y="341660"/>
                </a:cubicBezTo>
                <a:cubicBezTo>
                  <a:pt x="216552" y="301834"/>
                  <a:pt x="265089" y="273209"/>
                  <a:pt x="311138" y="244585"/>
                </a:cubicBezTo>
                <a:cubicBezTo>
                  <a:pt x="358430" y="214715"/>
                  <a:pt x="406968" y="186090"/>
                  <a:pt x="449283" y="147509"/>
                </a:cubicBezTo>
                <a:cubicBezTo>
                  <a:pt x="448038" y="133197"/>
                  <a:pt x="441738" y="94071"/>
                  <a:pt x="432812" y="42559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9"/>
            </p:custDataLst>
          </p:nvPr>
        </p:nvSpPr>
        <p:spPr>
          <a:xfrm>
            <a:off x="8624980" y="2701966"/>
            <a:ext cx="1450283" cy="1454068"/>
          </a:xfrm>
          <a:custGeom>
            <a:avLst/>
            <a:gdLst>
              <a:gd name="connsiteX0" fmla="*/ 101924 w 1450283"/>
              <a:gd name="connsiteY0" fmla="*/ 817 h 1454068"/>
              <a:gd name="connsiteX1" fmla="*/ 110637 w 1450283"/>
              <a:gd name="connsiteY1" fmla="*/ 7040 h 1454068"/>
              <a:gd name="connsiteX2" fmla="*/ 55876 w 1450283"/>
              <a:gd name="connsiteY2" fmla="*/ 150164 h 1454068"/>
              <a:gd name="connsiteX3" fmla="*/ 172863 w 1450283"/>
              <a:gd name="connsiteY3" fmla="*/ 82959 h 1454068"/>
              <a:gd name="connsiteX4" fmla="*/ 190287 w 1450283"/>
              <a:gd name="connsiteY4" fmla="*/ 85447 h 1454068"/>
              <a:gd name="connsiteX5" fmla="*/ 191532 w 1450283"/>
              <a:gd name="connsiteY5" fmla="*/ 104116 h 1454068"/>
              <a:gd name="connsiteX6" fmla="*/ 73300 w 1450283"/>
              <a:gd name="connsiteY6" fmla="*/ 269641 h 1454068"/>
              <a:gd name="connsiteX7" fmla="*/ 266205 w 1450283"/>
              <a:gd name="connsiteY7" fmla="*/ 165098 h 1454068"/>
              <a:gd name="connsiteX8" fmla="*/ 276162 w 1450283"/>
              <a:gd name="connsiteY8" fmla="*/ 172566 h 1454068"/>
              <a:gd name="connsiteX9" fmla="*/ 273672 w 1450283"/>
              <a:gd name="connsiteY9" fmla="*/ 189989 h 1454068"/>
              <a:gd name="connsiteX10" fmla="*/ 70810 w 1450283"/>
              <a:gd name="connsiteY10" fmla="*/ 396585 h 1454068"/>
              <a:gd name="connsiteX11" fmla="*/ 345855 w 1450283"/>
              <a:gd name="connsiteY11" fmla="*/ 244750 h 1454068"/>
              <a:gd name="connsiteX12" fmla="*/ 358302 w 1450283"/>
              <a:gd name="connsiteY12" fmla="*/ 253461 h 1454068"/>
              <a:gd name="connsiteX13" fmla="*/ 355812 w 1450283"/>
              <a:gd name="connsiteY13" fmla="*/ 270885 h 1454068"/>
              <a:gd name="connsiteX14" fmla="*/ 82011 w 1450283"/>
              <a:gd name="connsiteY14" fmla="*/ 549665 h 1454068"/>
              <a:gd name="connsiteX15" fmla="*/ 429241 w 1450283"/>
              <a:gd name="connsiteY15" fmla="*/ 340580 h 1454068"/>
              <a:gd name="connsiteX16" fmla="*/ 440443 w 1450283"/>
              <a:gd name="connsiteY16" fmla="*/ 339336 h 1454068"/>
              <a:gd name="connsiteX17" fmla="*/ 449154 w 1450283"/>
              <a:gd name="connsiteY17" fmla="*/ 345558 h 1454068"/>
              <a:gd name="connsiteX18" fmla="*/ 169130 w 1450283"/>
              <a:gd name="connsiteY18" fmla="*/ 616871 h 1454068"/>
              <a:gd name="connsiteX19" fmla="*/ 259982 w 1450283"/>
              <a:gd name="connsiteY19" fmla="*/ 564600 h 1454068"/>
              <a:gd name="connsiteX20" fmla="*/ 431730 w 1450283"/>
              <a:gd name="connsiteY20" fmla="*/ 465036 h 1454068"/>
              <a:gd name="connsiteX21" fmla="*/ 530050 w 1450283"/>
              <a:gd name="connsiteY21" fmla="*/ 425209 h 1454068"/>
              <a:gd name="connsiteX22" fmla="*/ 220157 w 1450283"/>
              <a:gd name="connsiteY22" fmla="*/ 712701 h 1454068"/>
              <a:gd name="connsiteX23" fmla="*/ 83256 w 1450283"/>
              <a:gd name="connsiteY23" fmla="*/ 813510 h 1454068"/>
              <a:gd name="connsiteX24" fmla="*/ 266205 w 1450283"/>
              <a:gd name="connsiteY24" fmla="*/ 695277 h 1454068"/>
              <a:gd name="connsiteX25" fmla="*/ 604722 w 1450283"/>
              <a:gd name="connsiteY25" fmla="*/ 502372 h 1454068"/>
              <a:gd name="connsiteX26" fmla="*/ 617169 w 1450283"/>
              <a:gd name="connsiteY26" fmla="*/ 512329 h 1454068"/>
              <a:gd name="connsiteX27" fmla="*/ 612191 w 1450283"/>
              <a:gd name="connsiteY27" fmla="*/ 532242 h 1454068"/>
              <a:gd name="connsiteX28" fmla="*/ 65832 w 1450283"/>
              <a:gd name="connsiteY28" fmla="*/ 928008 h 1454068"/>
              <a:gd name="connsiteX29" fmla="*/ 676907 w 1450283"/>
              <a:gd name="connsiteY29" fmla="*/ 577046 h 1454068"/>
              <a:gd name="connsiteX30" fmla="*/ 694331 w 1450283"/>
              <a:gd name="connsiteY30" fmla="*/ 588247 h 1454068"/>
              <a:gd name="connsiteX31" fmla="*/ 689353 w 1450283"/>
              <a:gd name="connsiteY31" fmla="*/ 608158 h 1454068"/>
              <a:gd name="connsiteX32" fmla="*/ 30985 w 1450283"/>
              <a:gd name="connsiteY32" fmla="*/ 1094778 h 1454068"/>
              <a:gd name="connsiteX33" fmla="*/ 752825 w 1450283"/>
              <a:gd name="connsiteY33" fmla="*/ 664163 h 1454068"/>
              <a:gd name="connsiteX34" fmla="*/ 772737 w 1450283"/>
              <a:gd name="connsiteY34" fmla="*/ 667897 h 1454068"/>
              <a:gd name="connsiteX35" fmla="*/ 769003 w 1450283"/>
              <a:gd name="connsiteY35" fmla="*/ 687810 h 1454068"/>
              <a:gd name="connsiteX36" fmla="*/ 59609 w 1450283"/>
              <a:gd name="connsiteY36" fmla="*/ 1214255 h 1454068"/>
              <a:gd name="connsiteX37" fmla="*/ 510136 w 1450283"/>
              <a:gd name="connsiteY37" fmla="*/ 932987 h 1454068"/>
              <a:gd name="connsiteX38" fmla="*/ 838699 w 1450283"/>
              <a:gd name="connsiteY38" fmla="*/ 737592 h 1454068"/>
              <a:gd name="connsiteX39" fmla="*/ 851145 w 1450283"/>
              <a:gd name="connsiteY39" fmla="*/ 746305 h 1454068"/>
              <a:gd name="connsiteX40" fmla="*/ 375725 w 1450283"/>
              <a:gd name="connsiteY40" fmla="*/ 1113448 h 1454068"/>
              <a:gd name="connsiteX41" fmla="*/ 200244 w 1450283"/>
              <a:gd name="connsiteY41" fmla="*/ 1230435 h 1454068"/>
              <a:gd name="connsiteX42" fmla="*/ 909638 w 1450283"/>
              <a:gd name="connsiteY42" fmla="*/ 820977 h 1454068"/>
              <a:gd name="connsiteX43" fmla="*/ 929551 w 1450283"/>
              <a:gd name="connsiteY43" fmla="*/ 825955 h 1454068"/>
              <a:gd name="connsiteX44" fmla="*/ 925817 w 1450283"/>
              <a:gd name="connsiteY44" fmla="*/ 845868 h 1454068"/>
              <a:gd name="connsiteX45" fmla="*/ 269939 w 1450283"/>
              <a:gd name="connsiteY45" fmla="*/ 1334978 h 1454068"/>
              <a:gd name="connsiteX46" fmla="*/ 1012936 w 1450283"/>
              <a:gd name="connsiteY46" fmla="*/ 913074 h 1454068"/>
              <a:gd name="connsiteX47" fmla="*/ 1021647 w 1450283"/>
              <a:gd name="connsiteY47" fmla="*/ 920542 h 1454068"/>
              <a:gd name="connsiteX48" fmla="*/ 652016 w 1450283"/>
              <a:gd name="connsiteY48" fmla="*/ 1227945 h 1454068"/>
              <a:gd name="connsiteX49" fmla="*/ 1091342 w 1450283"/>
              <a:gd name="connsiteY49" fmla="*/ 992725 h 1454068"/>
              <a:gd name="connsiteX50" fmla="*/ 1103789 w 1450283"/>
              <a:gd name="connsiteY50" fmla="*/ 1001438 h 1454068"/>
              <a:gd name="connsiteX51" fmla="*/ 1100055 w 1450283"/>
              <a:gd name="connsiteY51" fmla="*/ 1020106 h 1454068"/>
              <a:gd name="connsiteX52" fmla="*/ 610946 w 1450283"/>
              <a:gd name="connsiteY52" fmla="*/ 1404671 h 1454068"/>
              <a:gd name="connsiteX53" fmla="*/ 1169749 w 1450283"/>
              <a:gd name="connsiteY53" fmla="*/ 1081088 h 1454068"/>
              <a:gd name="connsiteX54" fmla="*/ 1188418 w 1450283"/>
              <a:gd name="connsiteY54" fmla="*/ 1084822 h 1454068"/>
              <a:gd name="connsiteX55" fmla="*/ 1187174 w 1450283"/>
              <a:gd name="connsiteY55" fmla="*/ 1103491 h 1454068"/>
              <a:gd name="connsiteX56" fmla="*/ 909638 w 1450283"/>
              <a:gd name="connsiteY56" fmla="*/ 1361113 h 1454068"/>
              <a:gd name="connsiteX57" fmla="*/ 1253134 w 1450283"/>
              <a:gd name="connsiteY57" fmla="*/ 1163229 h 1454068"/>
              <a:gd name="connsiteX58" fmla="*/ 1271803 w 1450283"/>
              <a:gd name="connsiteY58" fmla="*/ 1166963 h 1454068"/>
              <a:gd name="connsiteX59" fmla="*/ 1270558 w 1450283"/>
              <a:gd name="connsiteY59" fmla="*/ 1185631 h 1454068"/>
              <a:gd name="connsiteX60" fmla="*/ 1075164 w 1450283"/>
              <a:gd name="connsiteY60" fmla="*/ 1397204 h 1454068"/>
              <a:gd name="connsiteX61" fmla="*/ 1347720 w 1450283"/>
              <a:gd name="connsiteY61" fmla="*/ 1245369 h 1454068"/>
              <a:gd name="connsiteX62" fmla="*/ 1357677 w 1450283"/>
              <a:gd name="connsiteY62" fmla="*/ 1252836 h 1454068"/>
              <a:gd name="connsiteX63" fmla="*/ 1314116 w 1450283"/>
              <a:gd name="connsiteY63" fmla="*/ 1405917 h 1454068"/>
              <a:gd name="connsiteX64" fmla="*/ 1347720 w 1450283"/>
              <a:gd name="connsiteY64" fmla="*/ 1384759 h 1454068"/>
              <a:gd name="connsiteX65" fmla="*/ 1438572 w 1450283"/>
              <a:gd name="connsiteY65" fmla="*/ 1337466 h 1454068"/>
              <a:gd name="connsiteX66" fmla="*/ 1448529 w 1450283"/>
              <a:gd name="connsiteY66" fmla="*/ 1344933 h 1454068"/>
              <a:gd name="connsiteX67" fmla="*/ 1443552 w 1450283"/>
              <a:gd name="connsiteY67" fmla="*/ 1364846 h 1454068"/>
              <a:gd name="connsiteX68" fmla="*/ 1437328 w 1450283"/>
              <a:gd name="connsiteY68" fmla="*/ 1367336 h 1454068"/>
              <a:gd name="connsiteX69" fmla="*/ 1365144 w 1450283"/>
              <a:gd name="connsiteY69" fmla="*/ 1410894 h 1454068"/>
              <a:gd name="connsiteX70" fmla="*/ 1284248 w 1450283"/>
              <a:gd name="connsiteY70" fmla="*/ 1453209 h 1454068"/>
              <a:gd name="connsiteX71" fmla="*/ 1275537 w 1450283"/>
              <a:gd name="connsiteY71" fmla="*/ 1445742 h 1454068"/>
              <a:gd name="connsiteX72" fmla="*/ 1274291 w 1450283"/>
              <a:gd name="connsiteY72" fmla="*/ 1433297 h 1454068"/>
              <a:gd name="connsiteX73" fmla="*/ 1329052 w 1450283"/>
              <a:gd name="connsiteY73" fmla="*/ 1283950 h 1454068"/>
              <a:gd name="connsiteX74" fmla="*/ 1046538 w 1450283"/>
              <a:gd name="connsiteY74" fmla="*/ 1450719 h 1454068"/>
              <a:gd name="connsiteX75" fmla="*/ 1035338 w 1450283"/>
              <a:gd name="connsiteY75" fmla="*/ 1451965 h 1454068"/>
              <a:gd name="connsiteX76" fmla="*/ 1026626 w 1450283"/>
              <a:gd name="connsiteY76" fmla="*/ 1445742 h 1454068"/>
              <a:gd name="connsiteX77" fmla="*/ 1175972 w 1450283"/>
              <a:gd name="connsiteY77" fmla="*/ 1241636 h 1454068"/>
              <a:gd name="connsiteX78" fmla="*/ 813808 w 1450283"/>
              <a:gd name="connsiteY78" fmla="*/ 1450719 h 1454068"/>
              <a:gd name="connsiteX79" fmla="*/ 795140 w 1450283"/>
              <a:gd name="connsiteY79" fmla="*/ 1446987 h 1454068"/>
              <a:gd name="connsiteX80" fmla="*/ 796384 w 1450283"/>
              <a:gd name="connsiteY80" fmla="*/ 1428318 h 1454068"/>
              <a:gd name="connsiteX81" fmla="*/ 1071429 w 1450283"/>
              <a:gd name="connsiteY81" fmla="*/ 1173185 h 1454068"/>
              <a:gd name="connsiteX82" fmla="*/ 576098 w 1450283"/>
              <a:gd name="connsiteY82" fmla="*/ 1453209 h 1454068"/>
              <a:gd name="connsiteX83" fmla="*/ 567385 w 1450283"/>
              <a:gd name="connsiteY83" fmla="*/ 1446987 h 1454068"/>
              <a:gd name="connsiteX84" fmla="*/ 817541 w 1450283"/>
              <a:gd name="connsiteY84" fmla="*/ 1194343 h 1454068"/>
              <a:gd name="connsiteX85" fmla="*/ 1002980 w 1450283"/>
              <a:gd name="connsiteY85" fmla="*/ 1056197 h 1454068"/>
              <a:gd name="connsiteX86" fmla="*/ 375725 w 1450283"/>
              <a:gd name="connsiteY86" fmla="*/ 1439519 h 1454068"/>
              <a:gd name="connsiteX87" fmla="*/ 347101 w 1450283"/>
              <a:gd name="connsiteY87" fmla="*/ 1453209 h 1454068"/>
              <a:gd name="connsiteX88" fmla="*/ 343367 w 1450283"/>
              <a:gd name="connsiteY88" fmla="*/ 1451965 h 1454068"/>
              <a:gd name="connsiteX89" fmla="*/ 334656 w 1450283"/>
              <a:gd name="connsiteY89" fmla="*/ 1445742 h 1454068"/>
              <a:gd name="connsiteX90" fmla="*/ 617169 w 1450283"/>
              <a:gd name="connsiteY90" fmla="*/ 1216745 h 1454068"/>
              <a:gd name="connsiteX91" fmla="*/ 965643 w 1450283"/>
              <a:gd name="connsiteY91" fmla="*/ 964101 h 1454068"/>
              <a:gd name="connsiteX92" fmla="*/ 130548 w 1450283"/>
              <a:gd name="connsiteY92" fmla="*/ 1450719 h 1454068"/>
              <a:gd name="connsiteX93" fmla="*/ 119348 w 1450283"/>
              <a:gd name="connsiteY93" fmla="*/ 1451965 h 1454068"/>
              <a:gd name="connsiteX94" fmla="*/ 110637 w 1450283"/>
              <a:gd name="connsiteY94" fmla="*/ 1445742 h 1454068"/>
              <a:gd name="connsiteX95" fmla="*/ 508892 w 1450283"/>
              <a:gd name="connsiteY95" fmla="*/ 1118425 h 1454068"/>
              <a:gd name="connsiteX96" fmla="*/ 700554 w 1450283"/>
              <a:gd name="connsiteY96" fmla="*/ 976546 h 1454068"/>
              <a:gd name="connsiteX97" fmla="*/ 24762 w 1450283"/>
              <a:gd name="connsiteY97" fmla="*/ 1364846 h 1454068"/>
              <a:gd name="connsiteX98" fmla="*/ 4848 w 1450283"/>
              <a:gd name="connsiteY98" fmla="*/ 1359869 h 1454068"/>
              <a:gd name="connsiteX99" fmla="*/ 358302 w 1450283"/>
              <a:gd name="connsiteY99" fmla="*/ 1089801 h 1454068"/>
              <a:gd name="connsiteX100" fmla="*/ 803851 w 1450283"/>
              <a:gd name="connsiteY100" fmla="*/ 778662 h 1454068"/>
              <a:gd name="connsiteX101" fmla="*/ 525072 w 1450283"/>
              <a:gd name="connsiteY101" fmla="*/ 959122 h 1454068"/>
              <a:gd name="connsiteX102" fmla="*/ 22272 w 1450283"/>
              <a:gd name="connsiteY102" fmla="*/ 1247859 h 1454068"/>
              <a:gd name="connsiteX103" fmla="*/ 4848 w 1450283"/>
              <a:gd name="connsiteY103" fmla="*/ 1235413 h 1454068"/>
              <a:gd name="connsiteX104" fmla="*/ 8582 w 1450283"/>
              <a:gd name="connsiteY104" fmla="*/ 1216745 h 1454068"/>
              <a:gd name="connsiteX105" fmla="*/ 365769 w 1450283"/>
              <a:gd name="connsiteY105" fmla="*/ 951655 h 1454068"/>
              <a:gd name="connsiteX106" fmla="*/ 19783 w 1450283"/>
              <a:gd name="connsiteY106" fmla="*/ 1123403 h 1454068"/>
              <a:gd name="connsiteX107" fmla="*/ 4848 w 1450283"/>
              <a:gd name="connsiteY107" fmla="*/ 1112202 h 1454068"/>
              <a:gd name="connsiteX108" fmla="*/ 324698 w 1450283"/>
              <a:gd name="connsiteY108" fmla="*/ 812266 h 1454068"/>
              <a:gd name="connsiteX109" fmla="*/ 610946 w 1450283"/>
              <a:gd name="connsiteY109" fmla="*/ 624338 h 1454068"/>
              <a:gd name="connsiteX110" fmla="*/ 26006 w 1450283"/>
              <a:gd name="connsiteY110" fmla="*/ 992725 h 1454068"/>
              <a:gd name="connsiteX111" fmla="*/ 14805 w 1450283"/>
              <a:gd name="connsiteY111" fmla="*/ 995215 h 1454068"/>
              <a:gd name="connsiteX112" fmla="*/ 4848 w 1450283"/>
              <a:gd name="connsiteY112" fmla="*/ 987748 h 1454068"/>
              <a:gd name="connsiteX113" fmla="*/ 289850 w 1450283"/>
              <a:gd name="connsiteY113" fmla="*/ 717680 h 1454068"/>
              <a:gd name="connsiteX114" fmla="*/ 313497 w 1450283"/>
              <a:gd name="connsiteY114" fmla="*/ 701500 h 1454068"/>
              <a:gd name="connsiteX115" fmla="*/ 281139 w 1450283"/>
              <a:gd name="connsiteY115" fmla="*/ 722658 h 1454068"/>
              <a:gd name="connsiteX116" fmla="*/ 16049 w 1450283"/>
              <a:gd name="connsiteY116" fmla="*/ 875738 h 1454068"/>
              <a:gd name="connsiteX117" fmla="*/ 4848 w 1450283"/>
              <a:gd name="connsiteY117" fmla="*/ 867025 h 1454068"/>
              <a:gd name="connsiteX118" fmla="*/ 201488 w 1450283"/>
              <a:gd name="connsiteY118" fmla="*/ 690300 h 1454068"/>
              <a:gd name="connsiteX119" fmla="*/ 482756 w 1450283"/>
              <a:gd name="connsiteY119" fmla="*/ 468770 h 1454068"/>
              <a:gd name="connsiteX120" fmla="*/ 24762 w 1450283"/>
              <a:gd name="connsiteY120" fmla="*/ 733858 h 1454068"/>
              <a:gd name="connsiteX121" fmla="*/ 6094 w 1450283"/>
              <a:gd name="connsiteY121" fmla="*/ 730125 h 1454068"/>
              <a:gd name="connsiteX122" fmla="*/ 8582 w 1450283"/>
              <a:gd name="connsiteY122" fmla="*/ 710211 h 1454068"/>
              <a:gd name="connsiteX123" fmla="*/ 348345 w 1450283"/>
              <a:gd name="connsiteY123" fmla="*/ 425209 h 1454068"/>
              <a:gd name="connsiteX124" fmla="*/ 14805 w 1450283"/>
              <a:gd name="connsiteY124" fmla="*/ 609404 h 1454068"/>
              <a:gd name="connsiteX125" fmla="*/ 4848 w 1450283"/>
              <a:gd name="connsiteY125" fmla="*/ 601937 h 1454068"/>
              <a:gd name="connsiteX126" fmla="*/ 7338 w 1450283"/>
              <a:gd name="connsiteY126" fmla="*/ 584513 h 1454068"/>
              <a:gd name="connsiteX127" fmla="*/ 292340 w 1450283"/>
              <a:gd name="connsiteY127" fmla="*/ 294532 h 1454068"/>
              <a:gd name="connsiteX128" fmla="*/ 47163 w 1450283"/>
              <a:gd name="connsiteY128" fmla="*/ 448856 h 1454068"/>
              <a:gd name="connsiteX129" fmla="*/ 13561 w 1450283"/>
              <a:gd name="connsiteY129" fmla="*/ 465036 h 1454068"/>
              <a:gd name="connsiteX130" fmla="*/ 4848 w 1450283"/>
              <a:gd name="connsiteY130" fmla="*/ 457568 h 1454068"/>
              <a:gd name="connsiteX131" fmla="*/ 189043 w 1450283"/>
              <a:gd name="connsiteY131" fmla="*/ 233550 h 1454068"/>
              <a:gd name="connsiteX132" fmla="*/ 26006 w 1450283"/>
              <a:gd name="connsiteY132" fmla="*/ 335603 h 1454068"/>
              <a:gd name="connsiteX133" fmla="*/ 7338 w 1450283"/>
              <a:gd name="connsiteY133" fmla="*/ 333113 h 1454068"/>
              <a:gd name="connsiteX134" fmla="*/ 6094 w 1450283"/>
              <a:gd name="connsiteY134" fmla="*/ 314445 h 1454068"/>
              <a:gd name="connsiteX135" fmla="*/ 129304 w 1450283"/>
              <a:gd name="connsiteY135" fmla="*/ 141452 h 1454068"/>
              <a:gd name="connsiteX136" fmla="*/ 24762 w 1450283"/>
              <a:gd name="connsiteY136" fmla="*/ 202435 h 1454068"/>
              <a:gd name="connsiteX137" fmla="*/ 7338 w 1450283"/>
              <a:gd name="connsiteY137" fmla="*/ 199946 h 1454068"/>
              <a:gd name="connsiteX138" fmla="*/ 4848 w 1450283"/>
              <a:gd name="connsiteY138" fmla="*/ 182522 h 1454068"/>
              <a:gd name="connsiteX139" fmla="*/ 75788 w 1450283"/>
              <a:gd name="connsiteY139" fmla="*/ 44376 h 1454068"/>
              <a:gd name="connsiteX140" fmla="*/ 4848 w 1450283"/>
              <a:gd name="connsiteY140" fmla="*/ 68023 h 1454068"/>
              <a:gd name="connsiteX141" fmla="*/ 9828 w 1450283"/>
              <a:gd name="connsiteY141" fmla="*/ 48111 h 1454068"/>
              <a:gd name="connsiteX142" fmla="*/ 11072 w 1450283"/>
              <a:gd name="connsiteY142" fmla="*/ 48111 h 1454068"/>
              <a:gd name="connsiteX143" fmla="*/ 90723 w 1450283"/>
              <a:gd name="connsiteY143" fmla="*/ 2061 h 1454068"/>
              <a:gd name="connsiteX144" fmla="*/ 101924 w 1450283"/>
              <a:gd name="connsiteY144" fmla="*/ 817 h 14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450283" h="1454068">
                <a:moveTo>
                  <a:pt x="101924" y="817"/>
                </a:moveTo>
                <a:cubicBezTo>
                  <a:pt x="105658" y="2061"/>
                  <a:pt x="109391" y="4551"/>
                  <a:pt x="110637" y="7040"/>
                </a:cubicBezTo>
                <a:cubicBezTo>
                  <a:pt x="114370" y="13264"/>
                  <a:pt x="121837" y="26954"/>
                  <a:pt x="55876" y="150164"/>
                </a:cubicBezTo>
                <a:lnTo>
                  <a:pt x="172863" y="82959"/>
                </a:lnTo>
                <a:cubicBezTo>
                  <a:pt x="179086" y="79225"/>
                  <a:pt x="186553" y="80469"/>
                  <a:pt x="190287" y="85447"/>
                </a:cubicBezTo>
                <a:cubicBezTo>
                  <a:pt x="195266" y="90426"/>
                  <a:pt x="195266" y="97893"/>
                  <a:pt x="191532" y="104116"/>
                </a:cubicBezTo>
                <a:lnTo>
                  <a:pt x="73300" y="269641"/>
                </a:lnTo>
                <a:cubicBezTo>
                  <a:pt x="245048" y="160121"/>
                  <a:pt x="261226" y="163854"/>
                  <a:pt x="266205" y="165098"/>
                </a:cubicBezTo>
                <a:cubicBezTo>
                  <a:pt x="269939" y="166342"/>
                  <a:pt x="274916" y="168832"/>
                  <a:pt x="276162" y="172566"/>
                </a:cubicBezTo>
                <a:cubicBezTo>
                  <a:pt x="279895" y="178789"/>
                  <a:pt x="278651" y="186256"/>
                  <a:pt x="273672" y="189989"/>
                </a:cubicBezTo>
                <a:cubicBezTo>
                  <a:pt x="196510" y="263418"/>
                  <a:pt x="116858" y="344314"/>
                  <a:pt x="70810" y="396585"/>
                </a:cubicBezTo>
                <a:cubicBezTo>
                  <a:pt x="293584" y="249728"/>
                  <a:pt x="329677" y="241017"/>
                  <a:pt x="345855" y="244750"/>
                </a:cubicBezTo>
                <a:cubicBezTo>
                  <a:pt x="350834" y="245994"/>
                  <a:pt x="355812" y="248484"/>
                  <a:pt x="358302" y="253461"/>
                </a:cubicBezTo>
                <a:cubicBezTo>
                  <a:pt x="362035" y="259684"/>
                  <a:pt x="360791" y="265907"/>
                  <a:pt x="355812" y="270885"/>
                </a:cubicBezTo>
                <a:lnTo>
                  <a:pt x="82011" y="549665"/>
                </a:lnTo>
                <a:cubicBezTo>
                  <a:pt x="169130" y="501128"/>
                  <a:pt x="324698" y="406542"/>
                  <a:pt x="429241" y="340580"/>
                </a:cubicBezTo>
                <a:cubicBezTo>
                  <a:pt x="432974" y="338091"/>
                  <a:pt x="436708" y="338091"/>
                  <a:pt x="440443" y="339336"/>
                </a:cubicBezTo>
                <a:cubicBezTo>
                  <a:pt x="444176" y="340580"/>
                  <a:pt x="447910" y="343070"/>
                  <a:pt x="449154" y="345558"/>
                </a:cubicBezTo>
                <a:cubicBezTo>
                  <a:pt x="455377" y="356760"/>
                  <a:pt x="465334" y="372938"/>
                  <a:pt x="169130" y="616871"/>
                </a:cubicBezTo>
                <a:cubicBezTo>
                  <a:pt x="197754" y="599447"/>
                  <a:pt x="228868" y="582023"/>
                  <a:pt x="259982" y="564600"/>
                </a:cubicBezTo>
                <a:cubicBezTo>
                  <a:pt x="322210" y="528508"/>
                  <a:pt x="384438" y="492415"/>
                  <a:pt x="431730" y="465036"/>
                </a:cubicBezTo>
                <a:cubicBezTo>
                  <a:pt x="522583" y="412765"/>
                  <a:pt x="522583" y="412765"/>
                  <a:pt x="530050" y="425209"/>
                </a:cubicBezTo>
                <a:cubicBezTo>
                  <a:pt x="551207" y="462547"/>
                  <a:pt x="471557" y="529752"/>
                  <a:pt x="220157" y="712701"/>
                </a:cubicBezTo>
                <a:cubicBezTo>
                  <a:pt x="172863" y="747549"/>
                  <a:pt x="120592" y="784886"/>
                  <a:pt x="83256" y="813510"/>
                </a:cubicBezTo>
                <a:cubicBezTo>
                  <a:pt x="133038" y="783640"/>
                  <a:pt x="203977" y="736348"/>
                  <a:pt x="266205" y="695277"/>
                </a:cubicBezTo>
                <a:cubicBezTo>
                  <a:pt x="472801" y="558377"/>
                  <a:pt x="573608" y="494905"/>
                  <a:pt x="604722" y="502372"/>
                </a:cubicBezTo>
                <a:cubicBezTo>
                  <a:pt x="610946" y="503617"/>
                  <a:pt x="614679" y="507351"/>
                  <a:pt x="617169" y="512329"/>
                </a:cubicBezTo>
                <a:cubicBezTo>
                  <a:pt x="620902" y="518551"/>
                  <a:pt x="618413" y="527263"/>
                  <a:pt x="612191" y="532242"/>
                </a:cubicBezTo>
                <a:cubicBezTo>
                  <a:pt x="385682" y="679097"/>
                  <a:pt x="151706" y="844624"/>
                  <a:pt x="65832" y="928008"/>
                </a:cubicBezTo>
                <a:cubicBezTo>
                  <a:pt x="227624" y="815998"/>
                  <a:pt x="604722" y="562110"/>
                  <a:pt x="676907" y="577046"/>
                </a:cubicBezTo>
                <a:cubicBezTo>
                  <a:pt x="686864" y="579534"/>
                  <a:pt x="691841" y="584513"/>
                  <a:pt x="694331" y="588247"/>
                </a:cubicBezTo>
                <a:cubicBezTo>
                  <a:pt x="698064" y="594468"/>
                  <a:pt x="695575" y="603181"/>
                  <a:pt x="689353" y="608158"/>
                </a:cubicBezTo>
                <a:cubicBezTo>
                  <a:pt x="371992" y="803553"/>
                  <a:pt x="35962" y="1042507"/>
                  <a:pt x="30985" y="1094778"/>
                </a:cubicBezTo>
                <a:cubicBezTo>
                  <a:pt x="86990" y="1094778"/>
                  <a:pt x="436708" y="879472"/>
                  <a:pt x="752825" y="664163"/>
                </a:cubicBezTo>
                <a:cubicBezTo>
                  <a:pt x="759047" y="659186"/>
                  <a:pt x="767759" y="661675"/>
                  <a:pt x="772737" y="667897"/>
                </a:cubicBezTo>
                <a:cubicBezTo>
                  <a:pt x="777716" y="674120"/>
                  <a:pt x="776472" y="682832"/>
                  <a:pt x="769003" y="687810"/>
                </a:cubicBezTo>
                <a:lnTo>
                  <a:pt x="59609" y="1214255"/>
                </a:lnTo>
                <a:cubicBezTo>
                  <a:pt x="142995" y="1181897"/>
                  <a:pt x="368258" y="1030062"/>
                  <a:pt x="510136" y="932987"/>
                </a:cubicBezTo>
                <a:cubicBezTo>
                  <a:pt x="727933" y="786130"/>
                  <a:pt x="812564" y="731369"/>
                  <a:pt x="838699" y="737592"/>
                </a:cubicBezTo>
                <a:cubicBezTo>
                  <a:pt x="843676" y="738837"/>
                  <a:pt x="848655" y="741326"/>
                  <a:pt x="851145" y="746305"/>
                </a:cubicBezTo>
                <a:cubicBezTo>
                  <a:pt x="869813" y="778662"/>
                  <a:pt x="788917" y="839645"/>
                  <a:pt x="375725" y="1113448"/>
                </a:cubicBezTo>
                <a:cubicBezTo>
                  <a:pt x="317231" y="1152027"/>
                  <a:pt x="255004" y="1193098"/>
                  <a:pt x="200244" y="1230435"/>
                </a:cubicBezTo>
                <a:lnTo>
                  <a:pt x="909638" y="820977"/>
                </a:lnTo>
                <a:cubicBezTo>
                  <a:pt x="915861" y="817244"/>
                  <a:pt x="924572" y="819733"/>
                  <a:pt x="929551" y="825955"/>
                </a:cubicBezTo>
                <a:cubicBezTo>
                  <a:pt x="933285" y="832178"/>
                  <a:pt x="932041" y="840891"/>
                  <a:pt x="925817" y="845868"/>
                </a:cubicBezTo>
                <a:cubicBezTo>
                  <a:pt x="716732" y="998948"/>
                  <a:pt x="435464" y="1206788"/>
                  <a:pt x="269939" y="1334978"/>
                </a:cubicBezTo>
                <a:cubicBezTo>
                  <a:pt x="991779" y="908096"/>
                  <a:pt x="1005469" y="911830"/>
                  <a:pt x="1012936" y="913074"/>
                </a:cubicBezTo>
                <a:cubicBezTo>
                  <a:pt x="1016670" y="914319"/>
                  <a:pt x="1020403" y="916807"/>
                  <a:pt x="1021647" y="920542"/>
                </a:cubicBezTo>
                <a:cubicBezTo>
                  <a:pt x="1040315" y="951655"/>
                  <a:pt x="973110" y="1007660"/>
                  <a:pt x="652016" y="1227945"/>
                </a:cubicBezTo>
                <a:cubicBezTo>
                  <a:pt x="1046538" y="982769"/>
                  <a:pt x="1078898" y="990236"/>
                  <a:pt x="1091342" y="992725"/>
                </a:cubicBezTo>
                <a:cubicBezTo>
                  <a:pt x="1096320" y="993969"/>
                  <a:pt x="1101299" y="997703"/>
                  <a:pt x="1103789" y="1001438"/>
                </a:cubicBezTo>
                <a:cubicBezTo>
                  <a:pt x="1107522" y="1007660"/>
                  <a:pt x="1106278" y="1016372"/>
                  <a:pt x="1100055" y="1020106"/>
                </a:cubicBezTo>
                <a:cubicBezTo>
                  <a:pt x="890970" y="1165718"/>
                  <a:pt x="675662" y="1332488"/>
                  <a:pt x="610946" y="1404671"/>
                </a:cubicBezTo>
                <a:cubicBezTo>
                  <a:pt x="709265" y="1348668"/>
                  <a:pt x="980577" y="1191854"/>
                  <a:pt x="1169749" y="1081088"/>
                </a:cubicBezTo>
                <a:cubicBezTo>
                  <a:pt x="1175972" y="1077355"/>
                  <a:pt x="1184684" y="1078599"/>
                  <a:pt x="1188418" y="1084822"/>
                </a:cubicBezTo>
                <a:cubicBezTo>
                  <a:pt x="1193396" y="1091045"/>
                  <a:pt x="1192152" y="1098512"/>
                  <a:pt x="1187174" y="1103491"/>
                </a:cubicBezTo>
                <a:lnTo>
                  <a:pt x="909638" y="1361113"/>
                </a:lnTo>
                <a:lnTo>
                  <a:pt x="1253134" y="1163229"/>
                </a:lnTo>
                <a:cubicBezTo>
                  <a:pt x="1259357" y="1159494"/>
                  <a:pt x="1266824" y="1160740"/>
                  <a:pt x="1271803" y="1166963"/>
                </a:cubicBezTo>
                <a:cubicBezTo>
                  <a:pt x="1276781" y="1173185"/>
                  <a:pt x="1275537" y="1180653"/>
                  <a:pt x="1270558" y="1185631"/>
                </a:cubicBezTo>
                <a:cubicBezTo>
                  <a:pt x="1193396" y="1262793"/>
                  <a:pt x="1113744" y="1348668"/>
                  <a:pt x="1075164" y="1397204"/>
                </a:cubicBezTo>
                <a:cubicBezTo>
                  <a:pt x="1329052" y="1240392"/>
                  <a:pt x="1341497" y="1244125"/>
                  <a:pt x="1347720" y="1245369"/>
                </a:cubicBezTo>
                <a:cubicBezTo>
                  <a:pt x="1351454" y="1246613"/>
                  <a:pt x="1355189" y="1249103"/>
                  <a:pt x="1357677" y="1252836"/>
                </a:cubicBezTo>
                <a:cubicBezTo>
                  <a:pt x="1361410" y="1259059"/>
                  <a:pt x="1368877" y="1271504"/>
                  <a:pt x="1314116" y="1405917"/>
                </a:cubicBezTo>
                <a:cubicBezTo>
                  <a:pt x="1325319" y="1399694"/>
                  <a:pt x="1337763" y="1390983"/>
                  <a:pt x="1347720" y="1384759"/>
                </a:cubicBezTo>
                <a:cubicBezTo>
                  <a:pt x="1426126" y="1336222"/>
                  <a:pt x="1429861" y="1334978"/>
                  <a:pt x="1438572" y="1337466"/>
                </a:cubicBezTo>
                <a:cubicBezTo>
                  <a:pt x="1442306" y="1338711"/>
                  <a:pt x="1446040" y="1341199"/>
                  <a:pt x="1448529" y="1344933"/>
                </a:cubicBezTo>
                <a:cubicBezTo>
                  <a:pt x="1452263" y="1352400"/>
                  <a:pt x="1449773" y="1361113"/>
                  <a:pt x="1443552" y="1364846"/>
                </a:cubicBezTo>
                <a:cubicBezTo>
                  <a:pt x="1441062" y="1366090"/>
                  <a:pt x="1439818" y="1366090"/>
                  <a:pt x="1437328" y="1367336"/>
                </a:cubicBezTo>
                <a:cubicBezTo>
                  <a:pt x="1427372" y="1372313"/>
                  <a:pt x="1390035" y="1394715"/>
                  <a:pt x="1365144" y="1410894"/>
                </a:cubicBezTo>
                <a:cubicBezTo>
                  <a:pt x="1292961" y="1455699"/>
                  <a:pt x="1291715" y="1455699"/>
                  <a:pt x="1284248" y="1453209"/>
                </a:cubicBezTo>
                <a:cubicBezTo>
                  <a:pt x="1280514" y="1451965"/>
                  <a:pt x="1276781" y="1449475"/>
                  <a:pt x="1275537" y="1445742"/>
                </a:cubicBezTo>
                <a:cubicBezTo>
                  <a:pt x="1273047" y="1442008"/>
                  <a:pt x="1273047" y="1437031"/>
                  <a:pt x="1274291" y="1433297"/>
                </a:cubicBezTo>
                <a:cubicBezTo>
                  <a:pt x="1296694" y="1378536"/>
                  <a:pt x="1320340" y="1315064"/>
                  <a:pt x="1329052" y="1283950"/>
                </a:cubicBezTo>
                <a:cubicBezTo>
                  <a:pt x="1276781" y="1311331"/>
                  <a:pt x="1137391" y="1395960"/>
                  <a:pt x="1046538" y="1450719"/>
                </a:cubicBezTo>
                <a:cubicBezTo>
                  <a:pt x="1042805" y="1453209"/>
                  <a:pt x="1039071" y="1453209"/>
                  <a:pt x="1035338" y="1451965"/>
                </a:cubicBezTo>
                <a:cubicBezTo>
                  <a:pt x="1031604" y="1450719"/>
                  <a:pt x="1027871" y="1448231"/>
                  <a:pt x="1026626" y="1445742"/>
                </a:cubicBezTo>
                <a:cubicBezTo>
                  <a:pt x="1021647" y="1437031"/>
                  <a:pt x="1009201" y="1415873"/>
                  <a:pt x="1175972" y="1241636"/>
                </a:cubicBezTo>
                <a:lnTo>
                  <a:pt x="813808" y="1450719"/>
                </a:lnTo>
                <a:cubicBezTo>
                  <a:pt x="807585" y="1454455"/>
                  <a:pt x="798873" y="1453209"/>
                  <a:pt x="795140" y="1446987"/>
                </a:cubicBezTo>
                <a:cubicBezTo>
                  <a:pt x="790161" y="1440764"/>
                  <a:pt x="791405" y="1433297"/>
                  <a:pt x="796384" y="1428318"/>
                </a:cubicBezTo>
                <a:lnTo>
                  <a:pt x="1071429" y="1173185"/>
                </a:lnTo>
                <a:cubicBezTo>
                  <a:pt x="586055" y="1456943"/>
                  <a:pt x="583567" y="1455699"/>
                  <a:pt x="576098" y="1453209"/>
                </a:cubicBezTo>
                <a:cubicBezTo>
                  <a:pt x="572364" y="1451965"/>
                  <a:pt x="568631" y="1449475"/>
                  <a:pt x="567385" y="1446987"/>
                </a:cubicBezTo>
                <a:cubicBezTo>
                  <a:pt x="558674" y="1430808"/>
                  <a:pt x="542494" y="1404671"/>
                  <a:pt x="817541" y="1194343"/>
                </a:cubicBezTo>
                <a:cubicBezTo>
                  <a:pt x="884747" y="1143316"/>
                  <a:pt x="951952" y="1093534"/>
                  <a:pt x="1002980" y="1056197"/>
                </a:cubicBezTo>
                <a:cubicBezTo>
                  <a:pt x="914617" y="1102246"/>
                  <a:pt x="736645" y="1205544"/>
                  <a:pt x="375725" y="1439519"/>
                </a:cubicBezTo>
                <a:cubicBezTo>
                  <a:pt x="354568" y="1449475"/>
                  <a:pt x="350834" y="1453209"/>
                  <a:pt x="347101" y="1453209"/>
                </a:cubicBezTo>
                <a:cubicBezTo>
                  <a:pt x="345855" y="1453209"/>
                  <a:pt x="344611" y="1453209"/>
                  <a:pt x="343367" y="1451965"/>
                </a:cubicBezTo>
                <a:cubicBezTo>
                  <a:pt x="339634" y="1450719"/>
                  <a:pt x="335900" y="1448231"/>
                  <a:pt x="334656" y="1445742"/>
                </a:cubicBezTo>
                <a:cubicBezTo>
                  <a:pt x="322210" y="1424585"/>
                  <a:pt x="342122" y="1404671"/>
                  <a:pt x="617169" y="1216745"/>
                </a:cubicBezTo>
                <a:cubicBezTo>
                  <a:pt x="734156" y="1137093"/>
                  <a:pt x="897193" y="1023839"/>
                  <a:pt x="965643" y="964101"/>
                </a:cubicBezTo>
                <a:cubicBezTo>
                  <a:pt x="826254" y="1040018"/>
                  <a:pt x="415552" y="1281461"/>
                  <a:pt x="130548" y="1450719"/>
                </a:cubicBezTo>
                <a:cubicBezTo>
                  <a:pt x="126815" y="1453209"/>
                  <a:pt x="123081" y="1453209"/>
                  <a:pt x="119348" y="1451965"/>
                </a:cubicBezTo>
                <a:cubicBezTo>
                  <a:pt x="115614" y="1450719"/>
                  <a:pt x="111881" y="1448231"/>
                  <a:pt x="110637" y="1445742"/>
                </a:cubicBezTo>
                <a:cubicBezTo>
                  <a:pt x="101924" y="1430808"/>
                  <a:pt x="98190" y="1424585"/>
                  <a:pt x="508892" y="1118425"/>
                </a:cubicBezTo>
                <a:cubicBezTo>
                  <a:pt x="574854" y="1068644"/>
                  <a:pt x="640815" y="1020106"/>
                  <a:pt x="700554" y="976546"/>
                </a:cubicBezTo>
                <a:lnTo>
                  <a:pt x="24762" y="1364846"/>
                </a:lnTo>
                <a:cubicBezTo>
                  <a:pt x="17295" y="1368580"/>
                  <a:pt x="8582" y="1366090"/>
                  <a:pt x="4848" y="1359869"/>
                </a:cubicBezTo>
                <a:cubicBezTo>
                  <a:pt x="-7596" y="1337466"/>
                  <a:pt x="14805" y="1317554"/>
                  <a:pt x="358302" y="1089801"/>
                </a:cubicBezTo>
                <a:cubicBezTo>
                  <a:pt x="522583" y="981525"/>
                  <a:pt x="739135" y="838401"/>
                  <a:pt x="803851" y="778662"/>
                </a:cubicBezTo>
                <a:cubicBezTo>
                  <a:pt x="749092" y="807287"/>
                  <a:pt x="630859" y="886939"/>
                  <a:pt x="525072" y="959122"/>
                </a:cubicBezTo>
                <a:cubicBezTo>
                  <a:pt x="256248" y="1140827"/>
                  <a:pt x="74544" y="1260303"/>
                  <a:pt x="22272" y="1247859"/>
                </a:cubicBezTo>
                <a:cubicBezTo>
                  <a:pt x="12316" y="1245369"/>
                  <a:pt x="7338" y="1240392"/>
                  <a:pt x="4848" y="1235413"/>
                </a:cubicBezTo>
                <a:cubicBezTo>
                  <a:pt x="1115" y="1229189"/>
                  <a:pt x="2360" y="1220478"/>
                  <a:pt x="8582" y="1216745"/>
                </a:cubicBezTo>
                <a:lnTo>
                  <a:pt x="365769" y="951655"/>
                </a:lnTo>
                <a:cubicBezTo>
                  <a:pt x="207711" y="1048730"/>
                  <a:pt x="58365" y="1133360"/>
                  <a:pt x="19783" y="1123403"/>
                </a:cubicBezTo>
                <a:cubicBezTo>
                  <a:pt x="11072" y="1120913"/>
                  <a:pt x="6094" y="1115936"/>
                  <a:pt x="4848" y="1112202"/>
                </a:cubicBezTo>
                <a:cubicBezTo>
                  <a:pt x="-6352" y="1093534"/>
                  <a:pt x="-27510" y="1054953"/>
                  <a:pt x="324698" y="812266"/>
                </a:cubicBezTo>
                <a:cubicBezTo>
                  <a:pt x="432974" y="737592"/>
                  <a:pt x="543740" y="666653"/>
                  <a:pt x="610946" y="624338"/>
                </a:cubicBezTo>
                <a:cubicBezTo>
                  <a:pt x="497692" y="676609"/>
                  <a:pt x="251271" y="833423"/>
                  <a:pt x="26006" y="992725"/>
                </a:cubicBezTo>
                <a:cubicBezTo>
                  <a:pt x="22272" y="995215"/>
                  <a:pt x="18539" y="996459"/>
                  <a:pt x="14805" y="995215"/>
                </a:cubicBezTo>
                <a:cubicBezTo>
                  <a:pt x="11072" y="993969"/>
                  <a:pt x="7338" y="991481"/>
                  <a:pt x="4848" y="987748"/>
                </a:cubicBezTo>
                <a:cubicBezTo>
                  <a:pt x="-5108" y="970324"/>
                  <a:pt x="-22530" y="939210"/>
                  <a:pt x="289850" y="717680"/>
                </a:cubicBezTo>
                <a:cubicBezTo>
                  <a:pt x="297319" y="712701"/>
                  <a:pt x="306030" y="706478"/>
                  <a:pt x="313497" y="701500"/>
                </a:cubicBezTo>
                <a:cubicBezTo>
                  <a:pt x="302297" y="708967"/>
                  <a:pt x="291096" y="716434"/>
                  <a:pt x="281139" y="722658"/>
                </a:cubicBezTo>
                <a:cubicBezTo>
                  <a:pt x="91967" y="848358"/>
                  <a:pt x="37208" y="881960"/>
                  <a:pt x="16049" y="875738"/>
                </a:cubicBezTo>
                <a:cubicBezTo>
                  <a:pt x="12316" y="874493"/>
                  <a:pt x="7338" y="870759"/>
                  <a:pt x="4848" y="867025"/>
                </a:cubicBezTo>
                <a:cubicBezTo>
                  <a:pt x="-7596" y="845868"/>
                  <a:pt x="14805" y="825955"/>
                  <a:pt x="201488" y="690300"/>
                </a:cubicBezTo>
                <a:cubicBezTo>
                  <a:pt x="292340" y="624338"/>
                  <a:pt x="431730" y="522285"/>
                  <a:pt x="482756" y="468770"/>
                </a:cubicBezTo>
                <a:cubicBezTo>
                  <a:pt x="385682" y="524775"/>
                  <a:pt x="133038" y="670386"/>
                  <a:pt x="24762" y="733858"/>
                </a:cubicBezTo>
                <a:cubicBezTo>
                  <a:pt x="18539" y="737592"/>
                  <a:pt x="9828" y="736348"/>
                  <a:pt x="6094" y="730125"/>
                </a:cubicBezTo>
                <a:cubicBezTo>
                  <a:pt x="2360" y="723902"/>
                  <a:pt x="3604" y="715190"/>
                  <a:pt x="8582" y="710211"/>
                </a:cubicBezTo>
                <a:cubicBezTo>
                  <a:pt x="134282" y="608158"/>
                  <a:pt x="268693" y="497394"/>
                  <a:pt x="348345" y="425209"/>
                </a:cubicBezTo>
                <a:cubicBezTo>
                  <a:pt x="144239" y="552154"/>
                  <a:pt x="32229" y="614381"/>
                  <a:pt x="14805" y="609404"/>
                </a:cubicBezTo>
                <a:cubicBezTo>
                  <a:pt x="11072" y="608158"/>
                  <a:pt x="7338" y="605670"/>
                  <a:pt x="4848" y="601937"/>
                </a:cubicBezTo>
                <a:cubicBezTo>
                  <a:pt x="1115" y="595714"/>
                  <a:pt x="2360" y="589491"/>
                  <a:pt x="7338" y="584513"/>
                </a:cubicBezTo>
                <a:lnTo>
                  <a:pt x="292340" y="294532"/>
                </a:lnTo>
                <a:cubicBezTo>
                  <a:pt x="251271" y="316933"/>
                  <a:pt x="177842" y="361738"/>
                  <a:pt x="47163" y="448856"/>
                </a:cubicBezTo>
                <a:cubicBezTo>
                  <a:pt x="21028" y="466280"/>
                  <a:pt x="19783" y="466280"/>
                  <a:pt x="13561" y="465036"/>
                </a:cubicBezTo>
                <a:cubicBezTo>
                  <a:pt x="9828" y="463791"/>
                  <a:pt x="6094" y="461301"/>
                  <a:pt x="4848" y="457568"/>
                </a:cubicBezTo>
                <a:cubicBezTo>
                  <a:pt x="-129" y="447612"/>
                  <a:pt x="-11331" y="428943"/>
                  <a:pt x="189043" y="233550"/>
                </a:cubicBezTo>
                <a:cubicBezTo>
                  <a:pt x="142995" y="260928"/>
                  <a:pt x="82011" y="298265"/>
                  <a:pt x="26006" y="335603"/>
                </a:cubicBezTo>
                <a:cubicBezTo>
                  <a:pt x="19783" y="339336"/>
                  <a:pt x="12316" y="338091"/>
                  <a:pt x="7338" y="333113"/>
                </a:cubicBezTo>
                <a:cubicBezTo>
                  <a:pt x="2360" y="328136"/>
                  <a:pt x="2360" y="320667"/>
                  <a:pt x="6094" y="314445"/>
                </a:cubicBezTo>
                <a:lnTo>
                  <a:pt x="129304" y="141452"/>
                </a:lnTo>
                <a:lnTo>
                  <a:pt x="24762" y="202435"/>
                </a:lnTo>
                <a:cubicBezTo>
                  <a:pt x="19783" y="206169"/>
                  <a:pt x="12316" y="204923"/>
                  <a:pt x="7338" y="199946"/>
                </a:cubicBezTo>
                <a:cubicBezTo>
                  <a:pt x="2360" y="194967"/>
                  <a:pt x="1115" y="188745"/>
                  <a:pt x="4848" y="182522"/>
                </a:cubicBezTo>
                <a:cubicBezTo>
                  <a:pt x="32229" y="133985"/>
                  <a:pt x="60853" y="77980"/>
                  <a:pt x="75788" y="44376"/>
                </a:cubicBezTo>
                <a:cubicBezTo>
                  <a:pt x="12316" y="80469"/>
                  <a:pt x="12316" y="79225"/>
                  <a:pt x="4848" y="68023"/>
                </a:cubicBezTo>
                <a:cubicBezTo>
                  <a:pt x="1115" y="61801"/>
                  <a:pt x="2360" y="51845"/>
                  <a:pt x="9828" y="48111"/>
                </a:cubicBezTo>
                <a:cubicBezTo>
                  <a:pt x="9828" y="48111"/>
                  <a:pt x="9828" y="48111"/>
                  <a:pt x="11072" y="48111"/>
                </a:cubicBezTo>
                <a:cubicBezTo>
                  <a:pt x="17295" y="44376"/>
                  <a:pt x="90723" y="2061"/>
                  <a:pt x="90723" y="2061"/>
                </a:cubicBezTo>
                <a:cubicBezTo>
                  <a:pt x="94457" y="-427"/>
                  <a:pt x="98190" y="-427"/>
                  <a:pt x="101924" y="817"/>
                </a:cubicBezTo>
                <a:close/>
              </a:path>
            </a:pathLst>
          </a:custGeom>
          <a:solidFill>
            <a:schemeClr val="accent4"/>
          </a:solidFill>
          <a:ln w="818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4" name="任意多边形: 形状 83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654636" cy="1000467"/>
          </a:xfrm>
          <a:custGeom>
            <a:avLst/>
            <a:gdLst>
              <a:gd name="connsiteX0" fmla="*/ 1544217 w 1654636"/>
              <a:gd name="connsiteY0" fmla="*/ 0 h 1000467"/>
              <a:gd name="connsiteX1" fmla="*/ 1654636 w 1654636"/>
              <a:gd name="connsiteY1" fmla="*/ 0 h 1000467"/>
              <a:gd name="connsiteX2" fmla="*/ 1643993 w 1654636"/>
              <a:gd name="connsiteY2" fmla="*/ 7353 h 1000467"/>
              <a:gd name="connsiteX3" fmla="*/ 1367859 w 1654636"/>
              <a:gd name="connsiteY3" fmla="*/ 195748 h 1000467"/>
              <a:gd name="connsiteX4" fmla="*/ 884972 w 1654636"/>
              <a:gd name="connsiteY4" fmla="*/ 618896 h 1000467"/>
              <a:gd name="connsiteX5" fmla="*/ 373462 w 1654636"/>
              <a:gd name="connsiteY5" fmla="*/ 846647 h 1000467"/>
              <a:gd name="connsiteX6" fmla="*/ 104016 w 1654636"/>
              <a:gd name="connsiteY6" fmla="*/ 957879 h 1000467"/>
              <a:gd name="connsiteX7" fmla="*/ 0 w 1654636"/>
              <a:gd name="connsiteY7" fmla="*/ 1000467 h 1000467"/>
              <a:gd name="connsiteX8" fmla="*/ 0 w 1654636"/>
              <a:gd name="connsiteY8" fmla="*/ 931115 h 1000467"/>
              <a:gd name="connsiteX9" fmla="*/ 221471 w 1654636"/>
              <a:gd name="connsiteY9" fmla="*/ 840737 h 1000467"/>
              <a:gd name="connsiteX10" fmla="*/ 470537 w 1654636"/>
              <a:gd name="connsiteY10" fmla="*/ 749573 h 1000467"/>
              <a:gd name="connsiteX11" fmla="*/ 1008183 w 1654636"/>
              <a:gd name="connsiteY11" fmla="*/ 418522 h 1000467"/>
              <a:gd name="connsiteX12" fmla="*/ 1456377 w 1654636"/>
              <a:gd name="connsiteY12" fmla="*/ 60403 h 100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4636" h="1000467">
                <a:moveTo>
                  <a:pt x="1544217" y="0"/>
                </a:moveTo>
                <a:lnTo>
                  <a:pt x="1654636" y="0"/>
                </a:lnTo>
                <a:lnTo>
                  <a:pt x="1643993" y="7353"/>
                </a:lnTo>
                <a:cubicBezTo>
                  <a:pt x="1551741" y="69737"/>
                  <a:pt x="1458711" y="131031"/>
                  <a:pt x="1367859" y="195748"/>
                </a:cubicBezTo>
                <a:cubicBezTo>
                  <a:pt x="1192377" y="322692"/>
                  <a:pt x="1054231" y="486973"/>
                  <a:pt x="884972" y="618896"/>
                </a:cubicBezTo>
                <a:cubicBezTo>
                  <a:pt x="734382" y="735883"/>
                  <a:pt x="551433" y="788154"/>
                  <a:pt x="373462" y="846647"/>
                </a:cubicBezTo>
                <a:cubicBezTo>
                  <a:pt x="281987" y="876516"/>
                  <a:pt x="193313" y="918520"/>
                  <a:pt x="104016" y="957879"/>
                </a:cubicBezTo>
                <a:lnTo>
                  <a:pt x="0" y="1000467"/>
                </a:lnTo>
                <a:lnTo>
                  <a:pt x="0" y="931115"/>
                </a:lnTo>
                <a:lnTo>
                  <a:pt x="221471" y="840737"/>
                </a:lnTo>
                <a:cubicBezTo>
                  <a:pt x="303456" y="808378"/>
                  <a:pt x="385908" y="777576"/>
                  <a:pt x="470537" y="749573"/>
                </a:cubicBezTo>
                <a:cubicBezTo>
                  <a:pt x="687089" y="677389"/>
                  <a:pt x="846392" y="580315"/>
                  <a:pt x="1008183" y="418522"/>
                </a:cubicBezTo>
                <a:cubicBezTo>
                  <a:pt x="1145084" y="282244"/>
                  <a:pt x="1299097" y="169301"/>
                  <a:pt x="1456377" y="60403"/>
                </a:cubicBezTo>
                <a:close/>
              </a:path>
            </a:pathLst>
          </a:custGeom>
          <a:solidFill>
            <a:srgbClr val="F2E4D9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6" name="任意多边形: 形状 85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804696" cy="1233796"/>
          </a:xfrm>
          <a:custGeom>
            <a:avLst/>
            <a:gdLst>
              <a:gd name="connsiteX0" fmla="*/ 1717251 w 1804696"/>
              <a:gd name="connsiteY0" fmla="*/ 0 h 1233796"/>
              <a:gd name="connsiteX1" fmla="*/ 1804696 w 1804696"/>
              <a:gd name="connsiteY1" fmla="*/ 0 h 1233796"/>
              <a:gd name="connsiteX2" fmla="*/ 1743867 w 1804696"/>
              <a:gd name="connsiteY2" fmla="*/ 59293 h 1233796"/>
              <a:gd name="connsiteX3" fmla="*/ 1025605 w 1804696"/>
              <a:gd name="connsiteY3" fmla="*/ 647519 h 1233796"/>
              <a:gd name="connsiteX4" fmla="*/ 6317 w 1804696"/>
              <a:gd name="connsiteY4" fmla="*/ 1232459 h 1233796"/>
              <a:gd name="connsiteX5" fmla="*/ 0 w 1804696"/>
              <a:gd name="connsiteY5" fmla="*/ 1233796 h 1233796"/>
              <a:gd name="connsiteX6" fmla="*/ 0 w 1804696"/>
              <a:gd name="connsiteY6" fmla="*/ 1168601 h 1233796"/>
              <a:gd name="connsiteX7" fmla="*/ 54855 w 1804696"/>
              <a:gd name="connsiteY7" fmla="*/ 1155297 h 1233796"/>
              <a:gd name="connsiteX8" fmla="*/ 989514 w 1804696"/>
              <a:gd name="connsiteY8" fmla="*/ 596492 h 1233796"/>
              <a:gd name="connsiteX9" fmla="*/ 1683973 w 1804696"/>
              <a:gd name="connsiteY9" fmla="*/ 32244 h 123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4696" h="1233796">
                <a:moveTo>
                  <a:pt x="1717251" y="0"/>
                </a:moveTo>
                <a:lnTo>
                  <a:pt x="1804696" y="0"/>
                </a:lnTo>
                <a:lnTo>
                  <a:pt x="1743867" y="59293"/>
                </a:lnTo>
                <a:cubicBezTo>
                  <a:pt x="1515648" y="268320"/>
                  <a:pt x="1272027" y="456169"/>
                  <a:pt x="1025605" y="647519"/>
                </a:cubicBezTo>
                <a:cubicBezTo>
                  <a:pt x="708245" y="895184"/>
                  <a:pt x="405818" y="1135384"/>
                  <a:pt x="6317" y="1232459"/>
                </a:cubicBezTo>
                <a:lnTo>
                  <a:pt x="0" y="1233796"/>
                </a:lnTo>
                <a:lnTo>
                  <a:pt x="0" y="1168601"/>
                </a:lnTo>
                <a:lnTo>
                  <a:pt x="54855" y="1155297"/>
                </a:lnTo>
                <a:cubicBezTo>
                  <a:pt x="417019" y="1054488"/>
                  <a:pt x="698289" y="823001"/>
                  <a:pt x="989514" y="596492"/>
                </a:cubicBezTo>
                <a:cubicBezTo>
                  <a:pt x="1226601" y="412610"/>
                  <a:pt x="1462988" y="232928"/>
                  <a:pt x="1683973" y="32244"/>
                </a:cubicBezTo>
                <a:close/>
              </a:path>
            </a:pathLst>
          </a:custGeom>
          <a:solidFill>
            <a:srgbClr val="F2E4D9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8" name="任意多边形: 形状 87"/>
          <p:cNvSpPr/>
          <p:nvPr userDrawn="1">
            <p:custDataLst>
              <p:tags r:id="rId12"/>
            </p:custDataLst>
          </p:nvPr>
        </p:nvSpPr>
        <p:spPr>
          <a:xfrm>
            <a:off x="1" y="0"/>
            <a:ext cx="1953905" cy="1463522"/>
          </a:xfrm>
          <a:custGeom>
            <a:avLst/>
            <a:gdLst>
              <a:gd name="connsiteX0" fmla="*/ 1865884 w 1953905"/>
              <a:gd name="connsiteY0" fmla="*/ 0 h 1463522"/>
              <a:gd name="connsiteX1" fmla="*/ 1953905 w 1953905"/>
              <a:gd name="connsiteY1" fmla="*/ 0 h 1463522"/>
              <a:gd name="connsiteX2" fmla="*/ 1843275 w 1953905"/>
              <a:gd name="connsiteY2" fmla="*/ 113607 h 1463522"/>
              <a:gd name="connsiteX3" fmla="*/ 898661 w 1953905"/>
              <a:gd name="connsiteY3" fmla="*/ 851627 h 1463522"/>
              <a:gd name="connsiteX4" fmla="*/ 82042 w 1953905"/>
              <a:gd name="connsiteY4" fmla="*/ 1430029 h 1463522"/>
              <a:gd name="connsiteX5" fmla="*/ 0 w 1953905"/>
              <a:gd name="connsiteY5" fmla="*/ 1463522 h 1463522"/>
              <a:gd name="connsiteX6" fmla="*/ 0 w 1953905"/>
              <a:gd name="connsiteY6" fmla="*/ 1397161 h 1463522"/>
              <a:gd name="connsiteX7" fmla="*/ 131253 w 1953905"/>
              <a:gd name="connsiteY7" fmla="*/ 1338209 h 1463522"/>
              <a:gd name="connsiteX8" fmla="*/ 952176 w 1953905"/>
              <a:gd name="connsiteY8" fmla="*/ 727171 h 1463522"/>
              <a:gd name="connsiteX9" fmla="*/ 1456220 w 1953905"/>
              <a:gd name="connsiteY9" fmla="*/ 368740 h 1463522"/>
              <a:gd name="connsiteX10" fmla="*/ 1706841 w 1953905"/>
              <a:gd name="connsiteY10" fmla="*/ 158722 h 146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3905" h="1463522">
                <a:moveTo>
                  <a:pt x="1865884" y="0"/>
                </a:moveTo>
                <a:lnTo>
                  <a:pt x="1953905" y="0"/>
                </a:lnTo>
                <a:lnTo>
                  <a:pt x="1843275" y="113607"/>
                </a:lnTo>
                <a:cubicBezTo>
                  <a:pt x="1557028" y="399854"/>
                  <a:pt x="1204820" y="590270"/>
                  <a:pt x="898661" y="851627"/>
                </a:cubicBezTo>
                <a:cubicBezTo>
                  <a:pt x="634037" y="1078135"/>
                  <a:pt x="393236" y="1288444"/>
                  <a:pt x="82042" y="1430029"/>
                </a:cubicBezTo>
                <a:lnTo>
                  <a:pt x="0" y="1463522"/>
                </a:lnTo>
                <a:lnTo>
                  <a:pt x="0" y="1397161"/>
                </a:lnTo>
                <a:lnTo>
                  <a:pt x="131253" y="1338209"/>
                </a:lnTo>
                <a:cubicBezTo>
                  <a:pt x="442532" y="1181141"/>
                  <a:pt x="674485" y="946057"/>
                  <a:pt x="952176" y="727171"/>
                </a:cubicBezTo>
                <a:cubicBezTo>
                  <a:pt x="1113968" y="600227"/>
                  <a:pt x="1290693" y="491951"/>
                  <a:pt x="1456220" y="368740"/>
                </a:cubicBezTo>
                <a:cubicBezTo>
                  <a:pt x="1544583" y="303401"/>
                  <a:pt x="1627345" y="232773"/>
                  <a:pt x="1706841" y="158722"/>
                </a:cubicBezTo>
                <a:close/>
              </a:path>
            </a:pathLst>
          </a:custGeom>
          <a:solidFill>
            <a:srgbClr val="F2E4D9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90" name="任意多边形: 形状 89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2055794" cy="759453"/>
          </a:xfrm>
          <a:custGeom>
            <a:avLst/>
            <a:gdLst>
              <a:gd name="connsiteX0" fmla="*/ 1955448 w 2055794"/>
              <a:gd name="connsiteY0" fmla="*/ 0 h 759453"/>
              <a:gd name="connsiteX1" fmla="*/ 2055794 w 2055794"/>
              <a:gd name="connsiteY1" fmla="*/ 0 h 759453"/>
              <a:gd name="connsiteX2" fmla="*/ 1960263 w 2055794"/>
              <a:gd name="connsiteY2" fmla="*/ 76269 h 759453"/>
              <a:gd name="connsiteX3" fmla="*/ 1064186 w 2055794"/>
              <a:gd name="connsiteY3" fmla="*/ 508128 h 759453"/>
              <a:gd name="connsiteX4" fmla="*/ 68545 w 2055794"/>
              <a:gd name="connsiteY4" fmla="*/ 755794 h 759453"/>
              <a:gd name="connsiteX5" fmla="*/ 0 w 2055794"/>
              <a:gd name="connsiteY5" fmla="*/ 759453 h 759453"/>
              <a:gd name="connsiteX6" fmla="*/ 0 w 2055794"/>
              <a:gd name="connsiteY6" fmla="*/ 697824 h 759453"/>
              <a:gd name="connsiteX7" fmla="*/ 88458 w 2055794"/>
              <a:gd name="connsiteY7" fmla="*/ 692322 h 759453"/>
              <a:gd name="connsiteX8" fmla="*/ 1096544 w 2055794"/>
              <a:gd name="connsiteY8" fmla="*/ 430966 h 759453"/>
              <a:gd name="connsiteX9" fmla="*/ 1901116 w 2055794"/>
              <a:gd name="connsiteY9" fmla="*/ 40838 h 75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794" h="759453">
                <a:moveTo>
                  <a:pt x="1955448" y="0"/>
                </a:moveTo>
                <a:lnTo>
                  <a:pt x="2055794" y="0"/>
                </a:lnTo>
                <a:lnTo>
                  <a:pt x="1960263" y="76269"/>
                </a:lnTo>
                <a:cubicBezTo>
                  <a:pt x="1693930" y="285354"/>
                  <a:pt x="1379058" y="393630"/>
                  <a:pt x="1064186" y="508128"/>
                </a:cubicBezTo>
                <a:cubicBezTo>
                  <a:pt x="741847" y="625117"/>
                  <a:pt x="410797" y="725924"/>
                  <a:pt x="68545" y="755794"/>
                </a:cubicBezTo>
                <a:lnTo>
                  <a:pt x="0" y="759453"/>
                </a:lnTo>
                <a:lnTo>
                  <a:pt x="0" y="697824"/>
                </a:lnTo>
                <a:lnTo>
                  <a:pt x="88458" y="692322"/>
                </a:lnTo>
                <a:cubicBezTo>
                  <a:pt x="435688" y="658719"/>
                  <a:pt x="770472" y="551687"/>
                  <a:pt x="1096544" y="430966"/>
                </a:cubicBezTo>
                <a:cubicBezTo>
                  <a:pt x="1386214" y="323157"/>
                  <a:pt x="1653014" y="215348"/>
                  <a:pt x="1901116" y="40838"/>
                </a:cubicBezTo>
                <a:close/>
              </a:path>
            </a:pathLst>
          </a:custGeom>
          <a:solidFill>
            <a:srgbClr val="F2E4D9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14"/>
            </p:custDataLst>
          </p:nvPr>
        </p:nvSpPr>
        <p:spPr>
          <a:xfrm>
            <a:off x="0" y="1"/>
            <a:ext cx="1327426" cy="676225"/>
          </a:xfrm>
          <a:custGeom>
            <a:avLst/>
            <a:gdLst>
              <a:gd name="connsiteX0" fmla="*/ 1222299 w 1327426"/>
              <a:gd name="connsiteY0" fmla="*/ 0 h 676225"/>
              <a:gd name="connsiteX1" fmla="*/ 1327426 w 1327426"/>
              <a:gd name="connsiteY1" fmla="*/ 0 h 676225"/>
              <a:gd name="connsiteX2" fmla="*/ 933509 w 1327426"/>
              <a:gd name="connsiteY2" fmla="*/ 305266 h 676225"/>
              <a:gd name="connsiteX3" fmla="*/ 363 w 1327426"/>
              <a:gd name="connsiteY3" fmla="*/ 676189 h 676225"/>
              <a:gd name="connsiteX4" fmla="*/ 0 w 1327426"/>
              <a:gd name="connsiteY4" fmla="*/ 676225 h 676225"/>
              <a:gd name="connsiteX5" fmla="*/ 0 w 1327426"/>
              <a:gd name="connsiteY5" fmla="*/ 618970 h 676225"/>
              <a:gd name="connsiteX6" fmla="*/ 164377 w 1327426"/>
              <a:gd name="connsiteY6" fmla="*/ 595247 h 676225"/>
              <a:gd name="connsiteX7" fmla="*/ 935999 w 1327426"/>
              <a:gd name="connsiteY7" fmla="*/ 223127 h 6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7426" h="676225">
                <a:moveTo>
                  <a:pt x="1222299" y="0"/>
                </a:moveTo>
                <a:lnTo>
                  <a:pt x="1327426" y="0"/>
                </a:lnTo>
                <a:lnTo>
                  <a:pt x="933509" y="305266"/>
                </a:lnTo>
                <a:cubicBezTo>
                  <a:pt x="646485" y="532397"/>
                  <a:pt x="333208" y="632642"/>
                  <a:pt x="363" y="676189"/>
                </a:cubicBezTo>
                <a:lnTo>
                  <a:pt x="0" y="676225"/>
                </a:lnTo>
                <a:lnTo>
                  <a:pt x="0" y="618970"/>
                </a:lnTo>
                <a:lnTo>
                  <a:pt x="164377" y="595247"/>
                </a:lnTo>
                <a:cubicBezTo>
                  <a:pt x="461825" y="540487"/>
                  <a:pt x="700779" y="409809"/>
                  <a:pt x="935999" y="223127"/>
                </a:cubicBezTo>
                <a:close/>
              </a:path>
            </a:pathLst>
          </a:custGeom>
          <a:solidFill>
            <a:srgbClr val="F2E4D9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93" name="图形 9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851019" y="4941732"/>
            <a:ext cx="1562100" cy="145732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 l="71381" b="59846"/>
          <a:stretch>
            <a:fillRect/>
          </a:stretch>
        </p:blipFill>
        <p:spPr>
          <a:xfrm>
            <a:off x="0" y="5462646"/>
            <a:ext cx="956140" cy="1395354"/>
          </a:xfrm>
          <a:custGeom>
            <a:avLst/>
            <a:gdLst>
              <a:gd name="connsiteX0" fmla="*/ 0 w 956140"/>
              <a:gd name="connsiteY0" fmla="*/ 0 h 1395354"/>
              <a:gd name="connsiteX1" fmla="*/ 956140 w 956140"/>
              <a:gd name="connsiteY1" fmla="*/ 0 h 1395354"/>
              <a:gd name="connsiteX2" fmla="*/ 956140 w 956140"/>
              <a:gd name="connsiteY2" fmla="*/ 1395354 h 1395354"/>
              <a:gd name="connsiteX3" fmla="*/ 0 w 956140"/>
              <a:gd name="connsiteY3" fmla="*/ 1395354 h 139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140" h="1395354">
                <a:moveTo>
                  <a:pt x="0" y="0"/>
                </a:moveTo>
                <a:lnTo>
                  <a:pt x="956140" y="0"/>
                </a:lnTo>
                <a:lnTo>
                  <a:pt x="956140" y="1395354"/>
                </a:lnTo>
                <a:lnTo>
                  <a:pt x="0" y="1395354"/>
                </a:lnTo>
                <a:close/>
              </a:path>
            </a:pathLst>
          </a:custGeom>
        </p:spPr>
      </p:pic>
      <p:sp>
        <p:nvSpPr>
          <p:cNvPr id="6" name="日期占位符 3"/>
          <p:cNvSpPr>
            <a:spLocks noGrp="1"/>
          </p:cNvSpPr>
          <p:nvPr>
            <p:ph type="dt" sz="half" idx="16385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386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6387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body" idx="16389" hasCustomPrompt="1"/>
            <p:custDataLst>
              <p:tags r:id="rId22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8" hasCustomPrompt="1"/>
            <p:custDataLst>
              <p:tags r:id="rId23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 baseline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9" Type="http://schemas.openxmlformats.org/officeDocument/2006/relationships/theme" Target="../theme/theme2.xml"/><Relationship Id="rId28" Type="http://schemas.openxmlformats.org/officeDocument/2006/relationships/tags" Target="../tags/tag281.xml"/><Relationship Id="rId27" Type="http://schemas.openxmlformats.org/officeDocument/2006/relationships/tags" Target="../tags/tag280.xml"/><Relationship Id="rId26" Type="http://schemas.openxmlformats.org/officeDocument/2006/relationships/tags" Target="../tags/tag279.xml"/><Relationship Id="rId25" Type="http://schemas.openxmlformats.org/officeDocument/2006/relationships/tags" Target="../tags/tag278.xml"/><Relationship Id="rId24" Type="http://schemas.openxmlformats.org/officeDocument/2006/relationships/tags" Target="../tags/tag277.xml"/><Relationship Id="rId23" Type="http://schemas.openxmlformats.org/officeDocument/2006/relationships/tags" Target="../tags/tag276.xml"/><Relationship Id="rId22" Type="http://schemas.openxmlformats.org/officeDocument/2006/relationships/tags" Target="../tags/tag275.xml"/><Relationship Id="rId21" Type="http://schemas.openxmlformats.org/officeDocument/2006/relationships/image" Target="../media/image2.png"/><Relationship Id="rId20" Type="http://schemas.openxmlformats.org/officeDocument/2006/relationships/tags" Target="../tags/tag274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273.xml"/><Relationship Id="rId18" Type="http://schemas.openxmlformats.org/officeDocument/2006/relationships/image" Target="../media/image1.png"/><Relationship Id="rId17" Type="http://schemas.openxmlformats.org/officeDocument/2006/relationships/tags" Target="../tags/tag272.xml"/><Relationship Id="rId16" Type="http://schemas.openxmlformats.org/officeDocument/2006/relationships/tags" Target="../tags/tag271.xml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: 形状 46"/>
          <p:cNvSpPr/>
          <p:nvPr userDrawn="1">
            <p:custDataLst>
              <p:tags r:id="rId12"/>
            </p:custDataLst>
          </p:nvPr>
        </p:nvSpPr>
        <p:spPr>
          <a:xfrm>
            <a:off x="11123930" y="5605780"/>
            <a:ext cx="1068070" cy="1252220"/>
          </a:xfrm>
          <a:custGeom>
            <a:avLst/>
            <a:gdLst>
              <a:gd name="connsiteX0" fmla="*/ 1524000 w 1524000"/>
              <a:gd name="connsiteY0" fmla="*/ 0 h 1785792"/>
              <a:gd name="connsiteX1" fmla="*/ 1524000 w 1524000"/>
              <a:gd name="connsiteY1" fmla="*/ 1785792 h 1785792"/>
              <a:gd name="connsiteX2" fmla="*/ 0 w 1524000"/>
              <a:gd name="connsiteY2" fmla="*/ 1785792 h 1785792"/>
              <a:gd name="connsiteX3" fmla="*/ 16467 w 1524000"/>
              <a:gd name="connsiteY3" fmla="*/ 1711928 h 1785792"/>
              <a:gd name="connsiteX4" fmla="*/ 55297 w 1524000"/>
              <a:gd name="connsiteY4" fmla="*/ 1623376 h 1785792"/>
              <a:gd name="connsiteX5" fmla="*/ 932731 w 1524000"/>
              <a:gd name="connsiteY5" fmla="*/ 1058732 h 1785792"/>
              <a:gd name="connsiteX6" fmla="*/ 1342336 w 1524000"/>
              <a:gd name="connsiteY6" fmla="*/ 473775 h 1785792"/>
              <a:gd name="connsiteX7" fmla="*/ 1422902 w 1524000"/>
              <a:gd name="connsiteY7" fmla="*/ 150831 h 1785792"/>
              <a:gd name="connsiteX8" fmla="*/ 1519284 w 1524000"/>
              <a:gd name="connsiteY8" fmla="*/ 4370 h 178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0" h="1785792">
                <a:moveTo>
                  <a:pt x="1524000" y="0"/>
                </a:moveTo>
                <a:lnTo>
                  <a:pt x="1524000" y="1785792"/>
                </a:lnTo>
                <a:lnTo>
                  <a:pt x="0" y="1785792"/>
                </a:lnTo>
                <a:lnTo>
                  <a:pt x="16467" y="1711928"/>
                </a:lnTo>
                <a:cubicBezTo>
                  <a:pt x="26396" y="1681326"/>
                  <a:pt x="39302" y="1651642"/>
                  <a:pt x="55297" y="1623376"/>
                </a:cubicBezTo>
                <a:cubicBezTo>
                  <a:pt x="228618" y="1316003"/>
                  <a:pt x="640253" y="1256425"/>
                  <a:pt x="932731" y="1058732"/>
                </a:cubicBezTo>
                <a:cubicBezTo>
                  <a:pt x="1134487" y="921971"/>
                  <a:pt x="1283434" y="709382"/>
                  <a:pt x="1342336" y="473775"/>
                </a:cubicBezTo>
                <a:cubicBezTo>
                  <a:pt x="1369417" y="366127"/>
                  <a:pt x="1378896" y="253062"/>
                  <a:pt x="1422902" y="150831"/>
                </a:cubicBezTo>
                <a:cubicBezTo>
                  <a:pt x="1446598" y="96161"/>
                  <a:pt x="1479519" y="47245"/>
                  <a:pt x="1519284" y="4370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2" name="任意多边形: 形状 81"/>
          <p:cNvSpPr/>
          <p:nvPr userDrawn="1">
            <p:custDataLst>
              <p:tags r:id="rId13"/>
            </p:custDataLst>
          </p:nvPr>
        </p:nvSpPr>
        <p:spPr>
          <a:xfrm>
            <a:off x="10492740" y="0"/>
            <a:ext cx="1699260" cy="1734185"/>
          </a:xfrm>
          <a:custGeom>
            <a:avLst/>
            <a:gdLst>
              <a:gd name="connsiteX0" fmla="*/ 1807 w 2320780"/>
              <a:gd name="connsiteY0" fmla="*/ 0 h 2368591"/>
              <a:gd name="connsiteX1" fmla="*/ 2320780 w 2320780"/>
              <a:gd name="connsiteY1" fmla="*/ 0 h 2368591"/>
              <a:gd name="connsiteX2" fmla="*/ 2320780 w 2320780"/>
              <a:gd name="connsiteY2" fmla="*/ 2368591 h 2368591"/>
              <a:gd name="connsiteX3" fmla="*/ 2312688 w 2320780"/>
              <a:gd name="connsiteY3" fmla="*/ 2367280 h 2368591"/>
              <a:gd name="connsiteX4" fmla="*/ 1728627 w 2320780"/>
              <a:gd name="connsiteY4" fmla="*/ 2076177 h 2368591"/>
              <a:gd name="connsiteX5" fmla="*/ 1452344 w 2320780"/>
              <a:gd name="connsiteY5" fmla="*/ 1592886 h 2368591"/>
              <a:gd name="connsiteX6" fmla="*/ 273810 w 2320780"/>
              <a:gd name="connsiteY6" fmla="*/ 864654 h 2368591"/>
              <a:gd name="connsiteX7" fmla="*/ 0 w 2320780"/>
              <a:gd name="connsiteY7" fmla="*/ 183430 h 236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80" h="2368591">
                <a:moveTo>
                  <a:pt x="1807" y="0"/>
                </a:moveTo>
                <a:lnTo>
                  <a:pt x="2320780" y="0"/>
                </a:lnTo>
                <a:lnTo>
                  <a:pt x="2320780" y="2368591"/>
                </a:lnTo>
                <a:lnTo>
                  <a:pt x="2312688" y="2367280"/>
                </a:lnTo>
                <a:cubicBezTo>
                  <a:pt x="2088311" y="2323131"/>
                  <a:pt x="1870892" y="2248133"/>
                  <a:pt x="1728627" y="2076177"/>
                </a:cubicBezTo>
                <a:cubicBezTo>
                  <a:pt x="1609867" y="1932675"/>
                  <a:pt x="1562033" y="1742163"/>
                  <a:pt x="1452344" y="1592886"/>
                </a:cubicBezTo>
                <a:cubicBezTo>
                  <a:pt x="1176060" y="1216812"/>
                  <a:pt x="601226" y="1197018"/>
                  <a:pt x="273810" y="864654"/>
                </a:cubicBezTo>
                <a:cubicBezTo>
                  <a:pt x="98143" y="686514"/>
                  <a:pt x="12371" y="433322"/>
                  <a:pt x="0" y="183430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6" name="任意多边形: 形状 75"/>
          <p:cNvSpPr/>
          <p:nvPr userDrawn="1">
            <p:custDataLst>
              <p:tags r:id="rId14"/>
            </p:custDataLst>
          </p:nvPr>
        </p:nvSpPr>
        <p:spPr>
          <a:xfrm>
            <a:off x="11435080" y="0"/>
            <a:ext cx="756920" cy="979170"/>
          </a:xfrm>
          <a:custGeom>
            <a:avLst/>
            <a:gdLst>
              <a:gd name="connsiteX0" fmla="*/ 0 w 1033885"/>
              <a:gd name="connsiteY0" fmla="*/ 0 h 1337026"/>
              <a:gd name="connsiteX1" fmla="*/ 1033885 w 1033885"/>
              <a:gd name="connsiteY1" fmla="*/ 0 h 1337026"/>
              <a:gd name="connsiteX2" fmla="*/ 1033885 w 1033885"/>
              <a:gd name="connsiteY2" fmla="*/ 1337026 h 1337026"/>
              <a:gd name="connsiteX3" fmla="*/ 977098 w 1033885"/>
              <a:gd name="connsiteY3" fmla="*/ 1298553 h 1337026"/>
              <a:gd name="connsiteX4" fmla="*/ 756071 w 1033885"/>
              <a:gd name="connsiteY4" fmla="*/ 1012373 h 1337026"/>
              <a:gd name="connsiteX5" fmla="*/ 336286 w 1033885"/>
              <a:gd name="connsiteY5" fmla="*/ 698152 h 1337026"/>
              <a:gd name="connsiteX6" fmla="*/ 40209 w 1033885"/>
              <a:gd name="connsiteY6" fmla="*/ 149708 h 1337026"/>
              <a:gd name="connsiteX7" fmla="*/ 2504 w 1033885"/>
              <a:gd name="connsiteY7" fmla="*/ 15175 h 133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885" h="1337026">
                <a:moveTo>
                  <a:pt x="0" y="0"/>
                </a:moveTo>
                <a:lnTo>
                  <a:pt x="1033885" y="0"/>
                </a:lnTo>
                <a:lnTo>
                  <a:pt x="1033885" y="1337026"/>
                </a:lnTo>
                <a:lnTo>
                  <a:pt x="977098" y="1298553"/>
                </a:lnTo>
                <a:cubicBezTo>
                  <a:pt x="883903" y="1221854"/>
                  <a:pt x="836070" y="1103093"/>
                  <a:pt x="756071" y="1012373"/>
                </a:cubicBezTo>
                <a:cubicBezTo>
                  <a:pt x="640610" y="881241"/>
                  <a:pt x="465768" y="816088"/>
                  <a:pt x="336286" y="698152"/>
                </a:cubicBezTo>
                <a:cubicBezTo>
                  <a:pt x="181237" y="556299"/>
                  <a:pt x="102888" y="350118"/>
                  <a:pt x="40209" y="149708"/>
                </a:cubicBezTo>
                <a:cubicBezTo>
                  <a:pt x="26395" y="105998"/>
                  <a:pt x="13199" y="60844"/>
                  <a:pt x="2504" y="15175"/>
                </a:cubicBezTo>
                <a:close/>
              </a:path>
            </a:pathLst>
          </a:custGeom>
          <a:solidFill>
            <a:schemeClr val="accent3">
              <a:alpha val="57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78" name="任意多边形: 形状 77"/>
          <p:cNvSpPr/>
          <p:nvPr userDrawn="1">
            <p:custDataLst>
              <p:tags r:id="rId15"/>
            </p:custDataLst>
          </p:nvPr>
        </p:nvSpPr>
        <p:spPr>
          <a:xfrm>
            <a:off x="11135995" y="0"/>
            <a:ext cx="564515" cy="1171575"/>
          </a:xfrm>
          <a:custGeom>
            <a:avLst/>
            <a:gdLst>
              <a:gd name="connsiteX0" fmla="*/ 492302 w 770844"/>
              <a:gd name="connsiteY0" fmla="*/ 0 h 1599707"/>
              <a:gd name="connsiteX1" fmla="*/ 518881 w 770844"/>
              <a:gd name="connsiteY1" fmla="*/ 0 h 1599707"/>
              <a:gd name="connsiteX2" fmla="*/ 516840 w 770844"/>
              <a:gd name="connsiteY2" fmla="*/ 8146 h 1599707"/>
              <a:gd name="connsiteX3" fmla="*/ 467115 w 770844"/>
              <a:gd name="connsiteY3" fmla="*/ 212386 h 1599707"/>
              <a:gd name="connsiteX4" fmla="*/ 463815 w 770844"/>
              <a:gd name="connsiteY4" fmla="*/ 280014 h 1599707"/>
              <a:gd name="connsiteX5" fmla="*/ 472887 w 770844"/>
              <a:gd name="connsiteY5" fmla="*/ 455682 h 1599707"/>
              <a:gd name="connsiteX6" fmla="*/ 478660 w 770844"/>
              <a:gd name="connsiteY6" fmla="*/ 485372 h 1599707"/>
              <a:gd name="connsiteX7" fmla="*/ 484434 w 770844"/>
              <a:gd name="connsiteY7" fmla="*/ 509288 h 1599707"/>
              <a:gd name="connsiteX8" fmla="*/ 534742 w 770844"/>
              <a:gd name="connsiteY8" fmla="*/ 582690 h 1599707"/>
              <a:gd name="connsiteX9" fmla="*/ 597422 w 770844"/>
              <a:gd name="connsiteY9" fmla="*/ 655265 h 1599707"/>
              <a:gd name="connsiteX10" fmla="*/ 631235 w 770844"/>
              <a:gd name="connsiteY10" fmla="*/ 753407 h 1599707"/>
              <a:gd name="connsiteX11" fmla="*/ 682368 w 770844"/>
              <a:gd name="connsiteY11" fmla="*/ 950518 h 1599707"/>
              <a:gd name="connsiteX12" fmla="*/ 688142 w 770844"/>
              <a:gd name="connsiteY12" fmla="*/ 961239 h 1599707"/>
              <a:gd name="connsiteX13" fmla="*/ 675770 w 770844"/>
              <a:gd name="connsiteY13" fmla="*/ 968661 h 1599707"/>
              <a:gd name="connsiteX14" fmla="*/ 669997 w 770844"/>
              <a:gd name="connsiteY14" fmla="*/ 957115 h 1599707"/>
              <a:gd name="connsiteX15" fmla="*/ 570206 w 770844"/>
              <a:gd name="connsiteY15" fmla="*/ 830107 h 1599707"/>
              <a:gd name="connsiteX16" fmla="*/ 494330 w 770844"/>
              <a:gd name="connsiteY16" fmla="*/ 720419 h 1599707"/>
              <a:gd name="connsiteX17" fmla="*/ 462991 w 770844"/>
              <a:gd name="connsiteY17" fmla="*/ 595885 h 1599707"/>
              <a:gd name="connsiteX18" fmla="*/ 460517 w 770844"/>
              <a:gd name="connsiteY18" fmla="*/ 585164 h 1599707"/>
              <a:gd name="connsiteX19" fmla="*/ 442373 w 770844"/>
              <a:gd name="connsiteY19" fmla="*/ 691553 h 1599707"/>
              <a:gd name="connsiteX20" fmla="*/ 418456 w 770844"/>
              <a:gd name="connsiteY20" fmla="*/ 802891 h 1599707"/>
              <a:gd name="connsiteX21" fmla="*/ 412683 w 770844"/>
              <a:gd name="connsiteY21" fmla="*/ 829283 h 1599707"/>
              <a:gd name="connsiteX22" fmla="*/ 410208 w 770844"/>
              <a:gd name="connsiteY22" fmla="*/ 885364 h 1599707"/>
              <a:gd name="connsiteX23" fmla="*/ 411034 w 770844"/>
              <a:gd name="connsiteY23" fmla="*/ 888663 h 1599707"/>
              <a:gd name="connsiteX24" fmla="*/ 448147 w 770844"/>
              <a:gd name="connsiteY24" fmla="*/ 998352 h 1599707"/>
              <a:gd name="connsiteX25" fmla="*/ 525670 w 770844"/>
              <a:gd name="connsiteY25" fmla="*/ 1061855 h 1599707"/>
              <a:gd name="connsiteX26" fmla="*/ 616390 w 770844"/>
              <a:gd name="connsiteY26" fmla="*/ 1141029 h 1599707"/>
              <a:gd name="connsiteX27" fmla="*/ 743398 w 770844"/>
              <a:gd name="connsiteY27" fmla="*/ 1315871 h 1599707"/>
              <a:gd name="connsiteX28" fmla="*/ 767315 w 770844"/>
              <a:gd name="connsiteY28" fmla="*/ 1341438 h 1599707"/>
              <a:gd name="connsiteX29" fmla="*/ 768964 w 770844"/>
              <a:gd name="connsiteY29" fmla="*/ 1343087 h 1599707"/>
              <a:gd name="connsiteX30" fmla="*/ 756593 w 770844"/>
              <a:gd name="connsiteY30" fmla="*/ 1353809 h 1599707"/>
              <a:gd name="connsiteX31" fmla="*/ 732676 w 770844"/>
              <a:gd name="connsiteY31" fmla="*/ 1328243 h 1599707"/>
              <a:gd name="connsiteX32" fmla="*/ 625462 w 770844"/>
              <a:gd name="connsiteY32" fmla="*/ 1258140 h 1599707"/>
              <a:gd name="connsiteX33" fmla="*/ 418456 w 770844"/>
              <a:gd name="connsiteY33" fmla="*/ 1086597 h 1599707"/>
              <a:gd name="connsiteX34" fmla="*/ 406910 w 770844"/>
              <a:gd name="connsiteY34" fmla="*/ 1056082 h 1599707"/>
              <a:gd name="connsiteX35" fmla="*/ 403611 w 770844"/>
              <a:gd name="connsiteY35" fmla="*/ 1085772 h 1599707"/>
              <a:gd name="connsiteX36" fmla="*/ 336808 w 770844"/>
              <a:gd name="connsiteY36" fmla="*/ 1395044 h 1599707"/>
              <a:gd name="connsiteX37" fmla="*/ 175986 w 770844"/>
              <a:gd name="connsiteY37" fmla="*/ 1598752 h 1599707"/>
              <a:gd name="connsiteX38" fmla="*/ 164440 w 770844"/>
              <a:gd name="connsiteY38" fmla="*/ 1592980 h 1599707"/>
              <a:gd name="connsiteX39" fmla="*/ 198254 w 770844"/>
              <a:gd name="connsiteY39" fmla="*/ 1489888 h 1599707"/>
              <a:gd name="connsiteX40" fmla="*/ 229594 w 770844"/>
              <a:gd name="connsiteY40" fmla="*/ 1381850 h 1599707"/>
              <a:gd name="connsiteX41" fmla="*/ 296396 w 770844"/>
              <a:gd name="connsiteY41" fmla="*/ 1291130 h 1599707"/>
              <a:gd name="connsiteX42" fmla="*/ 368147 w 770844"/>
              <a:gd name="connsiteY42" fmla="*/ 1213605 h 1599707"/>
              <a:gd name="connsiteX43" fmla="*/ 392890 w 770844"/>
              <a:gd name="connsiteY43" fmla="*/ 1056082 h 1599707"/>
              <a:gd name="connsiteX44" fmla="*/ 395364 w 770844"/>
              <a:gd name="connsiteY44" fmla="*/ 984330 h 1599707"/>
              <a:gd name="connsiteX45" fmla="*/ 395364 w 770844"/>
              <a:gd name="connsiteY45" fmla="*/ 889488 h 1599707"/>
              <a:gd name="connsiteX46" fmla="*/ 347529 w 770844"/>
              <a:gd name="connsiteY46" fmla="*/ 1006599 h 1599707"/>
              <a:gd name="connsiteX47" fmla="*/ 128977 w 770844"/>
              <a:gd name="connsiteY47" fmla="*/ 1214429 h 1599707"/>
              <a:gd name="connsiteX48" fmla="*/ 119905 w 770844"/>
              <a:gd name="connsiteY48" fmla="*/ 1206183 h 1599707"/>
              <a:gd name="connsiteX49" fmla="*/ 165264 w 770844"/>
              <a:gd name="connsiteY49" fmla="*/ 1103916 h 1599707"/>
              <a:gd name="connsiteX50" fmla="*/ 218047 w 770844"/>
              <a:gd name="connsiteY50" fmla="*/ 1018969 h 1599707"/>
              <a:gd name="connsiteX51" fmla="*/ 288974 w 770844"/>
              <a:gd name="connsiteY51" fmla="*/ 956290 h 1599707"/>
              <a:gd name="connsiteX52" fmla="*/ 359075 w 770844"/>
              <a:gd name="connsiteY52" fmla="*/ 896086 h 1599707"/>
              <a:gd name="connsiteX53" fmla="*/ 389590 w 770844"/>
              <a:gd name="connsiteY53" fmla="*/ 850725 h 1599707"/>
              <a:gd name="connsiteX54" fmla="*/ 392890 w 770844"/>
              <a:gd name="connsiteY54" fmla="*/ 837529 h 1599707"/>
              <a:gd name="connsiteX55" fmla="*/ 433301 w 770844"/>
              <a:gd name="connsiteY55" fmla="*/ 667636 h 1599707"/>
              <a:gd name="connsiteX56" fmla="*/ 453095 w 770844"/>
              <a:gd name="connsiteY56" fmla="*/ 532381 h 1599707"/>
              <a:gd name="connsiteX57" fmla="*/ 425878 w 770844"/>
              <a:gd name="connsiteY57" fmla="*/ 316302 h 1599707"/>
              <a:gd name="connsiteX58" fmla="*/ 420929 w 770844"/>
              <a:gd name="connsiteY58" fmla="*/ 325374 h 1599707"/>
              <a:gd name="connsiteX59" fmla="*/ 408559 w 770844"/>
              <a:gd name="connsiteY59" fmla="*/ 347643 h 1599707"/>
              <a:gd name="connsiteX60" fmla="*/ 393714 w 770844"/>
              <a:gd name="connsiteY60" fmla="*/ 401250 h 1599707"/>
              <a:gd name="connsiteX61" fmla="*/ 372272 w 770844"/>
              <a:gd name="connsiteY61" fmla="*/ 441661 h 1599707"/>
              <a:gd name="connsiteX62" fmla="*/ 368147 w 770844"/>
              <a:gd name="connsiteY62" fmla="*/ 548875 h 1599707"/>
              <a:gd name="connsiteX63" fmla="*/ 357427 w 770844"/>
              <a:gd name="connsiteY63" fmla="*/ 656915 h 1599707"/>
              <a:gd name="connsiteX64" fmla="*/ 312066 w 770844"/>
              <a:gd name="connsiteY64" fmla="*/ 754233 h 1599707"/>
              <a:gd name="connsiteX65" fmla="*/ 171038 w 770844"/>
              <a:gd name="connsiteY65" fmla="*/ 910106 h 1599707"/>
              <a:gd name="connsiteX66" fmla="*/ 161966 w 770844"/>
              <a:gd name="connsiteY66" fmla="*/ 903508 h 1599707"/>
              <a:gd name="connsiteX67" fmla="*/ 188358 w 770844"/>
              <a:gd name="connsiteY67" fmla="*/ 732789 h 1599707"/>
              <a:gd name="connsiteX68" fmla="*/ 206501 w 770844"/>
              <a:gd name="connsiteY68" fmla="*/ 667636 h 1599707"/>
              <a:gd name="connsiteX69" fmla="*/ 240315 w 770844"/>
              <a:gd name="connsiteY69" fmla="*/ 612379 h 1599707"/>
              <a:gd name="connsiteX70" fmla="*/ 281552 w 770844"/>
              <a:gd name="connsiteY70" fmla="*/ 559597 h 1599707"/>
              <a:gd name="connsiteX71" fmla="*/ 321138 w 770844"/>
              <a:gd name="connsiteY71" fmla="*/ 498568 h 1599707"/>
              <a:gd name="connsiteX72" fmla="*/ 360725 w 770844"/>
              <a:gd name="connsiteY72" fmla="*/ 434239 h 1599707"/>
              <a:gd name="connsiteX73" fmla="*/ 373096 w 770844"/>
              <a:gd name="connsiteY73" fmla="*/ 389703 h 1599707"/>
              <a:gd name="connsiteX74" fmla="*/ 401136 w 770844"/>
              <a:gd name="connsiteY74" fmla="*/ 327024 h 1599707"/>
              <a:gd name="connsiteX75" fmla="*/ 410208 w 770844"/>
              <a:gd name="connsiteY75" fmla="*/ 299808 h 1599707"/>
              <a:gd name="connsiteX76" fmla="*/ 345055 w 770844"/>
              <a:gd name="connsiteY76" fmla="*/ 345168 h 1599707"/>
              <a:gd name="connsiteX77" fmla="*/ 262583 w 770844"/>
              <a:gd name="connsiteY77" fmla="*/ 408672 h 1599707"/>
              <a:gd name="connsiteX78" fmla="*/ 184234 w 770844"/>
              <a:gd name="connsiteY78" fmla="*/ 456506 h 1599707"/>
              <a:gd name="connsiteX79" fmla="*/ 10216 w 770844"/>
              <a:gd name="connsiteY79" fmla="*/ 489496 h 1599707"/>
              <a:gd name="connsiteX80" fmla="*/ 319 w 770844"/>
              <a:gd name="connsiteY80" fmla="*/ 481248 h 1599707"/>
              <a:gd name="connsiteX81" fmla="*/ 54752 w 770844"/>
              <a:gd name="connsiteY81" fmla="*/ 416919 h 1599707"/>
              <a:gd name="connsiteX82" fmla="*/ 204027 w 770844"/>
              <a:gd name="connsiteY82" fmla="*/ 317127 h 1599707"/>
              <a:gd name="connsiteX83" fmla="*/ 310417 w 770844"/>
              <a:gd name="connsiteY83" fmla="*/ 294860 h 1599707"/>
              <a:gd name="connsiteX84" fmla="*/ 420929 w 770844"/>
              <a:gd name="connsiteY84" fmla="*/ 275066 h 1599707"/>
              <a:gd name="connsiteX85" fmla="*/ 485257 w 770844"/>
              <a:gd name="connsiteY85" fmla="*/ 28526 h 159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70844" h="1599707">
                <a:moveTo>
                  <a:pt x="492302" y="0"/>
                </a:moveTo>
                <a:lnTo>
                  <a:pt x="518881" y="0"/>
                </a:lnTo>
                <a:lnTo>
                  <a:pt x="516840" y="8146"/>
                </a:lnTo>
                <a:cubicBezTo>
                  <a:pt x="495593" y="93059"/>
                  <a:pt x="468145" y="203624"/>
                  <a:pt x="467115" y="212386"/>
                </a:cubicBezTo>
                <a:cubicBezTo>
                  <a:pt x="463815" y="240427"/>
                  <a:pt x="465465" y="257747"/>
                  <a:pt x="463815" y="280014"/>
                </a:cubicBezTo>
                <a:cubicBezTo>
                  <a:pt x="455568" y="338571"/>
                  <a:pt x="462166" y="397951"/>
                  <a:pt x="472887" y="455682"/>
                </a:cubicBezTo>
                <a:cubicBezTo>
                  <a:pt x="474537" y="465578"/>
                  <a:pt x="477011" y="475475"/>
                  <a:pt x="478660" y="485372"/>
                </a:cubicBezTo>
                <a:cubicBezTo>
                  <a:pt x="478660" y="485372"/>
                  <a:pt x="482784" y="505164"/>
                  <a:pt x="484434" y="509288"/>
                </a:cubicBezTo>
                <a:cubicBezTo>
                  <a:pt x="500104" y="543927"/>
                  <a:pt x="507526" y="556297"/>
                  <a:pt x="534742" y="582690"/>
                </a:cubicBezTo>
                <a:cubicBezTo>
                  <a:pt x="557835" y="604956"/>
                  <a:pt x="580927" y="627224"/>
                  <a:pt x="597422" y="655265"/>
                </a:cubicBezTo>
                <a:cubicBezTo>
                  <a:pt x="614740" y="684955"/>
                  <a:pt x="623812" y="719594"/>
                  <a:pt x="631235" y="753407"/>
                </a:cubicBezTo>
                <a:cubicBezTo>
                  <a:pt x="645255" y="819385"/>
                  <a:pt x="651029" y="890312"/>
                  <a:pt x="682368" y="950518"/>
                </a:cubicBezTo>
                <a:cubicBezTo>
                  <a:pt x="684018" y="953816"/>
                  <a:pt x="686492" y="957939"/>
                  <a:pt x="688142" y="961239"/>
                </a:cubicBezTo>
                <a:cubicBezTo>
                  <a:pt x="692264" y="968661"/>
                  <a:pt x="680718" y="976908"/>
                  <a:pt x="675770" y="968661"/>
                </a:cubicBezTo>
                <a:cubicBezTo>
                  <a:pt x="674121" y="964538"/>
                  <a:pt x="671647" y="961239"/>
                  <a:pt x="669997" y="957115"/>
                </a:cubicBezTo>
                <a:cubicBezTo>
                  <a:pt x="642781" y="910930"/>
                  <a:pt x="604844" y="870519"/>
                  <a:pt x="570206" y="830107"/>
                </a:cubicBezTo>
                <a:cubicBezTo>
                  <a:pt x="541340" y="796294"/>
                  <a:pt x="512475" y="761655"/>
                  <a:pt x="494330" y="720419"/>
                </a:cubicBezTo>
                <a:cubicBezTo>
                  <a:pt x="477011" y="680832"/>
                  <a:pt x="471238" y="637946"/>
                  <a:pt x="462991" y="595885"/>
                </a:cubicBezTo>
                <a:cubicBezTo>
                  <a:pt x="462166" y="592586"/>
                  <a:pt x="461342" y="588462"/>
                  <a:pt x="460517" y="585164"/>
                </a:cubicBezTo>
                <a:cubicBezTo>
                  <a:pt x="456393" y="620627"/>
                  <a:pt x="449795" y="656089"/>
                  <a:pt x="442373" y="691553"/>
                </a:cubicBezTo>
                <a:cubicBezTo>
                  <a:pt x="433301" y="729491"/>
                  <a:pt x="427528" y="764953"/>
                  <a:pt x="418456" y="802891"/>
                </a:cubicBezTo>
                <a:cubicBezTo>
                  <a:pt x="416806" y="808665"/>
                  <a:pt x="412683" y="825983"/>
                  <a:pt x="412683" y="829283"/>
                </a:cubicBezTo>
                <a:cubicBezTo>
                  <a:pt x="410208" y="853199"/>
                  <a:pt x="411858" y="860622"/>
                  <a:pt x="410208" y="885364"/>
                </a:cubicBezTo>
                <a:cubicBezTo>
                  <a:pt x="411034" y="886188"/>
                  <a:pt x="411034" y="887838"/>
                  <a:pt x="411034" y="888663"/>
                </a:cubicBezTo>
                <a:cubicBezTo>
                  <a:pt x="411034" y="929075"/>
                  <a:pt x="420929" y="967011"/>
                  <a:pt x="448147" y="998352"/>
                </a:cubicBezTo>
                <a:cubicBezTo>
                  <a:pt x="470414" y="1023918"/>
                  <a:pt x="498454" y="1042887"/>
                  <a:pt x="525670" y="1061855"/>
                </a:cubicBezTo>
                <a:cubicBezTo>
                  <a:pt x="559484" y="1084948"/>
                  <a:pt x="589998" y="1109690"/>
                  <a:pt x="616390" y="1141029"/>
                </a:cubicBezTo>
                <a:cubicBezTo>
                  <a:pt x="662575" y="1196286"/>
                  <a:pt x="696388" y="1261440"/>
                  <a:pt x="743398" y="1315871"/>
                </a:cubicBezTo>
                <a:cubicBezTo>
                  <a:pt x="751645" y="1324119"/>
                  <a:pt x="759893" y="1332365"/>
                  <a:pt x="767315" y="1341438"/>
                </a:cubicBezTo>
                <a:cubicBezTo>
                  <a:pt x="768140" y="1342262"/>
                  <a:pt x="768140" y="1342262"/>
                  <a:pt x="768964" y="1343087"/>
                </a:cubicBezTo>
                <a:cubicBezTo>
                  <a:pt x="775562" y="1350510"/>
                  <a:pt x="763191" y="1360406"/>
                  <a:pt x="756593" y="1353809"/>
                </a:cubicBezTo>
                <a:cubicBezTo>
                  <a:pt x="748346" y="1345561"/>
                  <a:pt x="740099" y="1337315"/>
                  <a:pt x="732676" y="1328243"/>
                </a:cubicBezTo>
                <a:cubicBezTo>
                  <a:pt x="701337" y="1299377"/>
                  <a:pt x="663400" y="1277934"/>
                  <a:pt x="625462" y="1258140"/>
                </a:cubicBezTo>
                <a:cubicBezTo>
                  <a:pt x="544639" y="1216079"/>
                  <a:pt x="458042" y="1174843"/>
                  <a:pt x="418456" y="1086597"/>
                </a:cubicBezTo>
                <a:cubicBezTo>
                  <a:pt x="413508" y="1076700"/>
                  <a:pt x="410208" y="1066804"/>
                  <a:pt x="406910" y="1056082"/>
                </a:cubicBezTo>
                <a:cubicBezTo>
                  <a:pt x="406084" y="1065979"/>
                  <a:pt x="405260" y="1075875"/>
                  <a:pt x="403611" y="1085772"/>
                </a:cubicBezTo>
                <a:cubicBezTo>
                  <a:pt x="389590" y="1189688"/>
                  <a:pt x="373096" y="1296078"/>
                  <a:pt x="336808" y="1395044"/>
                </a:cubicBezTo>
                <a:cubicBezTo>
                  <a:pt x="306293" y="1478343"/>
                  <a:pt x="257634" y="1557516"/>
                  <a:pt x="175986" y="1598752"/>
                </a:cubicBezTo>
                <a:cubicBezTo>
                  <a:pt x="171038" y="1601227"/>
                  <a:pt x="164440" y="1598752"/>
                  <a:pt x="164440" y="1592980"/>
                </a:cubicBezTo>
                <a:cubicBezTo>
                  <a:pt x="162790" y="1554218"/>
                  <a:pt x="185058" y="1523702"/>
                  <a:pt x="198254" y="1489888"/>
                </a:cubicBezTo>
                <a:cubicBezTo>
                  <a:pt x="212274" y="1454425"/>
                  <a:pt x="215573" y="1416487"/>
                  <a:pt x="229594" y="1381850"/>
                </a:cubicBezTo>
                <a:cubicBezTo>
                  <a:pt x="244439" y="1346386"/>
                  <a:pt x="270830" y="1318345"/>
                  <a:pt x="296396" y="1291130"/>
                </a:cubicBezTo>
                <a:cubicBezTo>
                  <a:pt x="321138" y="1265563"/>
                  <a:pt x="346705" y="1241646"/>
                  <a:pt x="368147" y="1213605"/>
                </a:cubicBezTo>
                <a:cubicBezTo>
                  <a:pt x="378044" y="1160822"/>
                  <a:pt x="386292" y="1108864"/>
                  <a:pt x="392890" y="1056082"/>
                </a:cubicBezTo>
                <a:cubicBezTo>
                  <a:pt x="396188" y="1032165"/>
                  <a:pt x="396188" y="1008248"/>
                  <a:pt x="395364" y="984330"/>
                </a:cubicBezTo>
                <a:cubicBezTo>
                  <a:pt x="392064" y="952991"/>
                  <a:pt x="392890" y="920827"/>
                  <a:pt x="395364" y="889488"/>
                </a:cubicBezTo>
                <a:cubicBezTo>
                  <a:pt x="383817" y="929899"/>
                  <a:pt x="368147" y="969486"/>
                  <a:pt x="347529" y="1006599"/>
                </a:cubicBezTo>
                <a:cubicBezTo>
                  <a:pt x="297220" y="1096494"/>
                  <a:pt x="221347" y="1169070"/>
                  <a:pt x="128977" y="1214429"/>
                </a:cubicBezTo>
                <a:cubicBezTo>
                  <a:pt x="123204" y="1217729"/>
                  <a:pt x="117431" y="1211955"/>
                  <a:pt x="119905" y="1206183"/>
                </a:cubicBezTo>
                <a:cubicBezTo>
                  <a:pt x="134750" y="1172369"/>
                  <a:pt x="148770" y="1137730"/>
                  <a:pt x="165264" y="1103916"/>
                </a:cubicBezTo>
                <a:cubicBezTo>
                  <a:pt x="180110" y="1074226"/>
                  <a:pt x="196605" y="1044536"/>
                  <a:pt x="218047" y="1018969"/>
                </a:cubicBezTo>
                <a:cubicBezTo>
                  <a:pt x="237841" y="994228"/>
                  <a:pt x="263408" y="975260"/>
                  <a:pt x="288974" y="956290"/>
                </a:cubicBezTo>
                <a:cubicBezTo>
                  <a:pt x="313715" y="937321"/>
                  <a:pt x="338457" y="919177"/>
                  <a:pt x="359075" y="896086"/>
                </a:cubicBezTo>
                <a:cubicBezTo>
                  <a:pt x="371446" y="882066"/>
                  <a:pt x="381344" y="867220"/>
                  <a:pt x="389590" y="850725"/>
                </a:cubicBezTo>
                <a:cubicBezTo>
                  <a:pt x="391240" y="845777"/>
                  <a:pt x="392064" y="841653"/>
                  <a:pt x="392890" y="837529"/>
                </a:cubicBezTo>
                <a:cubicBezTo>
                  <a:pt x="406084" y="780624"/>
                  <a:pt x="421754" y="724543"/>
                  <a:pt x="433301" y="667636"/>
                </a:cubicBezTo>
                <a:cubicBezTo>
                  <a:pt x="442373" y="623100"/>
                  <a:pt x="450620" y="577741"/>
                  <a:pt x="453095" y="532381"/>
                </a:cubicBezTo>
                <a:cubicBezTo>
                  <a:pt x="437425" y="461455"/>
                  <a:pt x="422579" y="388878"/>
                  <a:pt x="425878" y="316302"/>
                </a:cubicBezTo>
                <a:cubicBezTo>
                  <a:pt x="424229" y="319602"/>
                  <a:pt x="422579" y="322076"/>
                  <a:pt x="420929" y="325374"/>
                </a:cubicBezTo>
                <a:cubicBezTo>
                  <a:pt x="416806" y="332797"/>
                  <a:pt x="412683" y="340219"/>
                  <a:pt x="408559" y="347643"/>
                </a:cubicBezTo>
                <a:cubicBezTo>
                  <a:pt x="405260" y="366611"/>
                  <a:pt x="401136" y="384755"/>
                  <a:pt x="393714" y="401250"/>
                </a:cubicBezTo>
                <a:cubicBezTo>
                  <a:pt x="387116" y="415270"/>
                  <a:pt x="379694" y="428465"/>
                  <a:pt x="372272" y="441661"/>
                </a:cubicBezTo>
                <a:cubicBezTo>
                  <a:pt x="364848" y="477124"/>
                  <a:pt x="367322" y="513412"/>
                  <a:pt x="368147" y="548875"/>
                </a:cubicBezTo>
                <a:cubicBezTo>
                  <a:pt x="368972" y="585164"/>
                  <a:pt x="368147" y="621451"/>
                  <a:pt x="357427" y="656915"/>
                </a:cubicBezTo>
                <a:cubicBezTo>
                  <a:pt x="347529" y="690728"/>
                  <a:pt x="330209" y="723717"/>
                  <a:pt x="312066" y="754233"/>
                </a:cubicBezTo>
                <a:cubicBezTo>
                  <a:pt x="276602" y="814437"/>
                  <a:pt x="231243" y="872168"/>
                  <a:pt x="171038" y="910106"/>
                </a:cubicBezTo>
                <a:cubicBezTo>
                  <a:pt x="166089" y="913405"/>
                  <a:pt x="161141" y="908457"/>
                  <a:pt x="161966" y="903508"/>
                </a:cubicBezTo>
                <a:cubicBezTo>
                  <a:pt x="169388" y="846602"/>
                  <a:pt x="177636" y="789696"/>
                  <a:pt x="188358" y="732789"/>
                </a:cubicBezTo>
                <a:cubicBezTo>
                  <a:pt x="193306" y="710522"/>
                  <a:pt x="197429" y="688254"/>
                  <a:pt x="206501" y="667636"/>
                </a:cubicBezTo>
                <a:cubicBezTo>
                  <a:pt x="215573" y="647843"/>
                  <a:pt x="227119" y="629699"/>
                  <a:pt x="240315" y="612379"/>
                </a:cubicBezTo>
                <a:cubicBezTo>
                  <a:pt x="254335" y="595060"/>
                  <a:pt x="268356" y="577741"/>
                  <a:pt x="281552" y="559597"/>
                </a:cubicBezTo>
                <a:cubicBezTo>
                  <a:pt x="295572" y="539803"/>
                  <a:pt x="307942" y="519185"/>
                  <a:pt x="321138" y="498568"/>
                </a:cubicBezTo>
                <a:cubicBezTo>
                  <a:pt x="334333" y="477124"/>
                  <a:pt x="348353" y="455682"/>
                  <a:pt x="360725" y="434239"/>
                </a:cubicBezTo>
                <a:cubicBezTo>
                  <a:pt x="363199" y="419393"/>
                  <a:pt x="367322" y="404548"/>
                  <a:pt x="373096" y="389703"/>
                </a:cubicBezTo>
                <a:cubicBezTo>
                  <a:pt x="381344" y="368260"/>
                  <a:pt x="391240" y="347643"/>
                  <a:pt x="401136" y="327024"/>
                </a:cubicBezTo>
                <a:cubicBezTo>
                  <a:pt x="403611" y="317952"/>
                  <a:pt x="406084" y="308880"/>
                  <a:pt x="410208" y="299808"/>
                </a:cubicBezTo>
                <a:cubicBezTo>
                  <a:pt x="387940" y="313829"/>
                  <a:pt x="366498" y="329499"/>
                  <a:pt x="345055" y="345168"/>
                </a:cubicBezTo>
                <a:cubicBezTo>
                  <a:pt x="317014" y="365786"/>
                  <a:pt x="289798" y="387229"/>
                  <a:pt x="262583" y="408672"/>
                </a:cubicBezTo>
                <a:cubicBezTo>
                  <a:pt x="237841" y="427641"/>
                  <a:pt x="213924" y="445785"/>
                  <a:pt x="184234" y="456506"/>
                </a:cubicBezTo>
                <a:cubicBezTo>
                  <a:pt x="128152" y="477949"/>
                  <a:pt x="67947" y="477124"/>
                  <a:pt x="10216" y="489496"/>
                </a:cubicBezTo>
                <a:cubicBezTo>
                  <a:pt x="3619" y="490320"/>
                  <a:pt x="-1330" y="485372"/>
                  <a:pt x="319" y="481248"/>
                </a:cubicBezTo>
                <a:cubicBezTo>
                  <a:pt x="11866" y="455682"/>
                  <a:pt x="34133" y="435063"/>
                  <a:pt x="54752" y="416919"/>
                </a:cubicBezTo>
                <a:cubicBezTo>
                  <a:pt x="98462" y="377332"/>
                  <a:pt x="149595" y="339395"/>
                  <a:pt x="204027" y="317127"/>
                </a:cubicBezTo>
                <a:cubicBezTo>
                  <a:pt x="237016" y="303107"/>
                  <a:pt x="274953" y="298983"/>
                  <a:pt x="310417" y="294860"/>
                </a:cubicBezTo>
                <a:cubicBezTo>
                  <a:pt x="347529" y="290736"/>
                  <a:pt x="385466" y="286612"/>
                  <a:pt x="420929" y="275066"/>
                </a:cubicBezTo>
                <a:cubicBezTo>
                  <a:pt x="429177" y="252901"/>
                  <a:pt x="460620" y="127968"/>
                  <a:pt x="485257" y="28526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sp>
        <p:nvSpPr>
          <p:cNvPr id="80" name="任意多边形: 形状 79"/>
          <p:cNvSpPr/>
          <p:nvPr userDrawn="1">
            <p:custDataLst>
              <p:tags r:id="rId16"/>
            </p:custDataLst>
          </p:nvPr>
        </p:nvSpPr>
        <p:spPr>
          <a:xfrm>
            <a:off x="11433175" y="0"/>
            <a:ext cx="758825" cy="1031240"/>
          </a:xfrm>
          <a:custGeom>
            <a:avLst/>
            <a:gdLst>
              <a:gd name="connsiteX0" fmla="*/ 281817 w 1036563"/>
              <a:gd name="connsiteY0" fmla="*/ 0 h 1408240"/>
              <a:gd name="connsiteX1" fmla="*/ 309581 w 1036563"/>
              <a:gd name="connsiteY1" fmla="*/ 0 h 1408240"/>
              <a:gd name="connsiteX2" fmla="*/ 310658 w 1036563"/>
              <a:gd name="connsiteY2" fmla="*/ 5515 h 1408240"/>
              <a:gd name="connsiteX3" fmla="*/ 314221 w 1036563"/>
              <a:gd name="connsiteY3" fmla="*/ 21875 h 1408240"/>
              <a:gd name="connsiteX4" fmla="*/ 338963 w 1036563"/>
              <a:gd name="connsiteY4" fmla="*/ 84555 h 1408240"/>
              <a:gd name="connsiteX5" fmla="*/ 419786 w 1036563"/>
              <a:gd name="connsiteY5" fmla="*/ 240429 h 1408240"/>
              <a:gd name="connsiteX6" fmla="*/ 437105 w 1036563"/>
              <a:gd name="connsiteY6" fmla="*/ 265169 h 1408240"/>
              <a:gd name="connsiteX7" fmla="*/ 452775 w 1036563"/>
              <a:gd name="connsiteY7" fmla="*/ 284138 h 1408240"/>
              <a:gd name="connsiteX8" fmla="*/ 529474 w 1036563"/>
              <a:gd name="connsiteY8" fmla="*/ 330323 h 1408240"/>
              <a:gd name="connsiteX9" fmla="*/ 616895 w 1036563"/>
              <a:gd name="connsiteY9" fmla="*/ 369909 h 1408240"/>
              <a:gd name="connsiteX10" fmla="*/ 688646 w 1036563"/>
              <a:gd name="connsiteY10" fmla="*/ 444960 h 1408240"/>
              <a:gd name="connsiteX11" fmla="*/ 816478 w 1036563"/>
              <a:gd name="connsiteY11" fmla="*/ 602483 h 1408240"/>
              <a:gd name="connsiteX12" fmla="*/ 826376 w 1036563"/>
              <a:gd name="connsiteY12" fmla="*/ 609906 h 1408240"/>
              <a:gd name="connsiteX13" fmla="*/ 818128 w 1036563"/>
              <a:gd name="connsiteY13" fmla="*/ 622277 h 1408240"/>
              <a:gd name="connsiteX14" fmla="*/ 808232 w 1036563"/>
              <a:gd name="connsiteY14" fmla="*/ 614854 h 1408240"/>
              <a:gd name="connsiteX15" fmla="*/ 664729 w 1036563"/>
              <a:gd name="connsiteY15" fmla="*/ 540628 h 1408240"/>
              <a:gd name="connsiteX16" fmla="*/ 550093 w 1036563"/>
              <a:gd name="connsiteY16" fmla="*/ 472176 h 1408240"/>
              <a:gd name="connsiteX17" fmla="*/ 469269 w 1036563"/>
              <a:gd name="connsiteY17" fmla="*/ 372384 h 1408240"/>
              <a:gd name="connsiteX18" fmla="*/ 462671 w 1036563"/>
              <a:gd name="connsiteY18" fmla="*/ 363313 h 1408240"/>
              <a:gd name="connsiteX19" fmla="*/ 489888 w 1036563"/>
              <a:gd name="connsiteY19" fmla="*/ 468053 h 1408240"/>
              <a:gd name="connsiteX20" fmla="*/ 514630 w 1036563"/>
              <a:gd name="connsiteY20" fmla="*/ 579390 h 1408240"/>
              <a:gd name="connsiteX21" fmla="*/ 520402 w 1036563"/>
              <a:gd name="connsiteY21" fmla="*/ 605782 h 1408240"/>
              <a:gd name="connsiteX22" fmla="*/ 541021 w 1036563"/>
              <a:gd name="connsiteY22" fmla="*/ 657739 h 1408240"/>
              <a:gd name="connsiteX23" fmla="*/ 542669 w 1036563"/>
              <a:gd name="connsiteY23" fmla="*/ 660214 h 1408240"/>
              <a:gd name="connsiteX24" fmla="*/ 622668 w 1036563"/>
              <a:gd name="connsiteY24" fmla="*/ 745161 h 1408240"/>
              <a:gd name="connsiteX25" fmla="*/ 719162 w 1036563"/>
              <a:gd name="connsiteY25" fmla="*/ 770727 h 1408240"/>
              <a:gd name="connsiteX26" fmla="*/ 834623 w 1036563"/>
              <a:gd name="connsiteY26" fmla="*/ 805365 h 1408240"/>
              <a:gd name="connsiteX27" fmla="*/ 1022661 w 1036563"/>
              <a:gd name="connsiteY27" fmla="*/ 911756 h 1408240"/>
              <a:gd name="connsiteX28" fmla="*/ 1036563 w 1036563"/>
              <a:gd name="connsiteY28" fmla="*/ 917459 h 1408240"/>
              <a:gd name="connsiteX29" fmla="*/ 1036563 w 1036563"/>
              <a:gd name="connsiteY29" fmla="*/ 935625 h 1408240"/>
              <a:gd name="connsiteX30" fmla="*/ 1016062 w 1036563"/>
              <a:gd name="connsiteY30" fmla="*/ 927424 h 1408240"/>
              <a:gd name="connsiteX31" fmla="*/ 889880 w 1036563"/>
              <a:gd name="connsiteY31" fmla="*/ 908456 h 1408240"/>
              <a:gd name="connsiteX32" fmla="*/ 630091 w 1036563"/>
              <a:gd name="connsiteY32" fmla="*/ 838354 h 1408240"/>
              <a:gd name="connsiteX33" fmla="*/ 606999 w 1036563"/>
              <a:gd name="connsiteY33" fmla="*/ 815262 h 1408240"/>
              <a:gd name="connsiteX34" fmla="*/ 616071 w 1036563"/>
              <a:gd name="connsiteY34" fmla="*/ 843303 h 1408240"/>
              <a:gd name="connsiteX35" fmla="*/ 683698 w 1036563"/>
              <a:gd name="connsiteY35" fmla="*/ 1152575 h 1408240"/>
              <a:gd name="connsiteX36" fmla="*/ 622668 w 1036563"/>
              <a:gd name="connsiteY36" fmla="*/ 1404942 h 1408240"/>
              <a:gd name="connsiteX37" fmla="*/ 609472 w 1036563"/>
              <a:gd name="connsiteY37" fmla="*/ 1404116 h 1408240"/>
              <a:gd name="connsiteX38" fmla="*/ 597102 w 1036563"/>
              <a:gd name="connsiteY38" fmla="*/ 1296902 h 1408240"/>
              <a:gd name="connsiteX39" fmla="*/ 580607 w 1036563"/>
              <a:gd name="connsiteY39" fmla="*/ 1186389 h 1408240"/>
              <a:gd name="connsiteX40" fmla="*/ 603700 w 1036563"/>
              <a:gd name="connsiteY40" fmla="*/ 1076701 h 1408240"/>
              <a:gd name="connsiteX41" fmla="*/ 636689 w 1036563"/>
              <a:gd name="connsiteY41" fmla="*/ 976909 h 1408240"/>
              <a:gd name="connsiteX42" fmla="*/ 593803 w 1036563"/>
              <a:gd name="connsiteY42" fmla="*/ 823510 h 1408240"/>
              <a:gd name="connsiteX43" fmla="*/ 566587 w 1036563"/>
              <a:gd name="connsiteY43" fmla="*/ 757531 h 1408240"/>
              <a:gd name="connsiteX44" fmla="*/ 527825 w 1036563"/>
              <a:gd name="connsiteY44" fmla="*/ 670935 h 1408240"/>
              <a:gd name="connsiteX45" fmla="*/ 532774 w 1036563"/>
              <a:gd name="connsiteY45" fmla="*/ 797942 h 1408240"/>
              <a:gd name="connsiteX46" fmla="*/ 419786 w 1036563"/>
              <a:gd name="connsiteY46" fmla="*/ 1077525 h 1408240"/>
              <a:gd name="connsiteX47" fmla="*/ 408239 w 1036563"/>
              <a:gd name="connsiteY47" fmla="*/ 1073401 h 1408240"/>
              <a:gd name="connsiteX48" fmla="*/ 407415 w 1036563"/>
              <a:gd name="connsiteY48" fmla="*/ 961239 h 1408240"/>
              <a:gd name="connsiteX49" fmla="*/ 420610 w 1036563"/>
              <a:gd name="connsiteY49" fmla="*/ 862272 h 1408240"/>
              <a:gd name="connsiteX50" fmla="*/ 459373 w 1036563"/>
              <a:gd name="connsiteY50" fmla="*/ 775675 h 1408240"/>
              <a:gd name="connsiteX51" fmla="*/ 498135 w 1036563"/>
              <a:gd name="connsiteY51" fmla="*/ 691553 h 1408240"/>
              <a:gd name="connsiteX52" fmla="*/ 507207 w 1036563"/>
              <a:gd name="connsiteY52" fmla="*/ 637946 h 1408240"/>
              <a:gd name="connsiteX53" fmla="*/ 504732 w 1036563"/>
              <a:gd name="connsiteY53" fmla="*/ 624750 h 1408240"/>
              <a:gd name="connsiteX54" fmla="*/ 470919 w 1036563"/>
              <a:gd name="connsiteY54" fmla="*/ 454033 h 1408240"/>
              <a:gd name="connsiteX55" fmla="*/ 432981 w 1036563"/>
              <a:gd name="connsiteY55" fmla="*/ 322900 h 1408240"/>
              <a:gd name="connsiteX56" fmla="*/ 318344 w 1036563"/>
              <a:gd name="connsiteY56" fmla="*/ 137337 h 1408240"/>
              <a:gd name="connsiteX57" fmla="*/ 317520 w 1036563"/>
              <a:gd name="connsiteY57" fmla="*/ 148058 h 1408240"/>
              <a:gd name="connsiteX58" fmla="*/ 315870 w 1036563"/>
              <a:gd name="connsiteY58" fmla="*/ 173625 h 1408240"/>
              <a:gd name="connsiteX59" fmla="*/ 324117 w 1036563"/>
              <a:gd name="connsiteY59" fmla="*/ 228056 h 1408240"/>
              <a:gd name="connsiteX60" fmla="*/ 320818 w 1036563"/>
              <a:gd name="connsiteY60" fmla="*/ 273417 h 1408240"/>
              <a:gd name="connsiteX61" fmla="*/ 362055 w 1036563"/>
              <a:gd name="connsiteY61" fmla="*/ 372384 h 1408240"/>
              <a:gd name="connsiteX62" fmla="*/ 396694 w 1036563"/>
              <a:gd name="connsiteY62" fmla="*/ 475475 h 1408240"/>
              <a:gd name="connsiteX63" fmla="*/ 395868 w 1036563"/>
              <a:gd name="connsiteY63" fmla="*/ 583514 h 1408240"/>
              <a:gd name="connsiteX64" fmla="*/ 332365 w 1036563"/>
              <a:gd name="connsiteY64" fmla="*/ 783923 h 1408240"/>
              <a:gd name="connsiteX65" fmla="*/ 320818 w 1036563"/>
              <a:gd name="connsiteY65" fmla="*/ 781448 h 1408240"/>
              <a:gd name="connsiteX66" fmla="*/ 273809 w 1036563"/>
              <a:gd name="connsiteY66" fmla="*/ 614854 h 1408240"/>
              <a:gd name="connsiteX67" fmla="*/ 263088 w 1036563"/>
              <a:gd name="connsiteY67" fmla="*/ 548051 h 1408240"/>
              <a:gd name="connsiteX68" fmla="*/ 270510 w 1036563"/>
              <a:gd name="connsiteY68" fmla="*/ 483722 h 1408240"/>
              <a:gd name="connsiteX69" fmla="*/ 285355 w 1036563"/>
              <a:gd name="connsiteY69" fmla="*/ 418569 h 1408240"/>
              <a:gd name="connsiteX70" fmla="*/ 296902 w 1036563"/>
              <a:gd name="connsiteY70" fmla="*/ 346817 h 1408240"/>
              <a:gd name="connsiteX71" fmla="*/ 306798 w 1036563"/>
              <a:gd name="connsiteY71" fmla="*/ 271768 h 1408240"/>
              <a:gd name="connsiteX72" fmla="*/ 299375 w 1036563"/>
              <a:gd name="connsiteY72" fmla="*/ 225583 h 1408240"/>
              <a:gd name="connsiteX73" fmla="*/ 298551 w 1036563"/>
              <a:gd name="connsiteY73" fmla="*/ 157131 h 1408240"/>
              <a:gd name="connsiteX74" fmla="*/ 296077 w 1036563"/>
              <a:gd name="connsiteY74" fmla="*/ 128264 h 1408240"/>
              <a:gd name="connsiteX75" fmla="*/ 256490 w 1036563"/>
              <a:gd name="connsiteY75" fmla="*/ 196717 h 1408240"/>
              <a:gd name="connsiteX76" fmla="*/ 207832 w 1036563"/>
              <a:gd name="connsiteY76" fmla="*/ 289087 h 1408240"/>
              <a:gd name="connsiteX77" fmla="*/ 156697 w 1036563"/>
              <a:gd name="connsiteY77" fmla="*/ 365787 h 1408240"/>
              <a:gd name="connsiteX78" fmla="*/ 12371 w 1036563"/>
              <a:gd name="connsiteY78" fmla="*/ 468053 h 1408240"/>
              <a:gd name="connsiteX79" fmla="*/ 0 w 1036563"/>
              <a:gd name="connsiteY79" fmla="*/ 460630 h 1408240"/>
              <a:gd name="connsiteX80" fmla="*/ 23093 w 1036563"/>
              <a:gd name="connsiteY80" fmla="*/ 378981 h 1408240"/>
              <a:gd name="connsiteX81" fmla="*/ 117936 w 1036563"/>
              <a:gd name="connsiteY81" fmla="*/ 226408 h 1408240"/>
              <a:gd name="connsiteX82" fmla="*/ 206182 w 1036563"/>
              <a:gd name="connsiteY82" fmla="*/ 162079 h 1408240"/>
              <a:gd name="connsiteX83" fmla="*/ 297726 w 1036563"/>
              <a:gd name="connsiteY83" fmla="*/ 97750 h 1408240"/>
              <a:gd name="connsiteX84" fmla="*/ 286811 w 1036563"/>
              <a:gd name="connsiteY84" fmla="*/ 28203 h 140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36563" h="1408240">
                <a:moveTo>
                  <a:pt x="281817" y="0"/>
                </a:moveTo>
                <a:lnTo>
                  <a:pt x="309581" y="0"/>
                </a:lnTo>
                <a:lnTo>
                  <a:pt x="310658" y="5515"/>
                </a:lnTo>
                <a:cubicBezTo>
                  <a:pt x="312456" y="14427"/>
                  <a:pt x="313706" y="20226"/>
                  <a:pt x="314221" y="21875"/>
                </a:cubicBezTo>
                <a:cubicBezTo>
                  <a:pt x="322468" y="49091"/>
                  <a:pt x="330716" y="63936"/>
                  <a:pt x="338963" y="84555"/>
                </a:cubicBezTo>
                <a:cubicBezTo>
                  <a:pt x="355457" y="141461"/>
                  <a:pt x="385972" y="192594"/>
                  <a:pt x="419786" y="240429"/>
                </a:cubicBezTo>
                <a:cubicBezTo>
                  <a:pt x="425558" y="248675"/>
                  <a:pt x="431332" y="256922"/>
                  <a:pt x="437105" y="265169"/>
                </a:cubicBezTo>
                <a:cubicBezTo>
                  <a:pt x="437105" y="265169"/>
                  <a:pt x="449475" y="280839"/>
                  <a:pt x="452775" y="284138"/>
                </a:cubicBezTo>
                <a:cubicBezTo>
                  <a:pt x="481640" y="309705"/>
                  <a:pt x="493186" y="317952"/>
                  <a:pt x="529474" y="330323"/>
                </a:cubicBezTo>
                <a:cubicBezTo>
                  <a:pt x="559989" y="341044"/>
                  <a:pt x="590504" y="351766"/>
                  <a:pt x="616895" y="369909"/>
                </a:cubicBezTo>
                <a:cubicBezTo>
                  <a:pt x="645761" y="388879"/>
                  <a:pt x="668028" y="416920"/>
                  <a:pt x="688646" y="444960"/>
                </a:cubicBezTo>
                <a:cubicBezTo>
                  <a:pt x="728233" y="498567"/>
                  <a:pt x="762872" y="560422"/>
                  <a:pt x="816478" y="602483"/>
                </a:cubicBezTo>
                <a:cubicBezTo>
                  <a:pt x="819778" y="604956"/>
                  <a:pt x="823077" y="607431"/>
                  <a:pt x="826376" y="609906"/>
                </a:cubicBezTo>
                <a:cubicBezTo>
                  <a:pt x="832973" y="615678"/>
                  <a:pt x="825552" y="627225"/>
                  <a:pt x="818128" y="622277"/>
                </a:cubicBezTo>
                <a:cubicBezTo>
                  <a:pt x="814830" y="619802"/>
                  <a:pt x="811530" y="617328"/>
                  <a:pt x="808232" y="614854"/>
                </a:cubicBezTo>
                <a:cubicBezTo>
                  <a:pt x="764521" y="583514"/>
                  <a:pt x="713388" y="562895"/>
                  <a:pt x="664729" y="540628"/>
                </a:cubicBezTo>
                <a:cubicBezTo>
                  <a:pt x="624318" y="521660"/>
                  <a:pt x="583906" y="501866"/>
                  <a:pt x="550093" y="472176"/>
                </a:cubicBezTo>
                <a:cubicBezTo>
                  <a:pt x="517103" y="444135"/>
                  <a:pt x="494011" y="407022"/>
                  <a:pt x="469269" y="372384"/>
                </a:cubicBezTo>
                <a:cubicBezTo>
                  <a:pt x="466795" y="369085"/>
                  <a:pt x="465146" y="366611"/>
                  <a:pt x="462671" y="363313"/>
                </a:cubicBezTo>
                <a:cubicBezTo>
                  <a:pt x="473393" y="397950"/>
                  <a:pt x="482465" y="432589"/>
                  <a:pt x="489888" y="468053"/>
                </a:cubicBezTo>
                <a:cubicBezTo>
                  <a:pt x="498135" y="506814"/>
                  <a:pt x="507207" y="541453"/>
                  <a:pt x="514630" y="579390"/>
                </a:cubicBezTo>
                <a:cubicBezTo>
                  <a:pt x="515454" y="585988"/>
                  <a:pt x="519578" y="602483"/>
                  <a:pt x="520402" y="605782"/>
                </a:cubicBezTo>
                <a:cubicBezTo>
                  <a:pt x="527825" y="628874"/>
                  <a:pt x="532774" y="634646"/>
                  <a:pt x="541021" y="657739"/>
                </a:cubicBezTo>
                <a:cubicBezTo>
                  <a:pt x="541845" y="658564"/>
                  <a:pt x="541845" y="659389"/>
                  <a:pt x="542669" y="660214"/>
                </a:cubicBezTo>
                <a:cubicBezTo>
                  <a:pt x="559989" y="697326"/>
                  <a:pt x="585556" y="727840"/>
                  <a:pt x="622668" y="745161"/>
                </a:cubicBezTo>
                <a:cubicBezTo>
                  <a:pt x="653183" y="759181"/>
                  <a:pt x="686172" y="764953"/>
                  <a:pt x="719162" y="770727"/>
                </a:cubicBezTo>
                <a:cubicBezTo>
                  <a:pt x="759573" y="778150"/>
                  <a:pt x="797510" y="788046"/>
                  <a:pt x="834623" y="805365"/>
                </a:cubicBezTo>
                <a:cubicBezTo>
                  <a:pt x="899776" y="836705"/>
                  <a:pt x="957507" y="882065"/>
                  <a:pt x="1022661" y="911756"/>
                </a:cubicBezTo>
                <a:lnTo>
                  <a:pt x="1036563" y="917459"/>
                </a:lnTo>
                <a:lnTo>
                  <a:pt x="1036563" y="935625"/>
                </a:lnTo>
                <a:lnTo>
                  <a:pt x="1016062" y="927424"/>
                </a:lnTo>
                <a:cubicBezTo>
                  <a:pt x="975651" y="914230"/>
                  <a:pt x="932766" y="910930"/>
                  <a:pt x="889880" y="908456"/>
                </a:cubicBezTo>
                <a:cubicBezTo>
                  <a:pt x="798334" y="903508"/>
                  <a:pt x="702666" y="902684"/>
                  <a:pt x="630091" y="838354"/>
                </a:cubicBezTo>
                <a:cubicBezTo>
                  <a:pt x="621844" y="830932"/>
                  <a:pt x="614421" y="823510"/>
                  <a:pt x="606999" y="815262"/>
                </a:cubicBezTo>
                <a:cubicBezTo>
                  <a:pt x="610298" y="824334"/>
                  <a:pt x="613596" y="833406"/>
                  <a:pt x="616071" y="843303"/>
                </a:cubicBezTo>
                <a:cubicBezTo>
                  <a:pt x="646585" y="943919"/>
                  <a:pt x="675451" y="1047835"/>
                  <a:pt x="683698" y="1152575"/>
                </a:cubicBezTo>
                <a:cubicBezTo>
                  <a:pt x="691120" y="1240821"/>
                  <a:pt x="680399" y="1334015"/>
                  <a:pt x="622668" y="1404942"/>
                </a:cubicBezTo>
                <a:cubicBezTo>
                  <a:pt x="619370" y="1409065"/>
                  <a:pt x="611947" y="1409890"/>
                  <a:pt x="609472" y="1404116"/>
                </a:cubicBezTo>
                <a:cubicBezTo>
                  <a:pt x="591329" y="1370303"/>
                  <a:pt x="598752" y="1334015"/>
                  <a:pt x="597102" y="1296902"/>
                </a:cubicBezTo>
                <a:cubicBezTo>
                  <a:pt x="595452" y="1259790"/>
                  <a:pt x="582257" y="1223502"/>
                  <a:pt x="580607" y="1186389"/>
                </a:cubicBezTo>
                <a:cubicBezTo>
                  <a:pt x="578958" y="1148451"/>
                  <a:pt x="591329" y="1112164"/>
                  <a:pt x="603700" y="1076701"/>
                </a:cubicBezTo>
                <a:cubicBezTo>
                  <a:pt x="615246" y="1043711"/>
                  <a:pt x="628442" y="1010722"/>
                  <a:pt x="636689" y="976909"/>
                </a:cubicBezTo>
                <a:cubicBezTo>
                  <a:pt x="624318" y="924951"/>
                  <a:pt x="609472" y="873818"/>
                  <a:pt x="593803" y="823510"/>
                </a:cubicBezTo>
                <a:cubicBezTo>
                  <a:pt x="587205" y="801242"/>
                  <a:pt x="577308" y="778974"/>
                  <a:pt x="566587" y="757531"/>
                </a:cubicBezTo>
                <a:cubicBezTo>
                  <a:pt x="551743" y="729490"/>
                  <a:pt x="538546" y="700625"/>
                  <a:pt x="527825" y="670935"/>
                </a:cubicBezTo>
                <a:cubicBezTo>
                  <a:pt x="534422" y="712996"/>
                  <a:pt x="536072" y="755883"/>
                  <a:pt x="532774" y="797942"/>
                </a:cubicBezTo>
                <a:cubicBezTo>
                  <a:pt x="524526" y="900209"/>
                  <a:pt x="484939" y="997526"/>
                  <a:pt x="419786" y="1077525"/>
                </a:cubicBezTo>
                <a:cubicBezTo>
                  <a:pt x="415662" y="1082473"/>
                  <a:pt x="408239" y="1080000"/>
                  <a:pt x="408239" y="1073401"/>
                </a:cubicBezTo>
                <a:cubicBezTo>
                  <a:pt x="407415" y="1036288"/>
                  <a:pt x="405766" y="998352"/>
                  <a:pt x="407415" y="961239"/>
                </a:cubicBezTo>
                <a:cubicBezTo>
                  <a:pt x="409064" y="928250"/>
                  <a:pt x="412363" y="894436"/>
                  <a:pt x="420610" y="862272"/>
                </a:cubicBezTo>
                <a:cubicBezTo>
                  <a:pt x="428858" y="831756"/>
                  <a:pt x="444527" y="803716"/>
                  <a:pt x="459373" y="775675"/>
                </a:cubicBezTo>
                <a:cubicBezTo>
                  <a:pt x="474218" y="748459"/>
                  <a:pt x="489062" y="721244"/>
                  <a:pt x="498135" y="691553"/>
                </a:cubicBezTo>
                <a:cubicBezTo>
                  <a:pt x="503908" y="673409"/>
                  <a:pt x="506382" y="656090"/>
                  <a:pt x="507207" y="637946"/>
                </a:cubicBezTo>
                <a:cubicBezTo>
                  <a:pt x="506382" y="633822"/>
                  <a:pt x="505557" y="628874"/>
                  <a:pt x="504732" y="624750"/>
                </a:cubicBezTo>
                <a:cubicBezTo>
                  <a:pt x="493186" y="567843"/>
                  <a:pt x="484114" y="510938"/>
                  <a:pt x="470919" y="454033"/>
                </a:cubicBezTo>
                <a:cubicBezTo>
                  <a:pt x="461022" y="410322"/>
                  <a:pt x="449475" y="365787"/>
                  <a:pt x="432981" y="322900"/>
                </a:cubicBezTo>
                <a:cubicBezTo>
                  <a:pt x="389271" y="264345"/>
                  <a:pt x="345560" y="204964"/>
                  <a:pt x="318344" y="137337"/>
                </a:cubicBezTo>
                <a:cubicBezTo>
                  <a:pt x="318344" y="141461"/>
                  <a:pt x="317520" y="144760"/>
                  <a:pt x="317520" y="148058"/>
                </a:cubicBezTo>
                <a:cubicBezTo>
                  <a:pt x="317520" y="156305"/>
                  <a:pt x="316694" y="165377"/>
                  <a:pt x="315870" y="173625"/>
                </a:cubicBezTo>
                <a:cubicBezTo>
                  <a:pt x="319994" y="191769"/>
                  <a:pt x="324117" y="209913"/>
                  <a:pt x="324117" y="228056"/>
                </a:cubicBezTo>
                <a:cubicBezTo>
                  <a:pt x="323293" y="242902"/>
                  <a:pt x="322468" y="258571"/>
                  <a:pt x="320818" y="273417"/>
                </a:cubicBezTo>
                <a:cubicBezTo>
                  <a:pt x="329066" y="308056"/>
                  <a:pt x="347210" y="340220"/>
                  <a:pt x="362055" y="372384"/>
                </a:cubicBezTo>
                <a:cubicBezTo>
                  <a:pt x="377724" y="405374"/>
                  <a:pt x="391746" y="439187"/>
                  <a:pt x="396694" y="475475"/>
                </a:cubicBezTo>
                <a:cubicBezTo>
                  <a:pt x="401642" y="510938"/>
                  <a:pt x="399168" y="548051"/>
                  <a:pt x="395868" y="583514"/>
                </a:cubicBezTo>
                <a:cubicBezTo>
                  <a:pt x="388446" y="652791"/>
                  <a:pt x="371127" y="724542"/>
                  <a:pt x="332365" y="783923"/>
                </a:cubicBezTo>
                <a:cubicBezTo>
                  <a:pt x="329066" y="788046"/>
                  <a:pt x="322468" y="786397"/>
                  <a:pt x="320818" y="781448"/>
                </a:cubicBezTo>
                <a:cubicBezTo>
                  <a:pt x="304324" y="726192"/>
                  <a:pt x="287830" y="670935"/>
                  <a:pt x="273809" y="614854"/>
                </a:cubicBezTo>
                <a:cubicBezTo>
                  <a:pt x="268861" y="592586"/>
                  <a:pt x="263088" y="571143"/>
                  <a:pt x="263088" y="548051"/>
                </a:cubicBezTo>
                <a:cubicBezTo>
                  <a:pt x="262263" y="526608"/>
                  <a:pt x="266387" y="505166"/>
                  <a:pt x="270510" y="483722"/>
                </a:cubicBezTo>
                <a:cubicBezTo>
                  <a:pt x="274633" y="462279"/>
                  <a:pt x="281232" y="440836"/>
                  <a:pt x="285355" y="418569"/>
                </a:cubicBezTo>
                <a:cubicBezTo>
                  <a:pt x="290304" y="394652"/>
                  <a:pt x="293603" y="370735"/>
                  <a:pt x="296902" y="346817"/>
                </a:cubicBezTo>
                <a:cubicBezTo>
                  <a:pt x="301026" y="322076"/>
                  <a:pt x="304324" y="296510"/>
                  <a:pt x="306798" y="271768"/>
                </a:cubicBezTo>
                <a:cubicBezTo>
                  <a:pt x="302674" y="256922"/>
                  <a:pt x="300200" y="241253"/>
                  <a:pt x="299375" y="225583"/>
                </a:cubicBezTo>
                <a:cubicBezTo>
                  <a:pt x="297726" y="202490"/>
                  <a:pt x="298551" y="180223"/>
                  <a:pt x="298551" y="157131"/>
                </a:cubicBezTo>
                <a:cubicBezTo>
                  <a:pt x="296902" y="147233"/>
                  <a:pt x="296077" y="138162"/>
                  <a:pt x="296077" y="128264"/>
                </a:cubicBezTo>
                <a:cubicBezTo>
                  <a:pt x="282882" y="150533"/>
                  <a:pt x="268861" y="173625"/>
                  <a:pt x="256490" y="196717"/>
                </a:cubicBezTo>
                <a:cubicBezTo>
                  <a:pt x="239171" y="227232"/>
                  <a:pt x="223501" y="258571"/>
                  <a:pt x="207832" y="289087"/>
                </a:cubicBezTo>
                <a:cubicBezTo>
                  <a:pt x="193810" y="317128"/>
                  <a:pt x="178966" y="343519"/>
                  <a:pt x="156697" y="365787"/>
                </a:cubicBezTo>
                <a:cubicBezTo>
                  <a:pt x="114638" y="407847"/>
                  <a:pt x="59380" y="433414"/>
                  <a:pt x="12371" y="468053"/>
                </a:cubicBezTo>
                <a:cubicBezTo>
                  <a:pt x="7423" y="472176"/>
                  <a:pt x="826" y="468877"/>
                  <a:pt x="0" y="460630"/>
                </a:cubicBezTo>
                <a:cubicBezTo>
                  <a:pt x="826" y="432589"/>
                  <a:pt x="12371" y="403723"/>
                  <a:pt x="23093" y="378981"/>
                </a:cubicBezTo>
                <a:cubicBezTo>
                  <a:pt x="47009" y="325375"/>
                  <a:pt x="77525" y="269293"/>
                  <a:pt x="117936" y="226408"/>
                </a:cubicBezTo>
                <a:cubicBezTo>
                  <a:pt x="143502" y="200016"/>
                  <a:pt x="175666" y="181047"/>
                  <a:pt x="206182" y="162079"/>
                </a:cubicBezTo>
                <a:cubicBezTo>
                  <a:pt x="237521" y="142285"/>
                  <a:pt x="269685" y="123316"/>
                  <a:pt x="297726" y="97750"/>
                </a:cubicBezTo>
                <a:cubicBezTo>
                  <a:pt x="296901" y="88266"/>
                  <a:pt x="292726" y="62338"/>
                  <a:pt x="286811" y="28203"/>
                </a:cubicBezTo>
                <a:close/>
              </a:path>
            </a:pathLst>
          </a:custGeom>
          <a:solidFill>
            <a:schemeClr val="bg2"/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>
            <a:alphaModFix amt="25000"/>
          </a:blip>
          <a:srcRect l="53449" t="50000"/>
          <a:stretch>
            <a:fillRect/>
          </a:stretch>
        </p:blipFill>
        <p:spPr>
          <a:xfrm>
            <a:off x="0" y="0"/>
            <a:ext cx="1164590" cy="1301750"/>
          </a:xfrm>
          <a:custGeom>
            <a:avLst/>
            <a:gdLst>
              <a:gd name="connsiteX0" fmla="*/ 0 w 1555230"/>
              <a:gd name="connsiteY0" fmla="*/ 0 h 1737511"/>
              <a:gd name="connsiteX1" fmla="*/ 1555230 w 1555230"/>
              <a:gd name="connsiteY1" fmla="*/ 0 h 1737511"/>
              <a:gd name="connsiteX2" fmla="*/ 1555230 w 1555230"/>
              <a:gd name="connsiteY2" fmla="*/ 1737511 h 1737511"/>
              <a:gd name="connsiteX3" fmla="*/ 0 w 1555230"/>
              <a:gd name="connsiteY3" fmla="*/ 1737511 h 173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230" h="1737511">
                <a:moveTo>
                  <a:pt x="0" y="0"/>
                </a:moveTo>
                <a:lnTo>
                  <a:pt x="1555230" y="0"/>
                </a:lnTo>
                <a:lnTo>
                  <a:pt x="1555230" y="1737511"/>
                </a:lnTo>
                <a:lnTo>
                  <a:pt x="0" y="1737511"/>
                </a:lnTo>
                <a:close/>
              </a:path>
            </a:pathLst>
          </a:custGeom>
        </p:spPr>
      </p:pic>
      <p:sp>
        <p:nvSpPr>
          <p:cNvPr id="17" name="任意多边形: 形状 16"/>
          <p:cNvSpPr/>
          <p:nvPr userDrawn="1">
            <p:custDataLst>
              <p:tags r:id="rId19"/>
            </p:custDataLst>
          </p:nvPr>
        </p:nvSpPr>
        <p:spPr>
          <a:xfrm rot="16200000">
            <a:off x="32385" y="5236845"/>
            <a:ext cx="1588770" cy="1654175"/>
          </a:xfrm>
          <a:custGeom>
            <a:avLst/>
            <a:gdLst>
              <a:gd name="connsiteX0" fmla="*/ 2151400 w 2151400"/>
              <a:gd name="connsiteY0" fmla="*/ 0 h 2240183"/>
              <a:gd name="connsiteX1" fmla="*/ 2144742 w 2151400"/>
              <a:gd name="connsiteY1" fmla="*/ 24280 h 2240183"/>
              <a:gd name="connsiteX2" fmla="*/ 2058986 w 2151400"/>
              <a:gd name="connsiteY2" fmla="*/ 245055 h 2240183"/>
              <a:gd name="connsiteX3" fmla="*/ 1125194 w 2151400"/>
              <a:gd name="connsiteY3" fmla="*/ 1022526 h 2240183"/>
              <a:gd name="connsiteX4" fmla="*/ 473443 w 2151400"/>
              <a:gd name="connsiteY4" fmla="*/ 1174711 h 2240183"/>
              <a:gd name="connsiteX5" fmla="*/ 277420 w 2151400"/>
              <a:gd name="connsiteY5" fmla="*/ 1954663 h 2240183"/>
              <a:gd name="connsiteX6" fmla="*/ 78557 w 2151400"/>
              <a:gd name="connsiteY6" fmla="*/ 2193918 h 2240183"/>
              <a:gd name="connsiteX7" fmla="*/ 0 w 2151400"/>
              <a:gd name="connsiteY7" fmla="*/ 2240183 h 2240183"/>
              <a:gd name="connsiteX8" fmla="*/ 0 w 2151400"/>
              <a:gd name="connsiteY8" fmla="*/ 0 h 224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1400" h="2240183">
                <a:moveTo>
                  <a:pt x="2151400" y="0"/>
                </a:moveTo>
                <a:lnTo>
                  <a:pt x="2144742" y="24280"/>
                </a:lnTo>
                <a:cubicBezTo>
                  <a:pt x="2120311" y="99231"/>
                  <a:pt x="2092019" y="172942"/>
                  <a:pt x="2058986" y="245055"/>
                </a:cubicBezTo>
                <a:cubicBezTo>
                  <a:pt x="1882814" y="629655"/>
                  <a:pt x="1544532" y="966283"/>
                  <a:pt x="1125194" y="1022526"/>
                </a:cubicBezTo>
                <a:cubicBezTo>
                  <a:pt x="898570" y="1053128"/>
                  <a:pt x="633899" y="1012601"/>
                  <a:pt x="473443" y="1174711"/>
                </a:cubicBezTo>
                <a:cubicBezTo>
                  <a:pt x="281556" y="1368252"/>
                  <a:pt x="382461" y="1702398"/>
                  <a:pt x="277420" y="1954663"/>
                </a:cubicBezTo>
                <a:cubicBezTo>
                  <a:pt x="236712" y="2053139"/>
                  <a:pt x="165654" y="2133260"/>
                  <a:pt x="78557" y="2193918"/>
                </a:cubicBezTo>
                <a:lnTo>
                  <a:pt x="0" y="22401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 w="81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21"/>
          <a:srcRect l="39252" b="30047"/>
          <a:stretch>
            <a:fillRect/>
          </a:stretch>
        </p:blipFill>
        <p:spPr>
          <a:xfrm>
            <a:off x="0" y="5736590"/>
            <a:ext cx="1099185" cy="1121410"/>
          </a:xfrm>
          <a:custGeom>
            <a:avLst/>
            <a:gdLst>
              <a:gd name="connsiteX0" fmla="*/ 0 w 1488817"/>
              <a:gd name="connsiteY0" fmla="*/ 0 h 1518236"/>
              <a:gd name="connsiteX1" fmla="*/ 1488817 w 1488817"/>
              <a:gd name="connsiteY1" fmla="*/ 0 h 1518236"/>
              <a:gd name="connsiteX2" fmla="*/ 1488817 w 1488817"/>
              <a:gd name="connsiteY2" fmla="*/ 1518236 h 1518236"/>
              <a:gd name="connsiteX3" fmla="*/ 0 w 1488817"/>
              <a:gd name="connsiteY3" fmla="*/ 1518236 h 15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817" h="1518236">
                <a:moveTo>
                  <a:pt x="0" y="0"/>
                </a:moveTo>
                <a:lnTo>
                  <a:pt x="1488817" y="0"/>
                </a:lnTo>
                <a:lnTo>
                  <a:pt x="1488817" y="1518236"/>
                </a:lnTo>
                <a:lnTo>
                  <a:pt x="0" y="1518236"/>
                </a:lnTo>
                <a:close/>
              </a:path>
            </a:pathLst>
          </a:cu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tx1"/>
          </a:solidFill>
          <a:effectLst>
            <a:outerShdw>
              <a:srgbClr val="FFFFFF"/>
            </a:outerShdw>
          </a:effectLst>
          <a:uFill>
            <a:solidFill>
              <a:schemeClr val="accent4"/>
            </a:solidFill>
          </a:uFill>
          <a:latin typeface="Segoe Print" panose="02000600000000000000" charset="0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image" Target="../media/image14.jpeg"/><Relationship Id="rId2" Type="http://schemas.openxmlformats.org/officeDocument/2006/relationships/tags" Target="../tags/tag363.xml"/><Relationship Id="rId14" Type="http://schemas.openxmlformats.org/officeDocument/2006/relationships/slideLayout" Target="../slideLayouts/slideLayout16.xml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tags" Target="../tags/tag36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386.xml"/><Relationship Id="rId16" Type="http://schemas.openxmlformats.org/officeDocument/2006/relationships/image" Target="../media/image17.png"/><Relationship Id="rId15" Type="http://schemas.openxmlformats.org/officeDocument/2006/relationships/tags" Target="../tags/tag385.xml"/><Relationship Id="rId14" Type="http://schemas.openxmlformats.org/officeDocument/2006/relationships/image" Target="NULL" TargetMode="External"/><Relationship Id="rId13" Type="http://schemas.openxmlformats.org/officeDocument/2006/relationships/image" Target="../media/image16.svg"/><Relationship Id="rId12" Type="http://schemas.openxmlformats.org/officeDocument/2006/relationships/image" Target="../media/image15.png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tags" Target="../tags/tag37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tags" Target="../tags/tag38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tags" Target="../tags/tag28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tags" Target="../tags/tag308.xml"/><Relationship Id="rId7" Type="http://schemas.openxmlformats.org/officeDocument/2006/relationships/tags" Target="../tags/tag307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314.xml"/><Relationship Id="rId13" Type="http://schemas.openxmlformats.org/officeDocument/2006/relationships/tags" Target="../tags/tag313.xml"/><Relationship Id="rId12" Type="http://schemas.openxmlformats.org/officeDocument/2006/relationships/tags" Target="../tags/tag312.xml"/><Relationship Id="rId11" Type="http://schemas.openxmlformats.org/officeDocument/2006/relationships/tags" Target="../tags/tag311.xml"/><Relationship Id="rId10" Type="http://schemas.openxmlformats.org/officeDocument/2006/relationships/tags" Target="../tags/tag310.xml"/><Relationship Id="rId1" Type="http://schemas.openxmlformats.org/officeDocument/2006/relationships/tags" Target="../tags/tag30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9.jpeg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8" Type="http://schemas.openxmlformats.org/officeDocument/2006/relationships/slideLayout" Target="../slideLayouts/slideLayout15.xml"/><Relationship Id="rId17" Type="http://schemas.openxmlformats.org/officeDocument/2006/relationships/tags" Target="../tags/tag331.xml"/><Relationship Id="rId16" Type="http://schemas.openxmlformats.org/officeDocument/2006/relationships/tags" Target="../tags/tag330.xml"/><Relationship Id="rId15" Type="http://schemas.openxmlformats.org/officeDocument/2006/relationships/tags" Target="../tags/tag329.xml"/><Relationship Id="rId14" Type="http://schemas.openxmlformats.org/officeDocument/2006/relationships/image" Target="../media/image11.jpeg"/><Relationship Id="rId13" Type="http://schemas.openxmlformats.org/officeDocument/2006/relationships/tags" Target="../tags/tag328.xml"/><Relationship Id="rId12" Type="http://schemas.openxmlformats.org/officeDocument/2006/relationships/tags" Target="../tags/tag327.xml"/><Relationship Id="rId11" Type="http://schemas.openxmlformats.org/officeDocument/2006/relationships/tags" Target="../tags/tag326.xml"/><Relationship Id="rId10" Type="http://schemas.openxmlformats.org/officeDocument/2006/relationships/tags" Target="../tags/tag325.xml"/><Relationship Id="rId1" Type="http://schemas.openxmlformats.org/officeDocument/2006/relationships/tags" Target="../tags/tag31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image" Target="../media/image12.png"/><Relationship Id="rId2" Type="http://schemas.openxmlformats.org/officeDocument/2006/relationships/tags" Target="../tags/tag333.xml"/><Relationship Id="rId17" Type="http://schemas.openxmlformats.org/officeDocument/2006/relationships/slideLayout" Target="../slideLayouts/slideLayout14.xml"/><Relationship Id="rId16" Type="http://schemas.openxmlformats.org/officeDocument/2006/relationships/tags" Target="../tags/tag346.xml"/><Relationship Id="rId15" Type="http://schemas.openxmlformats.org/officeDocument/2006/relationships/tags" Target="../tags/tag345.xml"/><Relationship Id="rId14" Type="http://schemas.openxmlformats.org/officeDocument/2006/relationships/tags" Target="../tags/tag344.xml"/><Relationship Id="rId13" Type="http://schemas.openxmlformats.org/officeDocument/2006/relationships/tags" Target="../tags/tag343.xml"/><Relationship Id="rId12" Type="http://schemas.openxmlformats.org/officeDocument/2006/relationships/tags" Target="../tags/tag342.xml"/><Relationship Id="rId11" Type="http://schemas.openxmlformats.org/officeDocument/2006/relationships/tags" Target="../tags/tag341.xml"/><Relationship Id="rId10" Type="http://schemas.openxmlformats.org/officeDocument/2006/relationships/tags" Target="../tags/tag340.xml"/><Relationship Id="rId1" Type="http://schemas.openxmlformats.org/officeDocument/2006/relationships/tags" Target="../tags/tag33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54.xml"/><Relationship Id="rId8" Type="http://schemas.openxmlformats.org/officeDocument/2006/relationships/tags" Target="../tags/tag353.xml"/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image" Target="../media/image13.jpeg"/><Relationship Id="rId2" Type="http://schemas.openxmlformats.org/officeDocument/2006/relationships/tags" Target="../tags/tag348.xml"/><Relationship Id="rId14" Type="http://schemas.openxmlformats.org/officeDocument/2006/relationships/slideLayout" Target="../slideLayouts/slideLayout12.xml"/><Relationship Id="rId13" Type="http://schemas.openxmlformats.org/officeDocument/2006/relationships/tags" Target="../tags/tag358.xml"/><Relationship Id="rId12" Type="http://schemas.openxmlformats.org/officeDocument/2006/relationships/tags" Target="../tags/tag357.xml"/><Relationship Id="rId11" Type="http://schemas.openxmlformats.org/officeDocument/2006/relationships/tags" Target="../tags/tag356.xml"/><Relationship Id="rId10" Type="http://schemas.openxmlformats.org/officeDocument/2006/relationships/tags" Target="../tags/tag355.xml"/><Relationship Id="rId1" Type="http://schemas.openxmlformats.org/officeDocument/2006/relationships/tags" Target="../tags/tag34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2025/07/2</a:t>
            </a:r>
            <a:r>
              <a:rPr lang="en-US" altLang="en-US">
                <a:solidFill>
                  <a:schemeClr val="accent1"/>
                </a:solidFill>
              </a:rPr>
              <a:t>5</a:t>
            </a:r>
            <a:endParaRPr lang="en-US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>
          <a:xfrm>
            <a:off x="912495" y="1778635"/>
            <a:ext cx="6508115" cy="2540000"/>
          </a:xfrm>
        </p:spPr>
        <p:txBody>
          <a:bodyPr>
            <a:normAutofit fontScale="90000"/>
          </a:bodyPr>
          <a:p>
            <a:br>
              <a:rPr lang="zh-CN" altLang="en-US"/>
            </a:br>
            <a:r>
              <a:rPr lang="zh-CN" altLang="en-US"/>
              <a:t>融合教育：从理论到实践的温暖</a:t>
            </a:r>
            <a:r>
              <a:rPr lang="zh-CN" altLang="en-US"/>
              <a:t>旅程</a:t>
            </a:r>
            <a:endParaRPr lang="zh-CN" altLang="en-US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90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汇报人：孙梦圆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近期计划：三大实践方向</a:t>
            </a:r>
            <a:endParaRPr lang="zh-CN" altLang="en-US"/>
          </a:p>
        </p:txBody>
      </p:sp>
      <p:pic>
        <p:nvPicPr>
          <p:cNvPr id="16" name="内容占位符 15" descr="02697ea8-675f-11f0-9124-b6200cd680c2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3459" b="3459"/>
          <a:stretch>
            <a:fillRect/>
          </a:stretch>
        </p:blipFill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8"/>
          <p:cNvSpPr>
            <a:spLocks noGrp="1"/>
          </p:cNvSpPr>
          <p:nvPr>
            <p:ph type="body" idx="16393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心理辅导革新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引入“感官安抚包”，内含不同材质物品，辅助特殊需求学生调节情绪。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班级建设深化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协助设计“班级心理契约”，明确师生权利义务，营造尊重包容氛围，促进学生共同遵守。</a:t>
            </a:r>
            <a:endParaRPr lang="zh-CN" altLang="en-US"/>
          </a:p>
        </p:txBody>
      </p:sp>
      <p:sp>
        <p:nvSpPr>
          <p:cNvPr id="10" name="装饰  0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跨科合作推进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与学科教师共享“情绪温度计”等课堂心理支持技巧，提升教学中心理关怀，保障学生情绪稳定。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核心信念</a:t>
            </a:r>
            <a:endParaRPr lang="zh-CN" altLang="en-US"/>
          </a:p>
        </p:txBody>
      </p:sp>
      <p:sp>
        <p:nvSpPr>
          <p:cNvPr id="4" name="装饰  8"/>
          <p:cNvSpPr>
            <a:spLocks noGrp="1"/>
          </p:cNvSpPr>
          <p:nvPr>
            <p:ph type="body" idx="16393" hasCustomPrompt="1"/>
            <p:custDataLst>
              <p:tags r:id="rId2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微笑课堂愿景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坚信融合教育课堂应让每个孩子抬头微笑，让其在轻松愉悦中学习成长，感受教育温暖。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 hasCustomPrompt="1"/>
            <p:custDataLst>
              <p:tags r:id="rId5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心灵桥梁搭建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用专业知识和爱心搭建师生心灵桥梁，理解接纳学生差异，为融合教育提供坚实情感支撑。</a:t>
            </a:r>
            <a:endParaRPr lang="zh-CN" altLang="en-US"/>
          </a:p>
        </p:txBody>
      </p:sp>
      <p:sp>
        <p:nvSpPr>
          <p:cNvPr id="10" name="装饰  0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差异成长养分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将学生差异视为成长养分，鼓励相互学习，在融合环境中激发潜能，实现共同进步。</a:t>
            </a:r>
            <a:endParaRPr lang="zh-CN" altLang="en-US"/>
          </a:p>
        </p:txBody>
      </p:sp>
      <p:pic>
        <p:nvPicPr>
          <p:cNvPr id="13" name="图片 12" descr="/data/resource/share/img_loading.sv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 r:link="rId14"/>
              </a:ext>
            </a:extLst>
          </a:blip>
          <a:stretch>
            <a:fillRect/>
          </a:stretch>
        </p:blipFill>
        <p:spPr>
          <a:xfrm>
            <a:off x="5969000" y="4597400"/>
            <a:ext cx="254000" cy="2540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5867400" y="4851400"/>
            <a:ext cx="457200" cy="2032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p>
            <a:pPr algn="ctr"/>
            <a:r>
              <a:rPr lang="zh-CN" altLang="en-US" sz="1200">
                <a:solidFill>
                  <a:srgbClr val="A3A3A3"/>
                </a:solidFill>
              </a:rPr>
              <a:t>配图中</a:t>
            </a:r>
            <a:endParaRPr lang="zh-CN" altLang="en-US" sz="1200">
              <a:solidFill>
                <a:srgbClr val="A3A3A3"/>
              </a:solidFill>
            </a:endParaRPr>
          </a:p>
        </p:txBody>
      </p:sp>
      <p:pic>
        <p:nvPicPr>
          <p:cNvPr id="3" name="图片 2" descr="post_object_image_20710213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0888" y="3151752"/>
            <a:ext cx="6381451" cy="3454341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0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1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5" name="装饰  3"/>
          <p:cNvSpPr>
            <a:spLocks noGrp="1"/>
          </p:cNvSpPr>
          <p:nvPr>
            <p:ph type="body" idx="16393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书籍概览：理论与实践的双重探索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8" name="装饰  8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核心感悟：心理教师眼中的融合关键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11" name="装饰  1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行动展望：从书中智慧到课堂实践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书籍概览：理论与实践的双重探索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全书脉络：从“为何”到“如何”的闭环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理论篇核心概念</a:t>
            </a:r>
            <a:endParaRPr lang="zh-CN" altLang="en-US"/>
          </a:p>
        </p:txBody>
      </p:sp>
      <p:sp>
        <p:nvSpPr>
          <p:cNvPr id="4" name="装饰  8"/>
          <p:cNvSpPr>
            <a:spLocks noGrp="1"/>
          </p:cNvSpPr>
          <p:nvPr>
            <p:ph type="body" idx="16394" hasCustomPrompt="1"/>
            <p:custDataLst>
              <p:tags r:id="rId3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融合教育本质是尊重差异、平等参与、共同发展，为特殊需求学生提供公平受教育机会，促进全面成长。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区域实践案例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书中列举资源支持模式等本土化经验，为不同地区融合教育开展提供可借鉴的实践范例。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实践篇覆盖学科</a:t>
            </a:r>
            <a:endParaRPr lang="zh-CN" altLang="en-US"/>
          </a:p>
        </p:txBody>
      </p:sp>
      <p:sp>
        <p:nvSpPr>
          <p:cNvPr id="10" name="装饰  0"/>
          <p:cNvSpPr>
            <a:spLocks noGrp="1"/>
          </p:cNvSpPr>
          <p:nvPr>
            <p:ph type="body" idx="16396" hasCustomPrompt="1"/>
            <p:custDataLst>
              <p:tags r:id="rId9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实践示范涵盖语文、数学、体育、艺术等全学科，满足不同学科融合教育需求。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2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案例结构流程</a:t>
            </a:r>
            <a:endParaRPr lang="zh-CN" altLang="en-US"/>
          </a:p>
        </p:txBody>
      </p:sp>
      <p:sp>
        <p:nvSpPr>
          <p:cNvPr id="13" name="装饰  3"/>
          <p:cNvSpPr>
            <a:spLocks noGrp="1"/>
          </p:cNvSpPr>
          <p:nvPr>
            <p:ph type="body" idx="16397" hasCustomPrompt="1"/>
            <p:custDataLst>
              <p:tags r:id="rId12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案例遵循学情分析</a:t>
            </a:r>
            <a:r>
              <a:rPr lang="en-US" altLang="zh-CN"/>
              <a:t>—</a:t>
            </a:r>
            <a:r>
              <a:rPr lang="zh-CN" altLang="en-US"/>
              <a:t>目标调整</a:t>
            </a:r>
            <a:r>
              <a:rPr lang="en-US" altLang="zh-CN"/>
              <a:t>—</a:t>
            </a:r>
            <a:r>
              <a:rPr lang="zh-CN" altLang="en-US"/>
              <a:t>策略实施</a:t>
            </a:r>
            <a:r>
              <a:rPr lang="en-US" altLang="zh-CN"/>
              <a:t>—</a:t>
            </a:r>
            <a:r>
              <a:rPr lang="zh-CN" altLang="en-US"/>
              <a:t>效果反思的结构，为教师实践提供清晰操作流程。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核心感悟：心理教师眼中的融合关键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从“标签化”到“个性化”：看见每个孩子的独特性</a:t>
            </a:r>
            <a:endParaRPr lang="zh-CN" altLang="en-US"/>
          </a:p>
        </p:txBody>
      </p:sp>
      <p:sp>
        <p:nvSpPr>
          <p:cNvPr id="3" name="装饰  7"/>
          <p:cNvSpPr>
            <a:spLocks noGrp="1"/>
          </p:cNvSpPr>
          <p:nvPr>
            <p:ph type="body" idx="16392" hasCustomPrompt="1"/>
            <p:custDataLst>
              <p:tags r:id="rId2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pic>
        <p:nvPicPr>
          <p:cNvPr id="24" name="图片占位符 23" descr="02a625c1-675f-11f0-a18c-da445b2ca71b"/>
          <p:cNvPicPr>
            <a:picLocks noChangeAspect="1"/>
          </p:cNvPicPr>
          <p:nvPr>
            <p:ph type="pic" idx="16393"/>
            <p:custDataLst>
              <p:tags r:id="rId3"/>
            </p:custDataLst>
          </p:nvPr>
        </p:nvPicPr>
        <p:blipFill>
          <a:blip r:embed="rId4"/>
          <a:srcRect l="1773" r="1773"/>
          <a:stretch>
            <a:fillRect/>
          </a:stretch>
        </p:blipFill>
        <p:spPr>
          <a:xfrm>
            <a:off x="6096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误区反思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过去常以“问题视角”看待特殊需求学生，给他们贴上各类标签，忽略了他们的个体差异和潜在能力。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pic>
        <p:nvPicPr>
          <p:cNvPr id="25" name="图片占位符 24" descr="02a6221b-675f-11f0-a18c-da445b2ca71b"/>
          <p:cNvPicPr>
            <a:picLocks noChangeAspect="1"/>
          </p:cNvPicPr>
          <p:nvPr>
            <p:ph type="pic" idx="16395"/>
            <p:custDataLst>
              <p:tags r:id="rId8"/>
            </p:custDataLst>
          </p:nvPr>
        </p:nvPicPr>
        <p:blipFill>
          <a:blip r:embed="rId9"/>
          <a:srcRect l="1773" r="1773"/>
          <a:stretch>
            <a:fillRect/>
          </a:stretch>
        </p:blipFill>
        <p:spPr>
          <a:xfrm>
            <a:off x="43688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案例触动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特殊学生的捣乱</a:t>
            </a:r>
            <a:r>
              <a:rPr lang="zh-CN" altLang="en-US"/>
              <a:t>行为，让我们看到其背后隐藏的丰富情感需求，不能仅从表面判断孩子。</a:t>
            </a:r>
            <a:endParaRPr lang="zh-CN" altLang="en-US"/>
          </a:p>
        </p:txBody>
      </p:sp>
      <p:sp>
        <p:nvSpPr>
          <p:cNvPr id="11" name="装饰  1"/>
          <p:cNvSpPr>
            <a:spLocks noGrp="1"/>
          </p:cNvSpPr>
          <p:nvPr>
            <p:ph type="body" idx="16396" hasCustomPrompt="1"/>
            <p:custDataLst>
              <p:tags r:id="rId12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pic>
        <p:nvPicPr>
          <p:cNvPr id="26" name="图片占位符 25" descr="02a6219b-675f-11f0-a18c-da445b2ca71b"/>
          <p:cNvPicPr>
            <a:picLocks noChangeAspect="1"/>
          </p:cNvPicPr>
          <p:nvPr>
            <p:ph type="pic" idx="16397"/>
            <p:custDataLst>
              <p:tags r:id="rId13"/>
            </p:custDataLst>
          </p:nvPr>
        </p:nvPicPr>
        <p:blipFill>
          <a:blip r:embed="rId14"/>
          <a:srcRect t="15441" b="15441"/>
          <a:stretch>
            <a:fillRect/>
          </a:stretch>
        </p:blipFill>
        <p:spPr>
          <a:xfrm>
            <a:off x="81280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启发行动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要用“优势视角”挖掘潜能，如自闭症学生有出色的细节观察力，应给予发挥空间。</a:t>
            </a:r>
            <a:endParaRPr lang="zh-CN" altLang="en-US"/>
          </a:p>
        </p:txBody>
      </p:sp>
    </p:spTree>
    <p:custDataLst>
      <p:tags r:id="rId1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 sz="3000"/>
              <a:t>从“单打独斗”到“协同育人”：“四维支架”的实践价值</a:t>
            </a:r>
            <a:endParaRPr lang="zh-CN" altLang="en-US" sz="3000"/>
          </a:p>
        </p:txBody>
      </p:sp>
      <p:pic>
        <p:nvPicPr>
          <p:cNvPr id="19" name="内容占位符 18" descr="default_6_img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29856" r="29856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8"/>
          <p:cNvSpPr>
            <a:spLocks noGrp="1"/>
          </p:cNvSpPr>
          <p:nvPr>
            <p:ph type="body" idx="16395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四维支架内涵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包含环境支架、资源支架、同伴支架、教师支架，为融合教育提供全方位支持。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心理课资源支架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在情绪管理课中，用表情卡片辅助学生进行情绪识别，提升教学效果。</a:t>
            </a:r>
            <a:endParaRPr lang="zh-CN" altLang="en-US"/>
          </a:p>
        </p:txBody>
      </p:sp>
      <p:sp>
        <p:nvSpPr>
          <p:cNvPr id="10" name="装饰  0"/>
          <p:cNvSpPr>
            <a:spLocks noGrp="1"/>
          </p:cNvSpPr>
          <p:nvPr>
            <p:ph type="body" idx="16397" hasCustomPrompt="1"/>
            <p:custDataLst>
              <p:tags r:id="rId10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心理课同伴支架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通过“情绪小搭档”结对，让学生在互助中更好地管理情绪，增强协作能力。</a:t>
            </a:r>
            <a:endParaRPr lang="zh-CN" altLang="en-US"/>
          </a:p>
        </p:txBody>
      </p:sp>
      <p:sp>
        <p:nvSpPr>
          <p:cNvPr id="13" name="装饰  3"/>
          <p:cNvSpPr>
            <a:spLocks noGrp="1"/>
          </p:cNvSpPr>
          <p:nvPr>
            <p:ph type="body" idx="16398" hasCustomPrompt="1"/>
            <p:custDataLst>
              <p:tags r:id="rId13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心理课环境支架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/>
              <a:t>设置“冷静角”，为学生提供一个调节情绪的安静空间，营造良好课堂氛围。</a:t>
            </a:r>
            <a:endParaRPr lang="zh-CN" altLang="en-US"/>
          </a:p>
        </p:txBody>
      </p:sp>
    </p:spTree>
    <p:custDataLst>
      <p:tags r:id="rId1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从“知识传递”到“心灵联结”：融合教育的核心是情感共鸣</a:t>
            </a:r>
            <a:endParaRPr lang="zh-CN" altLang="en-US"/>
          </a:p>
        </p:txBody>
      </p:sp>
      <p:pic>
        <p:nvPicPr>
          <p:cNvPr id="16" name="内容占位符 15" descr="03a3fb0d-675f-11f0-a18c-da445b2ca71b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460" b="460"/>
          <a:stretch>
            <a:fillRect/>
          </a:stretch>
        </p:blipFill>
        <p:spPr>
          <a:xfrm>
            <a:off x="609600" y="609600"/>
            <a:ext cx="10972800" cy="2692400"/>
          </a:xfrm>
          <a:custGeom>
            <a:avLst/>
            <a:gdLst>
              <a:gd name="connisteX0" fmla="*/ 0 w 10972800"/>
              <a:gd name="connsiteY0" fmla="*/ 203200 h 2692400"/>
              <a:gd name="connisteX1" fmla="*/ 203200 w 10972800"/>
              <a:gd name="connsiteY1" fmla="*/ 0 h 2692400"/>
              <a:gd name="connisteX2" fmla="*/ 10769600 w 10972800"/>
              <a:gd name="connsiteY2" fmla="*/ 0 h 2692400"/>
              <a:gd name="connisteX3" fmla="*/ 10972800 w 10972800"/>
              <a:gd name="connsiteY3" fmla="*/ 203200 h 2692400"/>
              <a:gd name="connisteX4" fmla="*/ 10972800 w 10972800"/>
              <a:gd name="connsiteY4" fmla="*/ 2489200 h 2692400"/>
              <a:gd name="connisteX5" fmla="*/ 10769600 w 10972800"/>
              <a:gd name="connsiteY5" fmla="*/ 2692400 h 2692400"/>
              <a:gd name="connisteX6" fmla="*/ 203200 w 10972800"/>
              <a:gd name="connsiteY6" fmla="*/ 2692400 h 2692400"/>
              <a:gd name="connisteX7" fmla="*/ 0 w 10972800"/>
              <a:gd name="connsiteY7" fmla="*/ 2489200 h 2692400"/>
              <a:gd name="connisteX8" fmla="*/ 0 w 10972800"/>
              <a:gd name="connsiteY8" fmla="*/ 20320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692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489200"/>
                </a:lnTo>
                <a:cubicBezTo>
                  <a:pt x="10972800" y="2601424"/>
                  <a:pt x="10881824" y="2692400"/>
                  <a:pt x="107696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8"/>
          <p:cNvSpPr>
            <a:spLocks noGrp="1"/>
          </p:cNvSpPr>
          <p:nvPr>
            <p:ph type="body" idx="16393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打动细节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特殊学生参与科学</a:t>
            </a:r>
            <a:r>
              <a:rPr lang="zh-CN" altLang="en-US"/>
              <a:t>课教学的协作场景，展现出他们渴望融入和学习的热情，令人动容。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心理课反思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“优点轰炸”游戏中对特殊需求学生的忽略，反映出以往教学在情感关注上的不足。</a:t>
            </a:r>
            <a:endParaRPr lang="zh-CN" altLang="en-US"/>
          </a:p>
        </p:txBody>
      </p:sp>
      <p:sp>
        <p:nvSpPr>
          <p:cNvPr id="10" name="装饰  0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改进方向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/>
              <a:t>增加“合作式体验”活动，如团体沙盘、协作绘画，促进学生间的情感共鸣和心灵联结。</a:t>
            </a:r>
            <a:endParaRPr lang="zh-CN" altLang="en-US"/>
          </a:p>
        </p:txBody>
      </p:sp>
    </p:spTree>
    <p:custDataLst>
      <p:tags r:id="rId1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行动展望：从书中智慧到课堂实践</a:t>
            </a:r>
            <a:endParaRPr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SCONTENTSTITLE" val="1"/>
  <p:tag name="LayoutZOrder" val="2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0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SCONTENTSTITLE" val="1"/>
  <p:tag name="LayoutZOrder" val="2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0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SCONTENTSTITLE" val="1"/>
  <p:tag name="LayoutZOrder" val="33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259f18ae01b419f096df5edfcc0be4ddff80eb1"/>
  <p:tag name="KSO_WM_NEWLAYOUT_ID" val="slide_5c773a159522ecff"/>
</p:tagLst>
</file>

<file path=ppt/tags/tag10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1"/>
  <p:tag name="KSO_WM_UNIT_TYPE" val="l_h_i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SCONTENTSTITLE" val="1"/>
  <p:tag name="LayoutZOrder" val="33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3_1"/>
  <p:tag name="KSO_WM_UNIT_TYPE" val="l_h_i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1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1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SCONTENTSTITLE" val="1"/>
  <p:tag name="LayoutZOrder" val="10"/>
  <p:tag name="KSO_WM_UNIT_ID" val="_1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1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SCONTENTSTITLE" val="1"/>
  <p:tag name="LayoutZOrder" val="28"/>
  <p:tag name="KSO_WM_UNIT_ID" val="_1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90f04aeb8281926da00cb1dbc56a90951fbfce8"/>
  <p:tag name="KSO_WM_NEWLAYOUT_ID" val="slide_dd86963abb239797"/>
</p:tagLst>
</file>

<file path=ppt/tags/tag12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SCONTENTSTITLE" val="1"/>
  <p:tag name="LayoutZOrder" val="29"/>
  <p:tag name="KSO_WM_UNIT_ID" val="_1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2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SCONTENTSTITLE" val="1"/>
  <p:tag name="LayoutZOrder" val="30"/>
  <p:tag name="KSO_WM_UNIT_ID" val="_1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22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SCONTENTSTITLE" val="1"/>
  <p:tag name="LayoutZOrder" val="31"/>
  <p:tag name="KSO_WM_UNIT_ID" val="_1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2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32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2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SCONTENTSTITLE" val="1"/>
  <p:tag name="LayoutZOrder" val="2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2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SCONTENTSTITLE" val="1"/>
  <p:tag name="LayoutZOrder" val="33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e38e040eabc0541874e12f4716830f8802d8499"/>
  <p:tag name="KSO_WM_NEWLAYOUT_ID" val="slide_a9b8dd85d7f4ac41"/>
</p:tagLst>
</file>

<file path=ppt/tags/tag1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3_1"/>
  <p:tag name="KSO_WM_UNIT_TYPE" val="l_h_i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3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3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SCONTENTSTITLE" val="1"/>
  <p:tag name="LayoutZOrder" val="10"/>
  <p:tag name="KSO_WM_UNIT_ID" val="_1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4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SCONTENTSTITLE" val="1"/>
  <p:tag name="LayoutZOrder" val="28"/>
  <p:tag name="KSO_WM_UNIT_ID" val="_1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4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SCONTENTSTITLE" val="1"/>
  <p:tag name="LayoutZOrder" val="29"/>
  <p:tag name="KSO_WM_UNIT_ID" val="_1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4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SCONTENTSTITLE" val="1"/>
  <p:tag name="LayoutZOrder" val="30"/>
  <p:tag name="KSO_WM_UNIT_ID" val="_1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4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SCONTENTSTITLE" val="1"/>
  <p:tag name="LayoutZOrder" val="31"/>
  <p:tag name="KSO_WM_UNIT_ID" val="_1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4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32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4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SCONTENTSTITLE" val="1"/>
  <p:tag name="LayoutZOrder" val="2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4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SCONTENTSTITLE" val="1"/>
  <p:tag name="LayoutZOrder" val="33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21ea6e4e9f2b79f5fa2c504bc592750d958ffe9"/>
  <p:tag name="KSO_WM_NEWLAYOUT_ID" val="slide_9188c07b166d5c30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1"/>
  <p:tag name="KSO_WM_UNIT_TYPE" val="l_h_i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5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3_1"/>
  <p:tag name="KSO_WM_UNIT_TYPE" val="l_h_i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4_1"/>
  <p:tag name="KSO_WM_UNIT_TYPE" val="l_h_i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6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6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6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6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SCONTENTSTITLE" val="1"/>
  <p:tag name="LayoutZOrder" val="10"/>
  <p:tag name="KSO_WM_UNIT_ID" val="_1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6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SCONTENTSTITLE" val="1"/>
  <p:tag name="LayoutZOrder" val="28"/>
  <p:tag name="KSO_WM_UNIT_ID" val="_1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6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SCONTENTSTITLE" val="1"/>
  <p:tag name="LayoutZOrder" val="29"/>
  <p:tag name="KSO_WM_UNIT_ID" val="_1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6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SCONTENTSTITLE" val="1"/>
  <p:tag name="LayoutZOrder" val="30"/>
  <p:tag name="KSO_WM_UNIT_ID" val="_1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6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SCONTENTSTITLE" val="1"/>
  <p:tag name="LayoutZOrder" val="31"/>
  <p:tag name="KSO_WM_UNIT_ID" val="_1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6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32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SCONTENTSTITLE" val="1"/>
  <p:tag name="LayoutZOrder" val="2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7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SCONTENTSTITLE" val="1"/>
  <p:tag name="LayoutZOrder" val="33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14de059f56789212a94cfec0e3707ff36fefc45"/>
  <p:tag name="KSO_WM_NEWLAYOUT_ID" val="slide_063b19861dc0a508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7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7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8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8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4"/>
  <p:tag name="KSO_WM_UNIT_ID" val="_9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8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LayoutZOrder" val="5"/>
  <p:tag name="KSO_WM_UNIT_ID" val="_9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8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LayoutZOrder" val="45"/>
  <p:tag name="KSO_WM_UNIT_ID" val="_9*i*9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86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LayoutZOrder" val="46"/>
  <p:tag name="KSO_WM_UNIT_ID" val="_9*i*1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8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LayoutZOrder" val="47"/>
  <p:tag name="KSO_WM_UNIT_ID" val="_9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8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LayoutZOrder" val="48"/>
  <p:tag name="KSO_WM_UNIT_ID" val="_9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8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LayoutZOrder" val="49"/>
  <p:tag name="KSO_WM_UNIT_ID" val="_9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9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LayoutZOrder" val="50"/>
  <p:tag name="KSO_WM_UNIT_ID" val="_9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9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51"/>
  <p:tag name="KSO_WM_UNIT_ID" val="_9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9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2"/>
  <p:tag name="KSO_WM_UNIT_ID" val="_9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9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LayoutZOrder" val="53"/>
  <p:tag name="KSO_WM_UNIT_ID" val="_9*i*6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9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4"/>
  <p:tag name="KSO_WM_UNIT_ID" val="_9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9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55"/>
  <p:tag name="KSO_WM_UNIT_ID" val="_9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9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LayoutZOrder" val="56"/>
  <p:tag name="KSO_WM_UNIT_ID" val="_9*i*1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97.xml><?xml version="1.0" encoding="utf-8"?>
<p:tagLst xmlns:p="http://schemas.openxmlformats.org/presentationml/2006/main">
  <p:tag name="LayoutZOrder" val="64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19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19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0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0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0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dc33e4ba32bb4b7ef33c978c2e73eedba6ed7690"/>
  <p:tag name="KSO_WM_NEWLAYOUT_ID" val="94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0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0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2"/>
  <p:tag name="KSO_WM_UNIT_ID" val="_10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0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3"/>
  <p:tag name="KSO_WM_UNIT_ID" val="_10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0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4"/>
  <p:tag name="KSO_WM_UNIT_ID" val="_1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07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LayoutZOrder" val="5"/>
  <p:tag name="KSO_WM_UNIT_ID" val="_10*i*1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08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LayoutZOrder" val="6"/>
  <p:tag name="KSO_WM_UNIT_ID" val="_10*i*19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09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LayoutZOrder" val="7"/>
  <p:tag name="KSO_WM_UNIT_ID" val="_10*i*2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0.xml><?xml version="1.0" encoding="utf-8"?>
<p:tagLst xmlns:p="http://schemas.openxmlformats.org/presentationml/2006/main">
  <p:tag name="LayoutZOrder" val="8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11.xml><?xml version="1.0" encoding="utf-8"?>
<p:tagLst xmlns:p="http://schemas.openxmlformats.org/presentationml/2006/main">
  <p:tag name="LayoutZOrder" val="9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12.xml><?xml version="1.0" encoding="utf-8"?>
<p:tagLst xmlns:p="http://schemas.openxmlformats.org/presentationml/2006/main">
  <p:tag name="LayoutZOrder" val="10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1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LayoutZOrder" val="11"/>
  <p:tag name="KSO_WM_UNIT_ID" val="_10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14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LayoutZOrder" val="12"/>
  <p:tag name="KSO_WM_UNIT_ID" val="_10*i*16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15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LayoutZOrder" val="13"/>
  <p:tag name="KSO_WM_UNIT_ID" val="_10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1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LayoutZOrder" val="16"/>
  <p:tag name="KSO_WM_UNIT_ID" val="_10*i*1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17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LayoutZOrder" val="18"/>
  <p:tag name="KSO_WM_UNIT_ID" val="_10*i*17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18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LayoutZOrder" val="22"/>
  <p:tag name="KSO_WM_UNIT_ID" val="_10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19.xml><?xml version="1.0" encoding="utf-8"?>
<p:tagLst xmlns:p="http://schemas.openxmlformats.org/presentationml/2006/main">
  <p:tag name="LayoutZOrder" val="23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20.xml><?xml version="1.0" encoding="utf-8"?>
<p:tagLst xmlns:p="http://schemas.openxmlformats.org/presentationml/2006/main">
  <p:tag name="LayoutZOrder" val="25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21.xml><?xml version="1.0" encoding="utf-8"?>
<p:tagLst xmlns:p="http://schemas.openxmlformats.org/presentationml/2006/main">
  <p:tag name="LayoutZOrder" val="26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2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LayoutZOrder" val="27"/>
  <p:tag name="KSO_WM_UNIT_ID" val="_10*i*7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2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LayoutZOrder" val="28"/>
  <p:tag name="KSO_WM_UNIT_ID" val="_10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24.xml><?xml version="1.0" encoding="utf-8"?>
<p:tagLst xmlns:p="http://schemas.openxmlformats.org/presentationml/2006/main">
  <p:tag name="LayoutZOrder" val="29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25.xml><?xml version="1.0" encoding="utf-8"?>
<p:tagLst xmlns:p="http://schemas.openxmlformats.org/presentationml/2006/main">
  <p:tag name="LayoutZOrder" val="30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2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LayoutZOrder" val="31"/>
  <p:tag name="KSO_WM_UNIT_ID" val="_10*i*9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27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LayoutZOrder" val="32"/>
  <p:tag name="KSO_WM_UNIT_ID" val="_10*i*2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28.xml><?xml version="1.0" encoding="utf-8"?>
<p:tagLst xmlns:p="http://schemas.openxmlformats.org/presentationml/2006/main">
  <p:tag name="LayoutZOrder" val="33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29.xml><?xml version="1.0" encoding="utf-8"?>
<p:tagLst xmlns:p="http://schemas.openxmlformats.org/presentationml/2006/main">
  <p:tag name="LayoutZOrder" val="34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30.xml><?xml version="1.0" encoding="utf-8"?>
<p:tagLst xmlns:p="http://schemas.openxmlformats.org/presentationml/2006/main">
  <p:tag name="LayoutZOrder" val="35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31.xml><?xml version="1.0" encoding="utf-8"?>
<p:tagLst xmlns:p="http://schemas.openxmlformats.org/presentationml/2006/main">
  <p:tag name="LayoutZOrder" val="37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32.xml><?xml version="1.0" encoding="utf-8"?>
<p:tagLst xmlns:p="http://schemas.openxmlformats.org/presentationml/2006/main">
  <p:tag name="LayoutZOrder" val="38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33.xml><?xml version="1.0" encoding="utf-8"?>
<p:tagLst xmlns:p="http://schemas.openxmlformats.org/presentationml/2006/main">
  <p:tag name="LayoutZOrder" val="39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34.xml><?xml version="1.0" encoding="utf-8"?>
<p:tagLst xmlns:p="http://schemas.openxmlformats.org/presentationml/2006/main">
  <p:tag name="LayoutZOrder" val="40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35.xml><?xml version="1.0" encoding="utf-8"?>
<p:tagLst xmlns:p="http://schemas.openxmlformats.org/presentationml/2006/main">
  <p:tag name="LayoutZOrder" val="41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36.xml><?xml version="1.0" encoding="utf-8"?>
<p:tagLst xmlns:p="http://schemas.openxmlformats.org/presentationml/2006/main">
  <p:tag name="LayoutZOrder" val="42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37.xml><?xml version="1.0" encoding="utf-8"?>
<p:tagLst xmlns:p="http://schemas.openxmlformats.org/presentationml/2006/main">
  <p:tag name="LayoutZOrder" val="43"/>
  <p:tag name="KSO_WM_UNIT_TYPE" val="i"/>
  <p:tag name="KSO_WM_UNIT_ID" val="_10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3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LayoutZOrder" val="44"/>
  <p:tag name="KSO_WM_UNIT_ID" val="_10*i*1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3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LayoutZOrder" val="45"/>
  <p:tag name="KSO_WM_UNIT_ID" val="_10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4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49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4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50"/>
  <p:tag name="KSO_WM_UNIT_ID" val="_10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0160"/>
  <p:tag name="KSO_WM_TEMPLATE_CATEGORY" val="custom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0160"/>
  <p:tag name="KSO_WM_TEMPLATE_CATEGORY" val="custom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0160"/>
  <p:tag name="KSO_WM_TEMPLATE_CATEGORY" val="custom"/>
</p:tagLst>
</file>

<file path=ppt/tags/tag24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56813a748d95259bca92e3b2b5d556dea04dfb6"/>
  <p:tag name="KSO_WM_NEWLAYOUT_ID" val="101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4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4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LayoutZOrder" val="2"/>
  <p:tag name="KSO_WM_UNIT_ID" val="_1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4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LayoutZOrder" val="3"/>
  <p:tag name="KSO_WM_UNIT_ID" val="_11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4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LayoutZOrder" val="43"/>
  <p:tag name="KSO_WM_UNIT_ID" val="_11*i*9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SCONTENTSTITLE" val="1"/>
  <p:tag name="LayoutZOrder" val="10"/>
  <p:tag name="KSO_WM_UNIT_ID" val="_1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50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LayoutZOrder" val="44"/>
  <p:tag name="KSO_WM_UNIT_ID" val="_11*i*1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5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LayoutZOrder" val="45"/>
  <p:tag name="KSO_WM_UNIT_ID" val="_11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5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LayoutZOrder" val="46"/>
  <p:tag name="KSO_WM_UNIT_ID" val="_11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53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LayoutZOrder" val="47"/>
  <p:tag name="KSO_WM_UNIT_ID" val="_11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5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LayoutZOrder" val="48"/>
  <p:tag name="KSO_WM_UNIT_ID" val="_11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5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49"/>
  <p:tag name="KSO_WM_UNIT_ID" val="_1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5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50"/>
  <p:tag name="KSO_WM_UNIT_ID" val="_1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5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LayoutZOrder" val="51"/>
  <p:tag name="KSO_WM_UNIT_ID" val="_11*i*6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5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52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5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53"/>
  <p:tag name="KSO_WM_UNIT_ID" val="_11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SCONTENTSTITLE" val="1"/>
  <p:tag name="LayoutZOrder" val="28"/>
  <p:tag name="KSO_WM_UNIT_ID" val="_1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60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LayoutZOrder" val="54"/>
  <p:tag name="KSO_WM_UNIT_ID" val="_11*i*1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61.xml><?xml version="1.0" encoding="utf-8"?>
<p:tagLst xmlns:p="http://schemas.openxmlformats.org/presentationml/2006/main">
  <p:tag name="LayoutZOrder" val="60"/>
  <p:tag name="KSO_WM_UNIT_TYPE" val="i"/>
  <p:tag name="KSO_WM_UNIT_ID" val="_11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  <p:tag name="KSO_WM_UNIT_ISNUMDGMTITLE" val="0"/>
  <p:tag name="KSO_WM_TEMPLATE_INDEX" val="40480160"/>
  <p:tag name="KSO_WM_TEMPLATE_CATEGORY" val="custom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0160"/>
  <p:tag name="KSO_WM_TEMPLATE_CATEGORY" val="custom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80160"/>
  <p:tag name="KSO_WM_TEMPLATE_CATEGORY" val="custom"/>
</p:tagLst>
</file>

<file path=ppt/tags/tag26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6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b8ab2fa5438bae35b85d006eb400c33bae18d2a"/>
  <p:tag name="KSO_WM_NEWLAYOUT_ID" val="106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6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SCONTENTSTITLE" val="1"/>
  <p:tag name="LayoutZOrder" val="10"/>
  <p:tag name="KSO_WM_UNIT_ID" val="_0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6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SCONTENTSTITLE" val="1"/>
  <p:tag name="LayoutZOrder" val="28"/>
  <p:tag name="KSO_WM_UNIT_ID" val="_0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6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SCONTENTSTITLE" val="1"/>
  <p:tag name="LayoutZOrder" val="29"/>
  <p:tag name="KSO_WM_UNIT_ID" val="_0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SCONTENTSTITLE" val="1"/>
  <p:tag name="LayoutZOrder" val="29"/>
  <p:tag name="KSO_WM_UNIT_ID" val="_1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7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SCONTENTSTITLE" val="1"/>
  <p:tag name="LayoutZOrder" val="30"/>
  <p:tag name="KSO_WM_UNIT_ID" val="_0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7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SCONTENTSTITLE" val="1"/>
  <p:tag name="LayoutZOrder" val="31"/>
  <p:tag name="KSO_WM_UNIT_ID" val="_0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7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32"/>
  <p:tag name="KSO_WM_UNIT_ID" val="_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7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SCONTENTSTITLE" val="1"/>
  <p:tag name="LayoutZOrder" val="2"/>
  <p:tag name="KSO_WM_UNIT_ID" val="_0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7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SCONTENTSTITLE" val="1"/>
  <p:tag name="LayoutZOrder" val="33"/>
  <p:tag name="KSO_WM_UNIT_ID" val="_0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7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7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78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79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SCONTENTSTITLE" val="1"/>
  <p:tag name="LayoutZOrder" val="30"/>
  <p:tag name="KSO_WM_UNIT_ID" val="_1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8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0160"/>
  <p:tag name="KSO_WM_TEMPLATE_CATEGORY" val="custom"/>
  <p:tag name="KSO_WM_TEMPLATE_MASTER_TYPE" val="0"/>
  <p:tag name="KSO_WM_TAG_VERSION" val="3.0"/>
</p:tagLst>
</file>

<file path=ppt/tags/tag281.xml><?xml version="1.0" encoding="utf-8"?>
<p:tagLst xmlns:p="http://schemas.openxmlformats.org/presentationml/2006/main">
  <p:tag name="KSO_WM_AITEMPLATE_STYLE_ID" val="69796633791"/>
</p:tagLst>
</file>

<file path=ppt/tags/tag282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1"/>
  <p:tag name="KSO_WM_UNIT_SUBTYPE" val="c"/>
  <p:tag name="KSO_WM_UNIT_TEXT_TYPE" val="1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83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dc33e4ba32bb4b7ef33c978c2e73eedba6ed7690"/>
  <p:tag name="KSO_WM_NEWLAYOUT_ID" val="94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84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8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0160"/>
  <p:tag name="KSO_WM_TEMPLATE_CATEGORY" val="custom"/>
  <p:tag name="KSO_WM_SLIDE_INDEX" val="1"/>
  <p:tag name="KSO_WM_SLIDE_ID" val="custom40480160_1"/>
  <p:tag name="KSO_WM_TEMPLATE_MASTER_TYPE" val="0"/>
  <p:tag name="KSO_WM_SLIDE_LAYOUT" val="a_f"/>
  <p:tag name="KSO_WM_SLIDE_LAYOUT_CNT" val="1_2"/>
  <p:tag name="KSO_WM_TAG_VERSION" val="3.0"/>
  <p:tag name="CP_OUTLINE_TITLE" val="《融合教育课堂实践探索与实践》读书心得"/>
  <p:tag name="CP_OUTLINE_TYPE" val="pt_title"/>
</p:tagLst>
</file>

<file path=ppt/tags/tag2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14de059f56789212a94cfec0e3707ff36fefc45"/>
  <p:tag name="KSO_WM_NEWLAYOUT_ID" val="slide_063b19861dc0a508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</p:tagLst>
</file>

<file path=ppt/tags/tag28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  <p:tag name="KSO_WM_UNIT_PRESET_TEXT" val=" "/>
</p:tagLst>
</file>

<file path=ppt/tags/tag2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SCONTENTSTITLE" val="1"/>
  <p:tag name="LayoutZOrder" val="31"/>
  <p:tag name="KSO_WM_UNIT_ID" val="_1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2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</p:tagLst>
</file>

<file path=ppt/tags/tag29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  <p:tag name="KSO_WM_UNIT_PRESET_TEXT" val=" 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</p:tagLst>
</file>

<file path=ppt/tags/tag29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  <p:tag name="KSO_WM_UNIT_PRESET_TEXT" val=" 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297.xml><?xml version="1.0" encoding="utf-8"?>
<p:tagLst xmlns:p="http://schemas.openxmlformats.org/presentationml/2006/main">
  <p:tag name="KSO_WM_SLIDE_HAS_MASK" val="0"/>
  <p:tag name="KSO_WM_SLIDE_ITEM_CNT" val="3"/>
  <p:tag name="KSO_WM_SLIDE_TYPE" val="contents"/>
  <p:tag name="KSO_WM_TEMPLATE_SUBCATEGORY" val="29"/>
  <p:tag name="KSO_WM_BEAUTIFY_FLAG" val="#wm#"/>
  <p:tag name="KSO_WM_TEMPLATE_FIGMA_ID" val="69796633791"/>
  <p:tag name="KSO_WM_TEMPLATE_SLIDE_ID" val="slide_063b19861dc0a508"/>
  <p:tag name="CP_OUTLINE_TITLE" val="目录"/>
  <p:tag name="CP_OUTLINE_TYPE" val="pt_contents"/>
</p:tagLst>
</file>

<file path=ppt/tags/tag29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56813a748d95259bca92e3b2b5d556dea04dfb6"/>
  <p:tag name="KSO_WM_NEWLAYOUT_ID" val="101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29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3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32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300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0160"/>
  <p:tag name="KSO_WM_TEMPLATE_CATEGORY" val="custom"/>
  <p:tag name="KSO_WM_SLIDE_INDEX" val="3"/>
  <p:tag name="KSO_WM_SLIDE_ID" val="custom40480160_7"/>
  <p:tag name="KSO_WM_TEMPLATE_MASTER_TYPE" val="0"/>
  <p:tag name="KSO_WM_SLIDE_LAYOUT" val="a_e"/>
  <p:tag name="KSO_WM_SLIDE_LAYOUT_CNT" val="1_1"/>
  <p:tag name="KSO_WM_TAG_VERSION" val="3.0"/>
  <p:tag name="CP_OUTLINE_TITLE" val="书籍概览：理论与实践的双重探索"/>
  <p:tag name="CP_OUTLINE_TYPE" val="pt_section_title"/>
</p:tagLst>
</file>

<file path=ppt/tags/tag3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21ea6e4e9f2b79f5fa2c504bc592750d958ffe9"/>
  <p:tag name="KSO_WM_NEWLAYOUT_ID" val="slide_9188c07b166d5c30"/>
  <p:tag name="KSO_WM_UNIT_PRESET_TEXT" val="单击此处添加标题"/>
</p:tagLst>
</file>

<file path=ppt/tags/tag3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  <p:tag name="KSO_WM_DIAGRAM_VIRTUALLY_FRAME" val="{&quot;height&quot;:308,&quot;left&quot;:48,&quot;top&quot;:152,&quot;width&quot;:864}"/>
</p:tagLst>
</file>

<file path=ppt/tags/tag30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  <p:tag name="KSO_WM_UNIT_PRESET_TEXT" val=" "/>
  <p:tag name="KSO_WM_DIAGRAM_VIRTUALLY_FRAME" val="{&quot;height&quot;:308,&quot;left&quot;:48,&quot;top&quot;:152,&quot;width&quot;:864}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  <p:tag name="KSO_WM_DIAGRAM_VIRTUALLY_FRAME" val="{&quot;height&quot;:308,&quot;left&quot;:48,&quot;top&quot;:152,&quot;width&quot;:864}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  <p:tag name="KSO_WM_DIAGRAM_VIRTUALLY_FRAME" val="{&quot;height&quot;:308,&quot;left&quot;:48,&quot;top&quot;:152,&quot;width&quot;:864}"/>
</p:tagLst>
</file>

<file path=ppt/tags/tag30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1"/>
  <p:tag name="KSO_WM_UNIT_TYPE" val="l_h_i"/>
  <p:tag name="KSO_WM_UNIT_PRESET_TEXT" val=" "/>
  <p:tag name="KSO_WM_DIAGRAM_VIRTUALLY_FRAME" val="{&quot;height&quot;:308,&quot;left&quot;:48,&quot;top&quot;:152,&quot;width&quot;:864}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  <p:tag name="KSO_WM_DIAGRAM_VIRTUALLY_FRAME" val="{&quot;height&quot;:308,&quot;left&quot;:48,&quot;top&quot;:152,&quot;width&quot;:864}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  <p:tag name="KSO_WM_DIAGRAM_VIRTUALLY_FRAME" val="{&quot;height&quot;:308,&quot;left&quot;:48,&quot;top&quot;:152,&quot;width&quot;:864}"/>
</p:tagLst>
</file>

<file path=ppt/tags/tag30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3_1"/>
  <p:tag name="KSO_WM_UNIT_TYPE" val="l_h_i"/>
  <p:tag name="KSO_WM_UNIT_PRESET_TEXT" val=" "/>
  <p:tag name="KSO_WM_DIAGRAM_VIRTUALLY_FRAME" val="{&quot;height&quot;:308,&quot;left&quot;:48,&quot;top&quot;:152,&quot;width&quot;:864}"/>
</p:tagLst>
</file>

<file path=ppt/tags/tag3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SCONTENTSTITLE" val="1"/>
  <p:tag name="LayoutZOrder" val="2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  <p:tag name="KSO_WM_DIAGRAM_VIRTUALLY_FRAME" val="{&quot;height&quot;:308,&quot;left&quot;:48,&quot;top&quot;:152,&quot;width&quot;:864}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添加项标题"/>
  <p:tag name="KSO_WM_DIAGRAM_VIRTUALLY_FRAME" val="{&quot;height&quot;:308,&quot;left&quot;:48,&quot;top&quot;:152,&quot;width&quot;:864}"/>
</p:tagLst>
</file>

<file path=ppt/tags/tag31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4_1"/>
  <p:tag name="KSO_WM_UNIT_TYPE" val="l_h_i"/>
  <p:tag name="KSO_WM_UNIT_PRESET_TEXT" val=" "/>
  <p:tag name="KSO_WM_DIAGRAM_VIRTUALLY_FRAME" val="{&quot;height&quot;:308,&quot;left&quot;:48,&quot;top&quot;:152,&quot;width&quot;:864}"/>
</p:tagLst>
</file>

<file path=ppt/tags/tag3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  <p:tag name="KSO_WM_DIAGRAM_VIRTUALLY_FRAME" val="{&quot;height&quot;:308,&quot;left&quot;:48,&quot;top&quot;:152,&quot;width&quot;:864}"/>
</p:tagLst>
</file>

<file path=ppt/tags/tag314.xml><?xml version="1.0" encoding="utf-8"?>
<p:tagLst xmlns:p="http://schemas.openxmlformats.org/presentationml/2006/main"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3791"/>
  <p:tag name="KSO_WM_TEMPLATE_SLIDE_ID" val="slide_9188c07b166d5c30"/>
  <p:tag name="CP_OUTLINE_TITLE" val="全书脉络：从“为何”到“如何”的闭环"/>
  <p:tag name="CP_OUTLINE_TYPE" val="pt_text"/>
</p:tagLst>
</file>

<file path=ppt/tags/tag31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56813a748d95259bca92e3b2b5d556dea04dfb6"/>
  <p:tag name="KSO_WM_NEWLAYOUT_ID" val="101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316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317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0160"/>
  <p:tag name="KSO_WM_TEMPLATE_CATEGORY" val="custom"/>
  <p:tag name="KSO_WM_SLIDE_INDEX" val="3"/>
  <p:tag name="KSO_WM_SLIDE_ID" val="custom40480160_7"/>
  <p:tag name="KSO_WM_TEMPLATE_MASTER_TYPE" val="0"/>
  <p:tag name="KSO_WM_SLIDE_LAYOUT" val="a_e"/>
  <p:tag name="KSO_WM_SLIDE_LAYOUT_CNT" val="1_1"/>
  <p:tag name="KSO_WM_TAG_VERSION" val="3.0"/>
  <p:tag name="CP_OUTLINE_TITLE" val="核心感悟：心理教师眼中的融合关键"/>
  <p:tag name="CP_OUTLINE_TYPE" val="pt_section_title"/>
</p:tagLst>
</file>

<file path=ppt/tags/tag3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259f18ae01b419f096df5edfcc0be4ddff80eb1"/>
  <p:tag name="KSO_WM_NEWLAYOUT_ID" val="slide_5c773a159522ecff"/>
  <p:tag name="KSO_WM_UNIT_PRESET_TEXT" val="单击此处添加标题"/>
</p:tagLst>
</file>

<file path=ppt/tags/tag31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  <p:tag name="KSO_WM_UNIT_PRESET_TEXT" val=" "/>
</p:tagLst>
</file>

<file path=ppt/tags/tag3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SCONTENTSTITLE" val="1"/>
  <p:tag name="LayoutZOrder" val="33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SHAPE_GUID" val="generate_slide_ai*http://wps-cdn-docer.ks3-cn-beijing-internal.ksyuncs.com/wps_cdn_docer/storage/20200115/c100b5b6c815685c6e8a2f58496c1877.jpg@base@tag=imgScale&amp;m=1&amp;w=544&amp;h=376&amp;q=95*gallery__ai_v2.1.4_ONLINE*30303938613938346237636438383266-slide-6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2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1"/>
  <p:tag name="KSO_WM_UNIT_TYPE" val="l_h_i"/>
  <p:tag name="KSO_WM_UNIT_PRESET_TEXT" val=" 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SHAPE_GUID" val="generate_slide_ai*http://wps-cdn-docer.ks3-cn-beijing-internal.ksyuncs.com/wps_cdn_docer/storage/20240610/abb32aed328a540f4a92472753fd58d3.jpg@base@tag=imgScale&amp;m=1&amp;w=544&amp;h=376&amp;q=95*gallery__ai_v2.1.4_ONLINE*30303938613938346237636438383266-slide-6"/>
</p:tagLst>
</file>

<file path=ppt/tags/tag3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2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3_1"/>
  <p:tag name="KSO_WM_UNIT_TYPE" val="l_h_i"/>
  <p:tag name="KSO_WM_UNIT_PRESET_TEXT" val=" 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SHAPE_GUID" val="generate_slide_ai*http://wps-cdn-docer.ks3-cn-beijing-internal.ksyuncs.com/wps_cdn_docer/storage/20241124/43267af2c8311ba46a46b2b8a3ff7aa5.jpg@base@tag=imgScale&amp;m=1&amp;w=544&amp;h=376&amp;q=95*gallery__ai_v2.1.4_ONLINE*30303938613938346237636438383266-slide-6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aa6252f3f04d02ee3a778d183e5e04d4f6c1bab"/>
  <p:tag name="KSO_WM_NEWLAYOUT_ID" val="slide_aaa6327b7f6ff5c7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31.xml><?xml version="1.0" encoding="utf-8"?>
<p:tagLst xmlns:p="http://schemas.openxmlformats.org/presentationml/2006/main"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3791"/>
  <p:tag name="KSO_WM_TEMPLATE_SLIDE_ID" val="slide_5c773a159522ecff"/>
  <p:tag name="CP_OUTLINE_TITLE" val="从“标签化”到“个性化”：看见每个孩子的独特性"/>
  <p:tag name="CP_OUTLINE_TYPE" val="pt_text"/>
</p:tagLst>
</file>

<file path=ppt/tags/tag3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937f283b5ddd964df8fee040630d73388dadef8"/>
  <p:tag name="KSO_WM_NEWLAYOUT_ID" val="slide_6ecf4bad5637ac93"/>
  <p:tag name="KSO_WM_UNIT_PRESET_TEXT" val="单击此处添加标题"/>
</p:tagLst>
</file>

<file path=ppt/tags/tag3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{&quot;ai_type&quot;:&quot;&quot;,&quot;id&quot;:&quot;&quot;}*_ai_*1753231821682809a0b2a8d73-slide-0"/>
</p:tagLst>
</file>

<file path=ppt/tags/tag33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  <p:tag name="KSO_WM_UNIT_PRESET_TEXT" val=" "/>
</p:tagLst>
</file>

<file path=ppt/tags/tag3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3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  <p:tag name="KSO_WM_UNIT_PRESET_TEXT" val=" 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4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3_1"/>
  <p:tag name="KSO_WM_UNIT_TYPE" val="l_h_i"/>
  <p:tag name="KSO_WM_UNIT_PRESET_TEXT" val=" 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4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4_1"/>
  <p:tag name="KSO_WM_UNIT_TYPE" val="l_h_i"/>
  <p:tag name="KSO_WM_UNIT_PRESET_TEXT" val=" 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添加项标题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346.xml><?xml version="1.0" encoding="utf-8"?>
<p:tagLst xmlns:p="http://schemas.openxmlformats.org/presentationml/2006/main"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33791"/>
  <p:tag name="KSO_WM_TEMPLATE_SLIDE_ID" val="slide_6ecf4bad5637ac93"/>
  <p:tag name="CP_OUTLINE_TITLE" val="从“单打独斗”到“协同育人”：“四维支架”的实践价值"/>
  <p:tag name="CP_OUTLINE_TYPE" val="pt_text"/>
</p:tagLst>
</file>

<file path=ppt/tags/tag3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aa6252f3f04d02ee3a778d183e5e04d4f6c1bab"/>
  <p:tag name="KSO_WM_NEWLAYOUT_ID" val="slide_aaa6327b7f6ff5c7"/>
  <p:tag name="KSO_WM_UNIT_PRESET_TEXT" val="单击此处添加标题"/>
</p:tagLst>
</file>

<file path=ppt/tags/tag3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20712/6213da567204568643728ba18331a063.jpg@base@tag=imgScale&amp;m=1&amp;w=1728&amp;h=424&amp;q=95*gallery__ai_v2.1.4_ONLINE*30303938613938346237636438383266-slide-8"/>
</p:tagLst>
</file>

<file path=ppt/tags/tag34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  <p:tag name="KSO_WM_UNIT_PRESET_TEXT" val=" "/>
</p:tagLst>
</file>

<file path=ppt/tags/tag3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  <p:tag name="KSO_WM_UNIT_PRESET_TEXT" val=" 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5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3_1"/>
  <p:tag name="KSO_WM_UNIT_TYPE" val="l_h_i"/>
  <p:tag name="KSO_WM_UNIT_PRESET_TEXT" val=" 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58.xml><?xml version="1.0" encoding="utf-8"?>
<p:tagLst xmlns:p="http://schemas.openxmlformats.org/presentationml/2006/main"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3791"/>
  <p:tag name="KSO_WM_TEMPLATE_SLIDE_ID" val="slide_aaa6327b7f6ff5c7"/>
  <p:tag name="CP_OUTLINE_TITLE" val="从“知识传递”到“心灵联结”：融合教育的核心是情感共鸣"/>
  <p:tag name="CP_OUTLINE_TYPE" val="pt_text"/>
</p:tagLst>
</file>

<file path=ppt/tags/tag35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56813a748d95259bca92e3b2b5d556dea04dfb6"/>
  <p:tag name="KSO_WM_NEWLAYOUT_ID" val="101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6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361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0160"/>
  <p:tag name="KSO_WM_TEMPLATE_CATEGORY" val="custom"/>
  <p:tag name="KSO_WM_SLIDE_INDEX" val="3"/>
  <p:tag name="KSO_WM_SLIDE_ID" val="custom40480160_7"/>
  <p:tag name="KSO_WM_TEMPLATE_MASTER_TYPE" val="0"/>
  <p:tag name="KSO_WM_SLIDE_LAYOUT" val="a_e"/>
  <p:tag name="KSO_WM_SLIDE_LAYOUT_CNT" val="1_1"/>
  <p:tag name="KSO_WM_TAG_VERSION" val="3.0"/>
  <p:tag name="CP_OUTLINE_TITLE" val="行动展望：从书中智慧到课堂实践"/>
  <p:tag name="CP_OUTLINE_TYPE" val="pt_section_title"/>
</p:tagLst>
</file>

<file path=ppt/tags/tag3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e38e040eabc0541874e12f4716830f8802d8499"/>
  <p:tag name="KSO_WM_NEWLAYOUT_ID" val="slide_a9b8dd85d7f4ac41"/>
  <p:tag name="KSO_WM_UNIT_PRESET_TEXT" val="单击此处添加标题"/>
</p:tagLst>
</file>

<file path=ppt/tags/tag3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40721/36962acbf1a8002e8f86d6bae490bc00.jpg@base@tag=imgScale&amp;m=1&amp;w=636&amp;h=888&amp;q=95*gallery__ai_v2.1.4_ONLINE*30303938613938346237636438383266-slide-10"/>
</p:tagLst>
</file>

<file path=ppt/tags/tag36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  <p:tag name="KSO_WM_UNIT_PRESET_TEXT" val=" 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6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  <p:tag name="KSO_WM_UNIT_PRESET_TEXT" val=" 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7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3_1"/>
  <p:tag name="KSO_WM_UNIT_TYPE" val="l_h_i"/>
  <p:tag name="KSO_WM_UNIT_PRESET_TEXT" val=" 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73.xml><?xml version="1.0" encoding="utf-8"?>
<p:tagLst xmlns:p="http://schemas.openxmlformats.org/presentationml/2006/main"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3791"/>
  <p:tag name="KSO_WM_TEMPLATE_SLIDE_ID" val="slide_a9b8dd85d7f4ac41"/>
  <p:tag name="CP_OUTLINE_TITLE" val="近期计划：三大实践方向"/>
  <p:tag name="CP_OUTLINE_TYPE" val="pt_text"/>
</p:tagLst>
</file>

<file path=ppt/tags/tag3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e92498584e7e775cf1c09d91f7850a61112b5ea"/>
  <p:tag name="KSO_WM_NEWLAYOUT_ID" val="slide_5d511e6d513da58e"/>
  <p:tag name="KSO_WM_UNIT_PRESET_TEXT" val="单击此处添加标题"/>
</p:tagLst>
</file>

<file path=ppt/tags/tag37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  <p:tag name="KSO_WM_UNIT_PRESET_TEXT" val=" 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7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  <p:tag name="KSO_WM_UNIT_PRESET_TEXT" val=" 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8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3_1"/>
  <p:tag name="KSO_WM_UNIT_TYPE" val="l_h_i"/>
  <p:tag name="KSO_WM_UNIT_PRESET_TEXT" val=" "/>
</p:tagLst>
</file>

<file path=ppt/tags/tag3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_loading"/>
</p:tagLst>
</file>

<file path=ppt/tags/tag3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_text"/>
</p:tagLst>
</file>

<file path=ppt/tags/tag386.xml><?xml version="1.0" encoding="utf-8"?>
<p:tagLst xmlns:p="http://schemas.openxmlformats.org/presentationml/2006/main"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33791"/>
  <p:tag name="KSO_WM_TEMPLATE_SLIDE_ID" val="slide_5d511e6d513da58e"/>
  <p:tag name="CP_OUTLINE_TITLE" val="核心信念"/>
  <p:tag name="CP_OUTLINE_TYPE" val="pt_text"/>
</p:tagLst>
</file>

<file path=ppt/tags/tag38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388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b8ab2fa5438bae35b85d006eb400c33bae18d2a"/>
  <p:tag name="KSO_WM_NEWLAYOUT_ID" val="106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60"/>
  <p:tag name="KSO_WM_TEMPLATE_CATEGORY" val="custom"/>
</p:tagLst>
</file>

<file path=ppt/tags/tag389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EMPLATE_INDEX" val="40480160"/>
  <p:tag name="KSO_WM_TEMPLATE_CATEGORY" val="custom"/>
  <p:tag name="KSO_WM_SLIDE_INDEX" val="5"/>
  <p:tag name="KSO_WM_SLIDE_ID" val="custom40480160_9"/>
  <p:tag name="KSO_WM_TEMPLATE_MASTER_TYPE" val="0"/>
  <p:tag name="KSO_WM_SLIDE_LAYOUT" val="a_b"/>
  <p:tag name="KSO_WM_SLIDE_LAYOUT_CNT" val="1_1"/>
  <p:tag name="KSO_WM_TAG_VERSION" val="3.0"/>
  <p:tag name="CP_OUTLINE_TITLE" val="谢谢"/>
  <p:tag name="CP_OUTLINE_TYPE" val="pt_end"/>
</p:tagLst>
</file>

<file path=ppt/tags/tag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SCONTENTSTITLE" val="1"/>
  <p:tag name="LayoutZOrder" val="10"/>
  <p:tag name="KSO_WM_UNIT_ID" val="_1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3_1"/>
  <p:tag name="KSO_WM_UNIT_TYPE" val="l_h_i"/>
</p:tagLst>
</file>

<file path=ppt/tags/tag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4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4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4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SCONTENTSTITLE" val="1"/>
  <p:tag name="LayoutZOrder" val="10"/>
  <p:tag name="KSO_WM_UNIT_ID" val="_1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4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SCONTENTSTITLE" val="1"/>
  <p:tag name="LayoutZOrder" val="28"/>
  <p:tag name="KSO_WM_UNIT_ID" val="_1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4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SCONTENTSTITLE" val="1"/>
  <p:tag name="LayoutZOrder" val="29"/>
  <p:tag name="KSO_WM_UNIT_ID" val="_1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SCONTENTSTITLE" val="1"/>
  <p:tag name="LayoutZOrder" val="28"/>
  <p:tag name="KSO_WM_UNIT_ID" val="_1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5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SCONTENTSTITLE" val="1"/>
  <p:tag name="LayoutZOrder" val="30"/>
  <p:tag name="KSO_WM_UNIT_ID" val="_1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5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SCONTENTSTITLE" val="1"/>
  <p:tag name="LayoutZOrder" val="31"/>
  <p:tag name="KSO_WM_UNIT_ID" val="_1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5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32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5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SCONTENTSTITLE" val="1"/>
  <p:tag name="LayoutZOrder" val="2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5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SCONTENTSTITLE" val="1"/>
  <p:tag name="LayoutZOrder" val="33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e92498584e7e775cf1c09d91f7850a61112b5ea"/>
  <p:tag name="KSO_WM_NEWLAYOUT_ID" val="slide_5d511e6d513da58e"/>
</p:tagLst>
</file>

<file path=ppt/tags/tag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5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SCONTENTSTITLE" val="1"/>
  <p:tag name="LayoutZOrder" val="29"/>
  <p:tag name="KSO_WM_UNIT_ID" val="_1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6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3_1"/>
  <p:tag name="KSO_WM_UNIT_TYPE" val="l_h_i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6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6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6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SCONTENTSTITLE" val="1"/>
  <p:tag name="LayoutZOrder" val="10"/>
  <p:tag name="KSO_WM_UNIT_ID" val="_1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SCONTENTSTITLE" val="1"/>
  <p:tag name="LayoutZOrder" val="30"/>
  <p:tag name="KSO_WM_UNIT_ID" val="_1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7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SCONTENTSTITLE" val="1"/>
  <p:tag name="LayoutZOrder" val="28"/>
  <p:tag name="KSO_WM_UNIT_ID" val="_1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71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SCONTENTSTITLE" val="1"/>
  <p:tag name="LayoutZOrder" val="29"/>
  <p:tag name="KSO_WM_UNIT_ID" val="_1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7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SCONTENTSTITLE" val="1"/>
  <p:tag name="LayoutZOrder" val="30"/>
  <p:tag name="KSO_WM_UNIT_ID" val="_1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73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SCONTENTSTITLE" val="1"/>
  <p:tag name="LayoutZOrder" val="31"/>
  <p:tag name="KSO_WM_UNIT_ID" val="_1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7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32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7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SCONTENTSTITLE" val="1"/>
  <p:tag name="LayoutZOrder" val="2"/>
  <p:tag name="KSO_WM_UNIT_ID" val="_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7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SCONTENTSTITLE" val="1"/>
  <p:tag name="LayoutZOrder" val="33"/>
  <p:tag name="KSO_WM_UNIT_ID" val="_1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937f283b5ddd964df8fee040630d73388dadef8"/>
  <p:tag name="KSO_WM_NEWLAYOUT_ID" val="slide_6ecf4bad5637ac93"/>
</p:tagLst>
</file>

<file path=ppt/tags/tag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7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SCONTENTSTITLE" val="1"/>
  <p:tag name="LayoutZOrder" val="31"/>
  <p:tag name="KSO_WM_UNIT_ID" val="_1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3_1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8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4_1"/>
  <p:tag name="KSO_WM_UNIT_TYPE" val="l_h_i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32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9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9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SCONTENTSTITLE" val="1"/>
  <p:tag name="LayoutZOrder" val="10"/>
  <p:tag name="KSO_WM_UNIT_ID" val="_1*i*1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9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SCONTENTSTITLE" val="1"/>
  <p:tag name="LayoutZOrder" val="28"/>
  <p:tag name="KSO_WM_UNIT_ID" val="_1*i*8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9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SCONTENTSTITLE" val="1"/>
  <p:tag name="LayoutZOrder" val="29"/>
  <p:tag name="KSO_WM_UNIT_ID" val="_1*i*1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9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SCONTENTSTITLE" val="1"/>
  <p:tag name="LayoutZOrder" val="30"/>
  <p:tag name="KSO_WM_UNIT_ID" val="_1*i*1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9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SCONTENTSTITLE" val="1"/>
  <p:tag name="LayoutZOrder" val="31"/>
  <p:tag name="KSO_WM_UNIT_ID" val="_1*i*1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ags/tag9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32"/>
  <p:tag name="KSO_WM_UNIT_ID" val="_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6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97">
      <a:dk1>
        <a:srgbClr val="000000"/>
      </a:dk1>
      <a:lt1>
        <a:srgbClr val="FFFFFF"/>
      </a:lt1>
      <a:dk2>
        <a:srgbClr val="30120E"/>
      </a:dk2>
      <a:lt2>
        <a:srgbClr val="F5E9E0"/>
      </a:lt2>
      <a:accent1>
        <a:srgbClr val="AE4530"/>
      </a:accent1>
      <a:accent2>
        <a:srgbClr val="A68A72"/>
      </a:accent2>
      <a:accent3>
        <a:srgbClr val="CB6769"/>
      </a:accent3>
      <a:accent4>
        <a:srgbClr val="D3965D"/>
      </a:accent4>
      <a:accent5>
        <a:srgbClr val="357DC0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">
      <a:majorFont>
        <a:latin typeface="汉仪中宋简"/>
        <a:ea typeface="汉仪中宋简"/>
        <a:cs typeface=""/>
      </a:majorFont>
      <a:minorFont>
        <a:latin typeface="汉仪中宋简"/>
        <a:ea typeface="汉仪中宋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WPS 演示</Application>
  <PresentationFormat>宽屏</PresentationFormat>
  <Paragraphs>132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Segoe Print</vt:lpstr>
      <vt:lpstr>汉仪中宋简</vt:lpstr>
      <vt:lpstr>Arial Unicode MS</vt:lpstr>
      <vt:lpstr>Calibri</vt:lpstr>
      <vt:lpstr>Office 主题</vt:lpstr>
      <vt:lpstr>1_Office 主题</vt:lpstr>
      <vt:lpstr> 融合教育：从理论到实践的温暖旅程</vt:lpstr>
      <vt:lpstr>目录</vt:lpstr>
      <vt:lpstr>书籍概览：理论与实践的双重探索</vt:lpstr>
      <vt:lpstr>全书脉络：从“为何”到“如何”的闭环</vt:lpstr>
      <vt:lpstr>核心感悟：心理教师眼中的融合关键</vt:lpstr>
      <vt:lpstr>从“标签化”到“个性化”：看见每个孩子的独特性</vt:lpstr>
      <vt:lpstr>从“单打独斗”到“协同育人”：“四维支架”的实践价值</vt:lpstr>
      <vt:lpstr>从“知识传递”到“心灵联结”：融合教育的核心是情感共鸣</vt:lpstr>
      <vt:lpstr>行动展望：从书中智慧到课堂实践</vt:lpstr>
      <vt:lpstr>近期计划：三大实践方向</vt:lpstr>
      <vt:lpstr>核心信念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_x000B_读书心得体会</dc:title>
  <dc:creator/>
  <cp:lastModifiedBy>孙梦圆</cp:lastModifiedBy>
  <cp:revision>3</cp:revision>
  <dcterms:created xsi:type="dcterms:W3CDTF">2025-07-24T08:33:00Z</dcterms:created>
  <dcterms:modified xsi:type="dcterms:W3CDTF">2025-07-24T12:48:56Z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v1.0_ai_69796633791</vt:lpwstr>
  </property>
</Properties>
</file>