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3"/>
    <p:sldId id="260" r:id="rId4"/>
    <p:sldId id="259" r:id="rId5"/>
    <p:sldId id="274" r:id="rId6"/>
    <p:sldId id="261" r:id="rId7"/>
    <p:sldId id="263" r:id="rId8"/>
    <p:sldId id="267" r:id="rId9"/>
    <p:sldId id="271" r:id="rId10"/>
    <p:sldId id="272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38a7bc6-b4d7-4eff-9e51-d6bf0c251a22}">
          <p14:sldIdLst>
            <p14:sldId id="257"/>
          </p14:sldIdLst>
        </p14:section>
        <p14:section name="无标题节" id="{c0df3006-b89d-4a45-a19c-c7a501628361}">
          <p14:sldIdLst>
            <p14:sldId id="260"/>
            <p14:sldId id="259"/>
            <p14:sldId id="274"/>
            <p14:sldId id="261"/>
            <p14:sldId id="263"/>
            <p14:sldId id="267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90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7.xml"/><Relationship Id="rId7" Type="http://schemas.openxmlformats.org/officeDocument/2006/relationships/image" Target="../media/image1.png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6.png"/><Relationship Id="rId2" Type="http://schemas.openxmlformats.org/officeDocument/2006/relationships/tags" Target="../tags/tag53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image" Target="../media/image1.png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image" Target="../media/image2.png"/><Relationship Id="rId4" Type="http://schemas.openxmlformats.org/officeDocument/2006/relationships/tags" Target="../tags/tag68.xml"/><Relationship Id="rId3" Type="http://schemas.openxmlformats.org/officeDocument/2006/relationships/image" Target="../media/image1.png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67.xml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image" Target="../media/image2.png"/><Relationship Id="rId4" Type="http://schemas.openxmlformats.org/officeDocument/2006/relationships/tags" Target="../tags/tag87.xml"/><Relationship Id="rId3" Type="http://schemas.openxmlformats.org/officeDocument/2006/relationships/image" Target="../media/image1.png"/><Relationship Id="rId25" Type="http://schemas.openxmlformats.org/officeDocument/2006/relationships/tags" Target="../tags/tag107.xml"/><Relationship Id="rId24" Type="http://schemas.openxmlformats.org/officeDocument/2006/relationships/tags" Target="../tags/tag106.xml"/><Relationship Id="rId23" Type="http://schemas.openxmlformats.org/officeDocument/2006/relationships/tags" Target="../tags/tag105.xml"/><Relationship Id="rId22" Type="http://schemas.openxmlformats.org/officeDocument/2006/relationships/tags" Target="../tags/tag104.xml"/><Relationship Id="rId21" Type="http://schemas.openxmlformats.org/officeDocument/2006/relationships/tags" Target="../tags/tag103.xml"/><Relationship Id="rId20" Type="http://schemas.openxmlformats.org/officeDocument/2006/relationships/tags" Target="../tags/tag102.xml"/><Relationship Id="rId2" Type="http://schemas.openxmlformats.org/officeDocument/2006/relationships/tags" Target="../tags/tag86.xml"/><Relationship Id="rId19" Type="http://schemas.openxmlformats.org/officeDocument/2006/relationships/tags" Target="../tags/tag101.xml"/><Relationship Id="rId18" Type="http://schemas.openxmlformats.org/officeDocument/2006/relationships/tags" Target="../tags/tag100.xml"/><Relationship Id="rId17" Type="http://schemas.openxmlformats.org/officeDocument/2006/relationships/tags" Target="../tags/tag99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image" Target="../media/image2.png"/><Relationship Id="rId4" Type="http://schemas.openxmlformats.org/officeDocument/2006/relationships/tags" Target="../tags/tag109.xml"/><Relationship Id="rId3" Type="http://schemas.openxmlformats.org/officeDocument/2006/relationships/image" Target="../media/image1.png"/><Relationship Id="rId2" Type="http://schemas.openxmlformats.org/officeDocument/2006/relationships/tags" Target="../tags/tag10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image" Target="../media/image2.png"/><Relationship Id="rId4" Type="http://schemas.openxmlformats.org/officeDocument/2006/relationships/tags" Target="../tags/tag119.xml"/><Relationship Id="rId3" Type="http://schemas.openxmlformats.org/officeDocument/2006/relationships/image" Target="../media/image1.png"/><Relationship Id="rId2" Type="http://schemas.openxmlformats.org/officeDocument/2006/relationships/tags" Target="../tags/tag118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image" Target="../media/image2.png"/><Relationship Id="rId4" Type="http://schemas.openxmlformats.org/officeDocument/2006/relationships/tags" Target="../tags/tag128.xml"/><Relationship Id="rId3" Type="http://schemas.openxmlformats.org/officeDocument/2006/relationships/image" Target="../media/image1.png"/><Relationship Id="rId2" Type="http://schemas.openxmlformats.org/officeDocument/2006/relationships/tags" Target="../tags/tag12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image" Target="../media/image1.png"/><Relationship Id="rId2" Type="http://schemas.openxmlformats.org/officeDocument/2006/relationships/tags" Target="../tags/tag13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image" Target="../media/image2.png"/><Relationship Id="rId4" Type="http://schemas.openxmlformats.org/officeDocument/2006/relationships/tags" Target="../tags/tag148.xml"/><Relationship Id="rId3" Type="http://schemas.openxmlformats.org/officeDocument/2006/relationships/image" Target="../media/image1.png"/><Relationship Id="rId2" Type="http://schemas.openxmlformats.org/officeDocument/2006/relationships/tags" Target="../tags/tag147.xml"/><Relationship Id="rId17" Type="http://schemas.openxmlformats.org/officeDocument/2006/relationships/tags" Target="../tags/tag160.xml"/><Relationship Id="rId16" Type="http://schemas.openxmlformats.org/officeDocument/2006/relationships/tags" Target="../tags/tag159.xml"/><Relationship Id="rId15" Type="http://schemas.openxmlformats.org/officeDocument/2006/relationships/tags" Target="../tags/tag158.xml"/><Relationship Id="rId14" Type="http://schemas.openxmlformats.org/officeDocument/2006/relationships/tags" Target="../tags/tag157.xml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image" Target="../media/image2.png"/><Relationship Id="rId4" Type="http://schemas.openxmlformats.org/officeDocument/2006/relationships/tags" Target="../tags/tag162.xml"/><Relationship Id="rId3" Type="http://schemas.openxmlformats.org/officeDocument/2006/relationships/image" Target="../media/image1.png"/><Relationship Id="rId2" Type="http://schemas.openxmlformats.org/officeDocument/2006/relationships/tags" Target="../tags/tag161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3.png"/><Relationship Id="rId2" Type="http://schemas.openxmlformats.org/officeDocument/2006/relationships/tags" Target="../tags/tag8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image" Target="../media/image2.png"/><Relationship Id="rId4" Type="http://schemas.openxmlformats.org/officeDocument/2006/relationships/tags" Target="../tags/tag171.xml"/><Relationship Id="rId3" Type="http://schemas.openxmlformats.org/officeDocument/2006/relationships/image" Target="../media/image1.png"/><Relationship Id="rId2" Type="http://schemas.openxmlformats.org/officeDocument/2006/relationships/tags" Target="../tags/tag170.xml"/><Relationship Id="rId19" Type="http://schemas.openxmlformats.org/officeDocument/2006/relationships/tags" Target="../tags/tag185.xml"/><Relationship Id="rId18" Type="http://schemas.openxmlformats.org/officeDocument/2006/relationships/tags" Target="../tags/tag184.xml"/><Relationship Id="rId17" Type="http://schemas.openxmlformats.org/officeDocument/2006/relationships/tags" Target="../tags/tag183.xml"/><Relationship Id="rId16" Type="http://schemas.openxmlformats.org/officeDocument/2006/relationships/tags" Target="../tags/tag182.xml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image" Target="../media/image2.png"/><Relationship Id="rId4" Type="http://schemas.openxmlformats.org/officeDocument/2006/relationships/tags" Target="../tags/tag187.xml"/><Relationship Id="rId3" Type="http://schemas.openxmlformats.org/officeDocument/2006/relationships/image" Target="../media/image1.png"/><Relationship Id="rId2" Type="http://schemas.openxmlformats.org/officeDocument/2006/relationships/tags" Target="../tags/tag186.xml"/><Relationship Id="rId17" Type="http://schemas.openxmlformats.org/officeDocument/2006/relationships/tags" Target="../tags/tag199.xml"/><Relationship Id="rId16" Type="http://schemas.openxmlformats.org/officeDocument/2006/relationships/tags" Target="../tags/tag198.xml"/><Relationship Id="rId15" Type="http://schemas.openxmlformats.org/officeDocument/2006/relationships/tags" Target="../tags/tag197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image" Target="../media/image2.png"/><Relationship Id="rId4" Type="http://schemas.openxmlformats.org/officeDocument/2006/relationships/tags" Target="../tags/tag201.xml"/><Relationship Id="rId3" Type="http://schemas.openxmlformats.org/officeDocument/2006/relationships/image" Target="../media/image1.png"/><Relationship Id="rId21" Type="http://schemas.openxmlformats.org/officeDocument/2006/relationships/tags" Target="../tags/tag217.xml"/><Relationship Id="rId20" Type="http://schemas.openxmlformats.org/officeDocument/2006/relationships/tags" Target="../tags/tag216.xml"/><Relationship Id="rId2" Type="http://schemas.openxmlformats.org/officeDocument/2006/relationships/tags" Target="../tags/tag200.xml"/><Relationship Id="rId19" Type="http://schemas.openxmlformats.org/officeDocument/2006/relationships/tags" Target="../tags/tag215.xml"/><Relationship Id="rId18" Type="http://schemas.openxmlformats.org/officeDocument/2006/relationships/tags" Target="../tags/tag214.xml"/><Relationship Id="rId17" Type="http://schemas.openxmlformats.org/officeDocument/2006/relationships/tags" Target="../tags/tag213.xml"/><Relationship Id="rId16" Type="http://schemas.openxmlformats.org/officeDocument/2006/relationships/tags" Target="../tags/tag212.xml"/><Relationship Id="rId15" Type="http://schemas.openxmlformats.org/officeDocument/2006/relationships/tags" Target="../tags/tag211.xml"/><Relationship Id="rId14" Type="http://schemas.openxmlformats.org/officeDocument/2006/relationships/tags" Target="../tags/tag210.xml"/><Relationship Id="rId13" Type="http://schemas.openxmlformats.org/officeDocument/2006/relationships/tags" Target="../tags/tag209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image" Target="../media/image2.png"/><Relationship Id="rId4" Type="http://schemas.openxmlformats.org/officeDocument/2006/relationships/tags" Target="../tags/tag219.xml"/><Relationship Id="rId3" Type="http://schemas.openxmlformats.org/officeDocument/2006/relationships/image" Target="../media/image1.png"/><Relationship Id="rId2" Type="http://schemas.openxmlformats.org/officeDocument/2006/relationships/tags" Target="../tags/tag218.xml"/><Relationship Id="rId18" Type="http://schemas.openxmlformats.org/officeDocument/2006/relationships/tags" Target="../tags/tag232.xml"/><Relationship Id="rId17" Type="http://schemas.openxmlformats.org/officeDocument/2006/relationships/tags" Target="../tags/tag231.xml"/><Relationship Id="rId16" Type="http://schemas.openxmlformats.org/officeDocument/2006/relationships/tags" Target="../tags/tag230.xml"/><Relationship Id="rId15" Type="http://schemas.openxmlformats.org/officeDocument/2006/relationships/tags" Target="../tags/tag229.xml"/><Relationship Id="rId14" Type="http://schemas.openxmlformats.org/officeDocument/2006/relationships/tags" Target="../tags/tag228.xml"/><Relationship Id="rId13" Type="http://schemas.openxmlformats.org/officeDocument/2006/relationships/tags" Target="../tags/tag227.xml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image" Target="../media/image2.png"/><Relationship Id="rId4" Type="http://schemas.openxmlformats.org/officeDocument/2006/relationships/tags" Target="../tags/tag234.xml"/><Relationship Id="rId3" Type="http://schemas.openxmlformats.org/officeDocument/2006/relationships/image" Target="../media/image1.png"/><Relationship Id="rId25" Type="http://schemas.openxmlformats.org/officeDocument/2006/relationships/tags" Target="../tags/tag254.xml"/><Relationship Id="rId24" Type="http://schemas.openxmlformats.org/officeDocument/2006/relationships/tags" Target="../tags/tag253.xml"/><Relationship Id="rId23" Type="http://schemas.openxmlformats.org/officeDocument/2006/relationships/tags" Target="../tags/tag252.xml"/><Relationship Id="rId22" Type="http://schemas.openxmlformats.org/officeDocument/2006/relationships/tags" Target="../tags/tag251.xml"/><Relationship Id="rId21" Type="http://schemas.openxmlformats.org/officeDocument/2006/relationships/tags" Target="../tags/tag250.xml"/><Relationship Id="rId20" Type="http://schemas.openxmlformats.org/officeDocument/2006/relationships/tags" Target="../tags/tag249.xml"/><Relationship Id="rId2" Type="http://schemas.openxmlformats.org/officeDocument/2006/relationships/tags" Target="../tags/tag233.xml"/><Relationship Id="rId19" Type="http://schemas.openxmlformats.org/officeDocument/2006/relationships/tags" Target="../tags/tag248.xml"/><Relationship Id="rId18" Type="http://schemas.openxmlformats.org/officeDocument/2006/relationships/tags" Target="../tags/tag247.xml"/><Relationship Id="rId17" Type="http://schemas.openxmlformats.org/officeDocument/2006/relationships/tags" Target="../tags/tag246.xml"/><Relationship Id="rId16" Type="http://schemas.openxmlformats.org/officeDocument/2006/relationships/tags" Target="../tags/tag245.xml"/><Relationship Id="rId15" Type="http://schemas.openxmlformats.org/officeDocument/2006/relationships/tags" Target="../tags/tag244.xml"/><Relationship Id="rId14" Type="http://schemas.openxmlformats.org/officeDocument/2006/relationships/tags" Target="../tags/tag243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openxmlformats.org/officeDocument/2006/relationships/image" Target="../media/image2.png"/><Relationship Id="rId4" Type="http://schemas.openxmlformats.org/officeDocument/2006/relationships/tags" Target="../tags/tag256.xml"/><Relationship Id="rId3" Type="http://schemas.openxmlformats.org/officeDocument/2006/relationships/image" Target="../media/image1.png"/><Relationship Id="rId21" Type="http://schemas.openxmlformats.org/officeDocument/2006/relationships/tags" Target="../tags/tag272.xml"/><Relationship Id="rId20" Type="http://schemas.openxmlformats.org/officeDocument/2006/relationships/tags" Target="../tags/tag271.xml"/><Relationship Id="rId2" Type="http://schemas.openxmlformats.org/officeDocument/2006/relationships/tags" Target="../tags/tag255.xml"/><Relationship Id="rId19" Type="http://schemas.openxmlformats.org/officeDocument/2006/relationships/tags" Target="../tags/tag270.xml"/><Relationship Id="rId18" Type="http://schemas.openxmlformats.org/officeDocument/2006/relationships/tags" Target="../tags/tag269.xml"/><Relationship Id="rId17" Type="http://schemas.openxmlformats.org/officeDocument/2006/relationships/tags" Target="../tags/tag268.xml"/><Relationship Id="rId16" Type="http://schemas.openxmlformats.org/officeDocument/2006/relationships/tags" Target="../tags/tag267.xml"/><Relationship Id="rId15" Type="http://schemas.openxmlformats.org/officeDocument/2006/relationships/tags" Target="../tags/tag266.xml"/><Relationship Id="rId14" Type="http://schemas.openxmlformats.org/officeDocument/2006/relationships/tags" Target="../tags/tag265.xml"/><Relationship Id="rId13" Type="http://schemas.openxmlformats.org/officeDocument/2006/relationships/tags" Target="../tags/tag264.xml"/><Relationship Id="rId12" Type="http://schemas.openxmlformats.org/officeDocument/2006/relationships/tags" Target="../tags/tag263.xml"/><Relationship Id="rId11" Type="http://schemas.openxmlformats.org/officeDocument/2006/relationships/tags" Target="../tags/tag262.xml"/><Relationship Id="rId10" Type="http://schemas.openxmlformats.org/officeDocument/2006/relationships/tags" Target="../tags/tag261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tags" Target="../tags/tag275.xml"/><Relationship Id="rId5" Type="http://schemas.openxmlformats.org/officeDocument/2006/relationships/image" Target="../media/image2.png"/><Relationship Id="rId4" Type="http://schemas.openxmlformats.org/officeDocument/2006/relationships/tags" Target="../tags/tag274.xml"/><Relationship Id="rId3" Type="http://schemas.openxmlformats.org/officeDocument/2006/relationships/image" Target="../media/image1.png"/><Relationship Id="rId25" Type="http://schemas.openxmlformats.org/officeDocument/2006/relationships/tags" Target="../tags/tag294.xml"/><Relationship Id="rId24" Type="http://schemas.openxmlformats.org/officeDocument/2006/relationships/tags" Target="../tags/tag293.xml"/><Relationship Id="rId23" Type="http://schemas.openxmlformats.org/officeDocument/2006/relationships/tags" Target="../tags/tag292.xml"/><Relationship Id="rId22" Type="http://schemas.openxmlformats.org/officeDocument/2006/relationships/tags" Target="../tags/tag291.xml"/><Relationship Id="rId21" Type="http://schemas.openxmlformats.org/officeDocument/2006/relationships/tags" Target="../tags/tag290.xml"/><Relationship Id="rId20" Type="http://schemas.openxmlformats.org/officeDocument/2006/relationships/tags" Target="../tags/tag289.xml"/><Relationship Id="rId2" Type="http://schemas.openxmlformats.org/officeDocument/2006/relationships/tags" Target="../tags/tag273.xml"/><Relationship Id="rId19" Type="http://schemas.openxmlformats.org/officeDocument/2006/relationships/tags" Target="../tags/tag288.xml"/><Relationship Id="rId18" Type="http://schemas.openxmlformats.org/officeDocument/2006/relationships/tags" Target="../tags/tag287.xml"/><Relationship Id="rId17" Type="http://schemas.openxmlformats.org/officeDocument/2006/relationships/tags" Target="../tags/tag286.xml"/><Relationship Id="rId16" Type="http://schemas.openxmlformats.org/officeDocument/2006/relationships/tags" Target="../tags/tag285.xml"/><Relationship Id="rId15" Type="http://schemas.openxmlformats.org/officeDocument/2006/relationships/tags" Target="../tags/tag284.xml"/><Relationship Id="rId14" Type="http://schemas.openxmlformats.org/officeDocument/2006/relationships/tags" Target="../tags/tag283.xml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image" Target="../media/image2.png"/><Relationship Id="rId4" Type="http://schemas.openxmlformats.org/officeDocument/2006/relationships/tags" Target="../tags/tag296.xml"/><Relationship Id="rId3" Type="http://schemas.openxmlformats.org/officeDocument/2006/relationships/image" Target="../media/image1.png"/><Relationship Id="rId25" Type="http://schemas.openxmlformats.org/officeDocument/2006/relationships/tags" Target="../tags/tag316.xml"/><Relationship Id="rId24" Type="http://schemas.openxmlformats.org/officeDocument/2006/relationships/tags" Target="../tags/tag315.xml"/><Relationship Id="rId23" Type="http://schemas.openxmlformats.org/officeDocument/2006/relationships/tags" Target="../tags/tag314.xml"/><Relationship Id="rId22" Type="http://schemas.openxmlformats.org/officeDocument/2006/relationships/tags" Target="../tags/tag313.xml"/><Relationship Id="rId21" Type="http://schemas.openxmlformats.org/officeDocument/2006/relationships/tags" Target="../tags/tag312.xml"/><Relationship Id="rId20" Type="http://schemas.openxmlformats.org/officeDocument/2006/relationships/tags" Target="../tags/tag311.xml"/><Relationship Id="rId2" Type="http://schemas.openxmlformats.org/officeDocument/2006/relationships/tags" Target="../tags/tag295.xml"/><Relationship Id="rId19" Type="http://schemas.openxmlformats.org/officeDocument/2006/relationships/tags" Target="../tags/tag310.xml"/><Relationship Id="rId18" Type="http://schemas.openxmlformats.org/officeDocument/2006/relationships/tags" Target="../tags/tag309.xml"/><Relationship Id="rId17" Type="http://schemas.openxmlformats.org/officeDocument/2006/relationships/tags" Target="../tags/tag308.xml"/><Relationship Id="rId16" Type="http://schemas.openxmlformats.org/officeDocument/2006/relationships/tags" Target="../tags/tag307.xml"/><Relationship Id="rId15" Type="http://schemas.openxmlformats.org/officeDocument/2006/relationships/tags" Target="../tags/tag306.xml"/><Relationship Id="rId14" Type="http://schemas.openxmlformats.org/officeDocument/2006/relationships/tags" Target="../tags/tag305.xml"/><Relationship Id="rId13" Type="http://schemas.openxmlformats.org/officeDocument/2006/relationships/tags" Target="../tags/tag304.xml"/><Relationship Id="rId12" Type="http://schemas.openxmlformats.org/officeDocument/2006/relationships/tags" Target="../tags/tag303.xml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image" Target="../media/image5.png"/><Relationship Id="rId4" Type="http://schemas.openxmlformats.org/officeDocument/2006/relationships/tags" Target="../tags/tag46.xml"/><Relationship Id="rId3" Type="http://schemas.openxmlformats.org/officeDocument/2006/relationships/image" Target="../media/image4.png"/><Relationship Id="rId2" Type="http://schemas.openxmlformats.org/officeDocument/2006/relationships/tags" Target="../tags/tag45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7" name="图片 6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95960" y="1301749"/>
            <a:ext cx="10800000" cy="4873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C:/Users/wps/AppData/Local/Temp/exportShape.pngexportShape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-2276" y="1612008"/>
            <a:ext cx="2609706" cy="4697786"/>
          </a:xfrm>
          <a:custGeom>
            <a:avLst/>
            <a:gdLst>
              <a:gd name="connsiteX0" fmla="*/ 3094051 w 3094051"/>
              <a:gd name="connsiteY0" fmla="*/ 0 h 5569663"/>
              <a:gd name="connsiteX1" fmla="*/ 0 w 3094051"/>
              <a:gd name="connsiteY1" fmla="*/ 0 h 5569663"/>
              <a:gd name="connsiteX2" fmla="*/ 0 w 3094051"/>
              <a:gd name="connsiteY2" fmla="*/ 5569663 h 5569663"/>
              <a:gd name="connsiteX3" fmla="*/ 3094051 w 3094051"/>
              <a:gd name="connsiteY3" fmla="*/ 5569663 h 5569663"/>
              <a:gd name="connsiteX4" fmla="*/ 3094051 w 3094051"/>
              <a:gd name="connsiteY4" fmla="*/ 1806248 h 5569663"/>
              <a:gd name="connsiteX5" fmla="*/ 3051840 w 3094051"/>
              <a:gd name="connsiteY5" fmla="*/ 1784182 h 5569663"/>
              <a:gd name="connsiteX6" fmla="*/ 2492513 w 3094051"/>
              <a:gd name="connsiteY6" fmla="*/ 955075 h 5569663"/>
              <a:gd name="connsiteX7" fmla="*/ 2969076 w 3094051"/>
              <a:gd name="connsiteY7" fmla="*/ 177307 h 5569663"/>
              <a:gd name="connsiteX8" fmla="*/ 3094051 w 3094051"/>
              <a:gd name="connsiteY8" fmla="*/ 104333 h 556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4051" h="5569663">
                <a:moveTo>
                  <a:pt x="3094051" y="0"/>
                </a:moveTo>
                <a:lnTo>
                  <a:pt x="0" y="0"/>
                </a:lnTo>
                <a:lnTo>
                  <a:pt x="0" y="5569663"/>
                </a:lnTo>
                <a:lnTo>
                  <a:pt x="3094051" y="5569663"/>
                </a:lnTo>
                <a:lnTo>
                  <a:pt x="3094051" y="1806248"/>
                </a:lnTo>
                <a:lnTo>
                  <a:pt x="3051840" y="1784182"/>
                </a:lnTo>
                <a:cubicBezTo>
                  <a:pt x="2710245" y="1587110"/>
                  <a:pt x="2492513" y="1288868"/>
                  <a:pt x="2492513" y="955075"/>
                </a:cubicBezTo>
                <a:cubicBezTo>
                  <a:pt x="2492513" y="649099"/>
                  <a:pt x="2675468" y="372995"/>
                  <a:pt x="2969076" y="177307"/>
                </a:cubicBezTo>
                <a:lnTo>
                  <a:pt x="3094051" y="104333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0" y="6189784"/>
            <a:ext cx="12192000" cy="66821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/>
          </a:p>
        </p:txBody>
      </p:sp>
      <p:cxnSp>
        <p:nvCxnSpPr>
          <p:cNvPr id="42" name="直接连接符 41"/>
          <p:cNvCxnSpPr/>
          <p:nvPr>
            <p:custDataLst>
              <p:tags r:id="rId5"/>
            </p:custDataLst>
          </p:nvPr>
        </p:nvCxnSpPr>
        <p:spPr>
          <a:xfrm>
            <a:off x="1723292" y="679938"/>
            <a:ext cx="949715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C:/Users/wps/AppData/Local/Temp/exportShape.pngexportShape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-27786" y="-21765"/>
            <a:ext cx="2101496" cy="19000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13" name="图片 12" descr="C:/Users/wps/AppData/Local/Temp/exportShape.pngexportShape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8979252" y="1028700"/>
            <a:ext cx="3212748" cy="5161083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pic>
        <p:nvPicPr>
          <p:cNvPr id="21" name="图片 20" descr="C:/Users/wps/AppData/Local/Temp/exportShape.pngexportShape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>
            <a:off x="10034600" y="-4125"/>
            <a:ext cx="2179768" cy="197080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sp>
        <p:nvSpPr>
          <p:cNvPr id="9" name="Title 8"/>
          <p:cNvSpPr>
            <a:spLocks noGrp="1"/>
          </p:cNvSpPr>
          <p:nvPr>
            <p:ph type="ctrTitle" idx="16385" hasCustomPrompt="1"/>
            <p:custDataLst>
              <p:tags r:id="rId11"/>
            </p:custDataLst>
          </p:nvPr>
        </p:nvSpPr>
        <p:spPr>
          <a:xfrm>
            <a:off x="1903942" y="3530600"/>
            <a:ext cx="8384117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单击此处添加章节标题</a:t>
            </a:r>
            <a:endParaRPr lang="zh-CN" alt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16386" hasCustomPrompt="1"/>
            <p:custDataLst>
              <p:tags r:id="rId12"/>
            </p:custDataLst>
          </p:nvPr>
        </p:nvSpPr>
        <p:spPr>
          <a:xfrm>
            <a:off x="5332413" y="1905000"/>
            <a:ext cx="1527175" cy="1524000"/>
          </a:xfrm>
          <a:noFill/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 flipH="1">
            <a:off x="6986428" y="655291"/>
            <a:ext cx="5205573" cy="5569663"/>
          </a:xfrm>
          <a:custGeom>
            <a:avLst/>
            <a:gdLst>
              <a:gd name="connsiteX0" fmla="*/ 3127312 w 5205573"/>
              <a:gd name="connsiteY0" fmla="*/ 0 h 5569663"/>
              <a:gd name="connsiteX1" fmla="*/ 0 w 5205573"/>
              <a:gd name="connsiteY1" fmla="*/ 0 h 5569663"/>
              <a:gd name="connsiteX2" fmla="*/ 0 w 5205573"/>
              <a:gd name="connsiteY2" fmla="*/ 5569663 h 5569663"/>
              <a:gd name="connsiteX3" fmla="*/ 5205573 w 5205573"/>
              <a:gd name="connsiteY3" fmla="*/ 5569663 h 5569663"/>
              <a:gd name="connsiteX4" fmla="*/ 5205573 w 5205573"/>
              <a:gd name="connsiteY4" fmla="*/ 1155874 h 5569663"/>
              <a:gd name="connsiteX5" fmla="*/ 5202343 w 5205573"/>
              <a:gd name="connsiteY5" fmla="*/ 1171617 h 5569663"/>
              <a:gd name="connsiteX6" fmla="*/ 3787137 w 5205573"/>
              <a:gd name="connsiteY6" fmla="*/ 2029537 h 5569663"/>
              <a:gd name="connsiteX7" fmla="*/ 2342584 w 5205573"/>
              <a:gd name="connsiteY7" fmla="*/ 955075 h 5569663"/>
              <a:gd name="connsiteX8" fmla="*/ 3098577 w 5205573"/>
              <a:gd name="connsiteY8" fmla="*/ 10296 h 556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5573" h="5569663">
                <a:moveTo>
                  <a:pt x="3127312" y="0"/>
                </a:moveTo>
                <a:lnTo>
                  <a:pt x="0" y="0"/>
                </a:lnTo>
                <a:lnTo>
                  <a:pt x="0" y="5569663"/>
                </a:lnTo>
                <a:lnTo>
                  <a:pt x="5205573" y="5569663"/>
                </a:lnTo>
                <a:lnTo>
                  <a:pt x="5205573" y="1155874"/>
                </a:lnTo>
                <a:lnTo>
                  <a:pt x="5202343" y="1171617"/>
                </a:lnTo>
                <a:cubicBezTo>
                  <a:pt x="5067644" y="1661231"/>
                  <a:pt x="4485217" y="2029537"/>
                  <a:pt x="3787137" y="2029537"/>
                </a:cubicBezTo>
                <a:cubicBezTo>
                  <a:pt x="2989332" y="2029537"/>
                  <a:pt x="2342584" y="1548484"/>
                  <a:pt x="2342584" y="955075"/>
                </a:cubicBezTo>
                <a:cubicBezTo>
                  <a:pt x="2342584" y="547107"/>
                  <a:pt x="2648273" y="192244"/>
                  <a:pt x="3098577" y="10296"/>
                </a:cubicBezTo>
                <a:close/>
              </a:path>
            </a:pathLst>
          </a:custGeom>
        </p:spPr>
      </p:pic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0" y="6208834"/>
            <a:ext cx="12192000" cy="66821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cxnSp>
        <p:nvCxnSpPr>
          <p:cNvPr id="42" name="直接连接符 41"/>
          <p:cNvCxnSpPr/>
          <p:nvPr>
            <p:custDataLst>
              <p:tags r:id="rId5"/>
            </p:custDataLst>
          </p:nvPr>
        </p:nvCxnSpPr>
        <p:spPr>
          <a:xfrm>
            <a:off x="1723292" y="679938"/>
            <a:ext cx="82061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3" descr="C:/Users/wps/AppData/Local/Temp/exportShape.pngexportShape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0" y="0"/>
            <a:ext cx="2438613" cy="22048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sp>
        <p:nvSpPr>
          <p:cNvPr id="11" name="Subtitle 10"/>
          <p:cNvSpPr>
            <a:spLocks noGrp="1"/>
          </p:cNvSpPr>
          <p:nvPr>
            <p:ph type="subTitle" idx="16386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ct val="0"/>
              </a:spcBef>
              <a:spcAft>
                <a:spcPct val="0"/>
              </a:spcAft>
              <a:buNone/>
              <a:defRPr sz="6400" b="1" spc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谢谢观看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-1-5-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13" name="图片 12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7826305" hasCustomPrompt="1"/>
            <p:custDataLst>
              <p:tags r:id="rId9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7826049" hasCustomPrompt="1"/>
            <p:custDataLst>
              <p:tags r:id="rId10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319883777" hasCustomPrompt="1"/>
            <p:custDataLst>
              <p:tags r:id="rId11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319883522" hasCustomPrompt="1"/>
            <p:custDataLst>
              <p:tags r:id="rId12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51446017" hasCustomPrompt="1"/>
            <p:custDataLst>
              <p:tags r:id="rId13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319949313" hasCustomPrompt="1"/>
            <p:custDataLst>
              <p:tags r:id="rId14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319949058" hasCustomPrompt="1"/>
            <p:custDataLst>
              <p:tags r:id="rId15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51511553" hasCustomPrompt="1"/>
            <p:custDataLst>
              <p:tags r:id="rId16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320014849" hasCustomPrompt="1"/>
            <p:custDataLst>
              <p:tags r:id="rId17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320014594" hasCustomPrompt="1"/>
            <p:custDataLst>
              <p:tags r:id="rId18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51577089" hasCustomPrompt="1"/>
            <p:custDataLst>
              <p:tags r:id="rId19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320080385" hasCustomPrompt="1"/>
            <p:custDataLst>
              <p:tags r:id="rId20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320080130" hasCustomPrompt="1"/>
            <p:custDataLst>
              <p:tags r:id="rId21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51642625" hasCustomPrompt="1"/>
            <p:custDataLst>
              <p:tags r:id="rId22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-1-5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7" name="图片 6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副标题 11"/>
          <p:cNvSpPr>
            <a:spLocks noGrp="1"/>
          </p:cNvSpPr>
          <p:nvPr>
            <p:ph type="subTitle" idx="16386" hasCustomPrompt="1"/>
            <p:custDataLst>
              <p:tags r:id="rId9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4" name="标题 13"/>
          <p:cNvSpPr>
            <a:spLocks noGrp="1"/>
          </p:cNvSpPr>
          <p:nvPr>
            <p:ph type="ctrTitle" idx="16385" hasCustomPrompt="1"/>
            <p:custDataLst>
              <p:tags r:id="rId10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7" hasCustomPrompt="1"/>
            <p:custDataLst>
              <p:tags r:id="rId12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7" hasCustomPrompt="1"/>
            <p:custDataLst>
              <p:tags r:id="rId13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8" hasCustomPrompt="1"/>
            <p:custDataLst>
              <p:tags r:id="rId15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9" hasCustomPrompt="1"/>
            <p:custDataLst>
              <p:tags r:id="rId16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399" hasCustomPrompt="1"/>
            <p:custDataLst>
              <p:tags r:id="rId18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1" hasCustomPrompt="1"/>
            <p:custDataLst>
              <p:tags r:id="rId19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4" hasCustomPrompt="1"/>
            <p:custDataLst>
              <p:tags r:id="rId20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5" name="装饰  4"/>
          <p:cNvSpPr>
            <a:spLocks noGrp="1"/>
          </p:cNvSpPr>
          <p:nvPr>
            <p:ph type="body" idx="16400" hasCustomPrompt="1"/>
            <p:custDataLst>
              <p:tags r:id="rId21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3" hasCustomPrompt="1"/>
            <p:custDataLst>
              <p:tags r:id="rId22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6" hasCustomPrompt="1"/>
            <p:custDataLst>
              <p:tags r:id="rId23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8" name="装饰  7"/>
          <p:cNvSpPr>
            <a:spLocks noGrp="1"/>
          </p:cNvSpPr>
          <p:nvPr>
            <p:ph type="body" idx="16401" hasCustomPrompt="1"/>
            <p:custDataLst>
              <p:tags r:id="rId24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9" name="文本占位符 28"/>
          <p:cNvSpPr>
            <a:spLocks noGrp="1"/>
          </p:cNvSpPr>
          <p:nvPr>
            <p:ph type="body" idx="16395" hasCustomPrompt="1"/>
            <p:custDataLst>
              <p:tags r:id="rId25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6_6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7" name="图片 6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4" name="内容占位符 13"/>
          <p:cNvSpPr>
            <a:spLocks noGrp="1"/>
          </p:cNvSpPr>
          <p:nvPr>
            <p:ph idx="16388" hasCustomPrompt="1"/>
            <p:custDataLst>
              <p:tags r:id="rId10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09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6" hasCustomPrompt="1"/>
            <p:custDataLst>
              <p:tags r:id="rId12"/>
            </p:custDataLst>
          </p:nvPr>
        </p:nvSpPr>
        <p:spPr>
          <a:xfrm>
            <a:off x="762000" y="45212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7" hasCustomPrompt="1"/>
            <p:custDataLst>
              <p:tags r:id="rId13"/>
            </p:custDataLst>
          </p:nvPr>
        </p:nvSpPr>
        <p:spPr>
          <a:xfrm>
            <a:off x="762000" y="5029200"/>
            <a:ext cx="6172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67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7" name="图片 6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4" name="内容占位符 13"/>
          <p:cNvSpPr>
            <a:spLocks noGrp="1"/>
          </p:cNvSpPr>
          <p:nvPr>
            <p:ph idx="16388" hasCustomPrompt="1"/>
            <p:custDataLst>
              <p:tags r:id="rId10"/>
            </p:custDataLst>
          </p:nvPr>
        </p:nvSpPr>
        <p:spPr>
          <a:xfrm>
            <a:off x="609600" y="1524000"/>
            <a:ext cx="10972800" cy="3556000"/>
          </a:xfrm>
          <a:custGeom>
            <a:avLst/>
            <a:gdLst>
              <a:gd name="connisteX0" fmla="*/ 0 w 10972800"/>
              <a:gd name="connsiteY0" fmla="*/ 203200 h 3556000"/>
              <a:gd name="connisteX1" fmla="*/ 203200 w 10972800"/>
              <a:gd name="connsiteY1" fmla="*/ 0 h 3556000"/>
              <a:gd name="connisteX2" fmla="*/ 10769600 w 10972800"/>
              <a:gd name="connsiteY2" fmla="*/ 0 h 3556000"/>
              <a:gd name="connisteX3" fmla="*/ 10972800 w 10972800"/>
              <a:gd name="connsiteY3" fmla="*/ 203200 h 3556000"/>
              <a:gd name="connisteX4" fmla="*/ 10972800 w 10972800"/>
              <a:gd name="connsiteY4" fmla="*/ 3352800 h 3556000"/>
              <a:gd name="connisteX5" fmla="*/ 10769600 w 10972800"/>
              <a:gd name="connsiteY5" fmla="*/ 3556000 h 3556000"/>
              <a:gd name="connisteX6" fmla="*/ 203200 w 10972800"/>
              <a:gd name="connsiteY6" fmla="*/ 3556000 h 3556000"/>
              <a:gd name="connisteX7" fmla="*/ 0 w 10972800"/>
              <a:gd name="connsiteY7" fmla="*/ 3352800 h 3556000"/>
              <a:gd name="connisteX8" fmla="*/ 0 w 10972800"/>
              <a:gd name="connsiteY8" fmla="*/ 203200 h 355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55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352800"/>
                </a:lnTo>
                <a:cubicBezTo>
                  <a:pt x="10972800" y="3465024"/>
                  <a:pt x="10881824" y="3556000"/>
                  <a:pt x="10769600" y="3556000"/>
                </a:cubicBezTo>
                <a:lnTo>
                  <a:pt x="203200" y="3556000"/>
                </a:lnTo>
                <a:cubicBezTo>
                  <a:pt x="90976" y="3556000"/>
                  <a:pt x="0" y="3465024"/>
                  <a:pt x="0" y="3352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11"/>
            </p:custDataLst>
          </p:nvPr>
        </p:nvSpPr>
        <p:spPr>
          <a:xfrm>
            <a:off x="609600" y="5384800"/>
            <a:ext cx="10972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2"/>
            </p:custDataLst>
          </p:nvPr>
        </p:nvSpPr>
        <p:spPr>
          <a:xfrm>
            <a:off x="609600" y="5943600"/>
            <a:ext cx="109728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0_5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7" name="图片 6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81534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4" name="内容占位符 13"/>
          <p:cNvSpPr>
            <a:spLocks noGrp="1"/>
          </p:cNvSpPr>
          <p:nvPr>
            <p:ph idx="16388" hasCustomPrompt="1"/>
            <p:custDataLst>
              <p:tags r:id="rId10"/>
            </p:custDataLst>
          </p:nvPr>
        </p:nvSpPr>
        <p:spPr>
          <a:xfrm>
            <a:off x="609600" y="609600"/>
            <a:ext cx="6934200" cy="5638800"/>
          </a:xfrm>
          <a:custGeom>
            <a:avLst/>
            <a:gdLst>
              <a:gd name="connisteX0" fmla="*/ 0 w 6934200"/>
              <a:gd name="connsiteY0" fmla="*/ 203200 h 5638800"/>
              <a:gd name="connisteX1" fmla="*/ 203200 w 6934200"/>
              <a:gd name="connsiteY1" fmla="*/ 0 h 5638800"/>
              <a:gd name="connisteX2" fmla="*/ 6731000 w 6934200"/>
              <a:gd name="connsiteY2" fmla="*/ 0 h 5638800"/>
              <a:gd name="connisteX3" fmla="*/ 6934200 w 6934200"/>
              <a:gd name="connsiteY3" fmla="*/ 203200 h 5638800"/>
              <a:gd name="connisteX4" fmla="*/ 6934200 w 6934200"/>
              <a:gd name="connsiteY4" fmla="*/ 5435600 h 5638800"/>
              <a:gd name="connisteX5" fmla="*/ 6731000 w 6934200"/>
              <a:gd name="connsiteY5" fmla="*/ 5638800 h 5638800"/>
              <a:gd name="connisteX6" fmla="*/ 203200 w 6934200"/>
              <a:gd name="connsiteY6" fmla="*/ 5638800 h 5638800"/>
              <a:gd name="connisteX7" fmla="*/ 0 w 6934200"/>
              <a:gd name="connsiteY7" fmla="*/ 5435600 h 5638800"/>
              <a:gd name="connisteX8" fmla="*/ 0 w 69342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9342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5435600"/>
                </a:lnTo>
                <a:cubicBezTo>
                  <a:pt x="6934200" y="5547824"/>
                  <a:pt x="6843224" y="5638800"/>
                  <a:pt x="67310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81534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6" hasCustomPrompt="1"/>
            <p:custDataLst>
              <p:tags r:id="rId12"/>
            </p:custDataLst>
          </p:nvPr>
        </p:nvSpPr>
        <p:spPr>
          <a:xfrm>
            <a:off x="8305800" y="4826000"/>
            <a:ext cx="3276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7" hasCustomPrompt="1"/>
            <p:custDataLst>
              <p:tags r:id="rId13"/>
            </p:custDataLst>
          </p:nvPr>
        </p:nvSpPr>
        <p:spPr>
          <a:xfrm>
            <a:off x="8305800" y="5334000"/>
            <a:ext cx="3276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60_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7" name="图片 6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4" name="内容占位符 13"/>
          <p:cNvSpPr>
            <a:spLocks noGrp="1"/>
          </p:cNvSpPr>
          <p:nvPr>
            <p:ph idx="16388" hasCustomPrompt="1"/>
            <p:custDataLst>
              <p:tags r:id="rId10"/>
            </p:custDataLst>
          </p:nvPr>
        </p:nvSpPr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48200" y="1524000"/>
            <a:ext cx="6934200" cy="4724400"/>
          </a:xfrm>
          <a:custGeom>
            <a:avLst/>
            <a:gdLst>
              <a:gd name="connisteX0" fmla="*/ 0 w 6934200"/>
              <a:gd name="connsiteY0" fmla="*/ 0 h 4724400"/>
              <a:gd name="connisteX1" fmla="*/ 6731000 w 6934200"/>
              <a:gd name="connsiteY1" fmla="*/ 0 h 4724400"/>
              <a:gd name="connisteX2" fmla="*/ 6934200 w 6934200"/>
              <a:gd name="connsiteY2" fmla="*/ 203200 h 4724400"/>
              <a:gd name="connisteX3" fmla="*/ 6934200 w 6934200"/>
              <a:gd name="connsiteY3" fmla="*/ 4521200 h 4724400"/>
              <a:gd name="connisteX4" fmla="*/ 6731000 w 6934200"/>
              <a:gd name="connsiteY4" fmla="*/ 4724400 h 4724400"/>
              <a:gd name="connisteX5" fmla="*/ 0 w 6934200"/>
              <a:gd name="connsiteY5" fmla="*/ 4724400 h 4724400"/>
              <a:gd name="connisteX6" fmla="*/ 0 w 69342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0"/>
                </a:move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4521200"/>
                </a:lnTo>
                <a:cubicBezTo>
                  <a:pt x="6934200" y="4633424"/>
                  <a:pt x="6843224" y="4724400"/>
                  <a:pt x="67310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6" hasCustomPrompt="1"/>
            <p:custDataLst>
              <p:tags r:id="rId12"/>
            </p:custDataLst>
          </p:nvPr>
        </p:nvSpPr>
        <p:spPr>
          <a:xfrm>
            <a:off x="5105400" y="2997200"/>
            <a:ext cx="6019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7" hasCustomPrompt="1"/>
            <p:custDataLst>
              <p:tags r:id="rId13"/>
            </p:custDataLst>
          </p:nvPr>
        </p:nvSpPr>
        <p:spPr>
          <a:xfrm>
            <a:off x="5105400" y="3556000"/>
            <a:ext cx="6019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9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7" name="图片 6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4" name="装饰  3"/>
          <p:cNvSpPr>
            <a:spLocks noGrp="1"/>
          </p:cNvSpPr>
          <p:nvPr>
            <p:ph type="body" idx="16391" hasCustomPrompt="1"/>
            <p:custDataLst>
              <p:tags r:id="rId10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0" hasCustomPrompt="1"/>
            <p:custDataLst>
              <p:tags r:id="rId11"/>
            </p:custDataLst>
          </p:nvPr>
        </p:nvSpPr>
        <p:spPr>
          <a:xfrm>
            <a:off x="2514600" y="22098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6" hasCustomPrompt="1"/>
            <p:custDataLst>
              <p:tags r:id="rId12"/>
            </p:custDataLst>
          </p:nvPr>
        </p:nvSpPr>
        <p:spPr>
          <a:xfrm>
            <a:off x="1016000" y="40894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7" hasCustomPrompt="1"/>
            <p:custDataLst>
              <p:tags r:id="rId13"/>
            </p:custDataLst>
          </p:nvPr>
        </p:nvSpPr>
        <p:spPr>
          <a:xfrm>
            <a:off x="1016000" y="4648200"/>
            <a:ext cx="452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2" hasCustomPrompt="1"/>
            <p:custDataLst>
              <p:tags r:id="rId15"/>
            </p:custDataLst>
          </p:nvPr>
        </p:nvSpPr>
        <p:spPr>
          <a:xfrm>
            <a:off x="8153400" y="22098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6"/>
            </p:custDataLst>
          </p:nvPr>
        </p:nvSpPr>
        <p:spPr>
          <a:xfrm>
            <a:off x="6654800" y="40894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7"/>
            </p:custDataLst>
          </p:nvPr>
        </p:nvSpPr>
        <p:spPr>
          <a:xfrm>
            <a:off x="6654800" y="4648200"/>
            <a:ext cx="452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65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7" name="图片 6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4" name="内容占位符 13"/>
          <p:cNvSpPr>
            <a:spLocks noGrp="1"/>
          </p:cNvSpPr>
          <p:nvPr>
            <p:ph idx="16388" hasCustomPrompt="1"/>
            <p:custDataLst>
              <p:tags r:id="rId10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11"/>
            </p:custDataLst>
          </p:nvPr>
        </p:nvSpPr>
        <p:spPr>
          <a:xfrm>
            <a:off x="6553200" y="3302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2"/>
            </p:custDataLst>
          </p:nvPr>
        </p:nvSpPr>
        <p:spPr>
          <a:xfrm>
            <a:off x="6553200" y="3860800"/>
            <a:ext cx="5029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VCG211356093412" descr="C:/Users/wps/AppData/Local/Temp/exportShape.pngexportShap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 rot="17652722">
            <a:off x="9170573" y="-352361"/>
            <a:ext cx="3939194" cy="4077899"/>
          </a:xfrm>
          <a:custGeom>
            <a:avLst/>
            <a:gdLst>
              <a:gd name="connsiteX0" fmla="*/ 2902002 w 3939194"/>
              <a:gd name="connsiteY0" fmla="*/ 0 h 4077899"/>
              <a:gd name="connsiteX1" fmla="*/ 3939194 w 3939194"/>
              <a:gd name="connsiteY1" fmla="*/ 2306561 h 4077899"/>
              <a:gd name="connsiteX2" fmla="*/ 0 w 3939194"/>
              <a:gd name="connsiteY2" fmla="*/ 4077899 h 4077899"/>
              <a:gd name="connsiteX3" fmla="*/ 0 w 3939194"/>
              <a:gd name="connsiteY3" fmla="*/ 0 h 407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9194" h="4077899">
                <a:moveTo>
                  <a:pt x="2902002" y="0"/>
                </a:moveTo>
                <a:lnTo>
                  <a:pt x="3939194" y="2306561"/>
                </a:lnTo>
                <a:lnTo>
                  <a:pt x="0" y="407789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0" y="6208834"/>
            <a:ext cx="12192000" cy="66821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pic>
        <p:nvPicPr>
          <p:cNvPr id="5" name="图片 4" descr="C:/Users/wps/AppData/Local/Temp/exportShape.pngexportShape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0" y="0"/>
            <a:ext cx="2438613" cy="22048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sp>
        <p:nvSpPr>
          <p:cNvPr id="6" name="标题 1"/>
          <p:cNvSpPr>
            <a:spLocks noGrp="1"/>
          </p:cNvSpPr>
          <p:nvPr userDrawn="1">
            <p:ph type="title" hasCustomPrompt="1"/>
            <p:custDataLst>
              <p:tags r:id="rId7"/>
            </p:custDataLst>
          </p:nvPr>
        </p:nvSpPr>
        <p:spPr>
          <a:xfrm>
            <a:off x="5233986" y="716012"/>
            <a:ext cx="1977755" cy="1081088"/>
          </a:xfrm>
        </p:spPr>
        <p:txBody>
          <a:bodyPr wrap="square" anchor="b">
            <a:normAutofit/>
          </a:bodyPr>
          <a:lstStyle>
            <a:lvl1pPr algn="ctr">
              <a:defRPr kumimoji="0" lang="en-US" altLang="zh-CN" sz="6000" b="1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2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7" name="图片 6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4" name="装饰  3"/>
          <p:cNvSpPr>
            <a:spLocks noGrp="1"/>
          </p:cNvSpPr>
          <p:nvPr>
            <p:ph type="body" idx="16391" hasCustomPrompt="1"/>
            <p:custDataLst>
              <p:tags r:id="rId10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92" hasCustomPrompt="1"/>
            <p:custDataLst>
              <p:tags r:id="rId11"/>
            </p:custDataLst>
          </p:nvPr>
        </p:nvSpPr>
        <p:spPr>
          <a:xfrm>
            <a:off x="25146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图片占位符 15"/>
          <p:cNvSpPr>
            <a:spLocks noGrp="1"/>
          </p:cNvSpPr>
          <p:nvPr>
            <p:ph type="pic" idx="16390" hasCustomPrompt="1"/>
            <p:custDataLst>
              <p:tags r:id="rId12"/>
            </p:custDataLst>
          </p:nvPr>
        </p:nvSpPr>
        <p:spPr>
          <a:xfrm>
            <a:off x="2870200" y="24130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6" hasCustomPrompt="1"/>
            <p:custDataLst>
              <p:tags r:id="rId13"/>
            </p:custDataLst>
          </p:nvPr>
        </p:nvSpPr>
        <p:spPr>
          <a:xfrm>
            <a:off x="1016000" y="39370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7" hasCustomPrompt="1"/>
            <p:custDataLst>
              <p:tags r:id="rId14"/>
            </p:custDataLst>
          </p:nvPr>
        </p:nvSpPr>
        <p:spPr>
          <a:xfrm>
            <a:off x="1016000" y="4495800"/>
            <a:ext cx="452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5" hasCustomPrompt="1"/>
            <p:custDataLst>
              <p:tags r:id="rId16"/>
            </p:custDataLst>
          </p:nvPr>
        </p:nvSpPr>
        <p:spPr>
          <a:xfrm>
            <a:off x="81534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图片占位符 20"/>
          <p:cNvSpPr>
            <a:spLocks noGrp="1"/>
          </p:cNvSpPr>
          <p:nvPr>
            <p:ph type="pic" idx="16393" hasCustomPrompt="1"/>
            <p:custDataLst>
              <p:tags r:id="rId17"/>
            </p:custDataLst>
          </p:nvPr>
        </p:nvSpPr>
        <p:spPr>
          <a:xfrm>
            <a:off x="8509000" y="24130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idx="16388" hasCustomPrompt="1"/>
            <p:custDataLst>
              <p:tags r:id="rId18"/>
            </p:custDataLst>
          </p:nvPr>
        </p:nvSpPr>
        <p:spPr>
          <a:xfrm>
            <a:off x="6654800" y="39370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89" hasCustomPrompt="1"/>
            <p:custDataLst>
              <p:tags r:id="rId19"/>
            </p:custDataLst>
          </p:nvPr>
        </p:nvSpPr>
        <p:spPr>
          <a:xfrm>
            <a:off x="6654800" y="4495800"/>
            <a:ext cx="452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26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7" name="图片 6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4" name="装饰  3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609600" y="3860800"/>
            <a:ext cx="5334000" cy="2387600"/>
          </a:xfrm>
          <a:custGeom>
            <a:avLst/>
            <a:gdLst>
              <a:gd name="connisteX0" fmla="*/ 0 w 5334000"/>
              <a:gd name="connsiteY0" fmla="*/ 0 h 2387600"/>
              <a:gd name="connisteX1" fmla="*/ 5334000 w 5334000"/>
              <a:gd name="connsiteY1" fmla="*/ 0 h 2387600"/>
              <a:gd name="connisteX2" fmla="*/ 5334000 w 5334000"/>
              <a:gd name="connsiteY2" fmla="*/ 2184400 h 2387600"/>
              <a:gd name="connisteX3" fmla="*/ 5130800 w 5334000"/>
              <a:gd name="connsiteY3" fmla="*/ 2387600 h 2387600"/>
              <a:gd name="connisteX4" fmla="*/ 203200 w 5334000"/>
              <a:gd name="connsiteY4" fmla="*/ 2387600 h 2387600"/>
              <a:gd name="connisteX5" fmla="*/ 0 w 5334000"/>
              <a:gd name="connsiteY5" fmla="*/ 2184400 h 2387600"/>
              <a:gd name="connisteX6" fmla="*/ 0 w 53340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87600">
                <a:moveTo>
                  <a:pt x="0" y="0"/>
                </a:moveTo>
                <a:lnTo>
                  <a:pt x="5334000" y="0"/>
                </a:lnTo>
                <a:lnTo>
                  <a:pt x="5334000" y="2184400"/>
                </a:lnTo>
                <a:cubicBezTo>
                  <a:pt x="5334000" y="2296624"/>
                  <a:pt x="5243024" y="2387600"/>
                  <a:pt x="51308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1" hasCustomPrompt="1"/>
            <p:custDataLst>
              <p:tags r:id="rId11"/>
            </p:custDataLst>
          </p:nvPr>
        </p:nvSpPr>
        <p:spPr>
          <a:xfrm>
            <a:off x="609600" y="1524000"/>
            <a:ext cx="5334000" cy="2336800"/>
          </a:xfrm>
          <a:custGeom>
            <a:avLst/>
            <a:gdLst>
              <a:gd name="connisteX0" fmla="*/ 0 w 5334000"/>
              <a:gd name="connsiteY0" fmla="*/ 203200 h 2336800"/>
              <a:gd name="connisteX1" fmla="*/ 203200 w 5334000"/>
              <a:gd name="connsiteY1" fmla="*/ 0 h 2336800"/>
              <a:gd name="connisteX2" fmla="*/ 5130800 w 5334000"/>
              <a:gd name="connsiteY2" fmla="*/ 0 h 2336800"/>
              <a:gd name="connisteX3" fmla="*/ 5334000 w 5334000"/>
              <a:gd name="connsiteY3" fmla="*/ 203200 h 2336800"/>
              <a:gd name="connisteX4" fmla="*/ 5334000 w 5334000"/>
              <a:gd name="connsiteY4" fmla="*/ 2336800 h 2336800"/>
              <a:gd name="connisteX5" fmla="*/ 0 w 5334000"/>
              <a:gd name="connsiteY5" fmla="*/ 2336800 h 2336800"/>
              <a:gd name="connisteX6" fmla="*/ 0 w 53340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6" hasCustomPrompt="1"/>
            <p:custDataLst>
              <p:tags r:id="rId12"/>
            </p:custDataLst>
          </p:nvPr>
        </p:nvSpPr>
        <p:spPr>
          <a:xfrm>
            <a:off x="914400" y="41656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7" hasCustomPrompt="1"/>
            <p:custDataLst>
              <p:tags r:id="rId13"/>
            </p:custDataLst>
          </p:nvPr>
        </p:nvSpPr>
        <p:spPr>
          <a:xfrm>
            <a:off x="914400" y="47244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2" hasCustomPrompt="1"/>
            <p:custDataLst>
              <p:tags r:id="rId14"/>
            </p:custDataLst>
          </p:nvPr>
        </p:nvSpPr>
        <p:spPr>
          <a:xfrm>
            <a:off x="6248400" y="1524000"/>
            <a:ext cx="5334000" cy="2387600"/>
          </a:xfrm>
          <a:custGeom>
            <a:avLst/>
            <a:gdLst>
              <a:gd name="connisteX0" fmla="*/ 0 w 5334000"/>
              <a:gd name="connsiteY0" fmla="*/ 203200 h 2387600"/>
              <a:gd name="connisteX1" fmla="*/ 203200 w 5334000"/>
              <a:gd name="connsiteY1" fmla="*/ 0 h 2387600"/>
              <a:gd name="connisteX2" fmla="*/ 5130800 w 5334000"/>
              <a:gd name="connsiteY2" fmla="*/ 0 h 2387600"/>
              <a:gd name="connisteX3" fmla="*/ 5334000 w 5334000"/>
              <a:gd name="connsiteY3" fmla="*/ 203200 h 2387600"/>
              <a:gd name="connisteX4" fmla="*/ 5334000 w 5334000"/>
              <a:gd name="connsiteY4" fmla="*/ 2387600 h 2387600"/>
              <a:gd name="connisteX5" fmla="*/ 0 w 5334000"/>
              <a:gd name="connsiteY5" fmla="*/ 2387600 h 2387600"/>
              <a:gd name="connisteX6" fmla="*/ 0 w 53340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3" hasCustomPrompt="1"/>
            <p:custDataLst>
              <p:tags r:id="rId15"/>
            </p:custDataLst>
          </p:nvPr>
        </p:nvSpPr>
        <p:spPr>
          <a:xfrm>
            <a:off x="6248400" y="3911600"/>
            <a:ext cx="5334000" cy="2336800"/>
          </a:xfrm>
          <a:custGeom>
            <a:avLst/>
            <a:gdLst>
              <a:gd name="connisteX0" fmla="*/ 0 w 5334000"/>
              <a:gd name="connsiteY0" fmla="*/ 0 h 2336800"/>
              <a:gd name="connisteX1" fmla="*/ 5334000 w 5334000"/>
              <a:gd name="connsiteY1" fmla="*/ 0 h 2336800"/>
              <a:gd name="connisteX2" fmla="*/ 5334000 w 5334000"/>
              <a:gd name="connsiteY2" fmla="*/ 2133600 h 2336800"/>
              <a:gd name="connisteX3" fmla="*/ 5130800 w 5334000"/>
              <a:gd name="connsiteY3" fmla="*/ 2336800 h 2336800"/>
              <a:gd name="connisteX4" fmla="*/ 203200 w 5334000"/>
              <a:gd name="connsiteY4" fmla="*/ 2336800 h 2336800"/>
              <a:gd name="connisteX5" fmla="*/ 0 w 5334000"/>
              <a:gd name="connsiteY5" fmla="*/ 2133600 h 2336800"/>
              <a:gd name="connisteX6" fmla="*/ 0 w 53340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36800">
                <a:moveTo>
                  <a:pt x="0" y="0"/>
                </a:moveTo>
                <a:lnTo>
                  <a:pt x="5334000" y="0"/>
                </a:lnTo>
                <a:lnTo>
                  <a:pt x="5334000" y="2133600"/>
                </a:lnTo>
                <a:cubicBezTo>
                  <a:pt x="5334000" y="2245824"/>
                  <a:pt x="5243024" y="2336800"/>
                  <a:pt x="51308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6"/>
            </p:custDataLst>
          </p:nvPr>
        </p:nvSpPr>
        <p:spPr>
          <a:xfrm>
            <a:off x="6553200" y="1828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7"/>
            </p:custDataLst>
          </p:nvPr>
        </p:nvSpPr>
        <p:spPr>
          <a:xfrm>
            <a:off x="6553200" y="23876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4_3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7" name="图片 6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idx="16394" hasCustomPrompt="1"/>
            <p:custDataLst>
              <p:tags r:id="rId10"/>
            </p:custDataLst>
          </p:nvPr>
        </p:nvSpPr>
        <p:spPr>
          <a:xfrm>
            <a:off x="609600" y="19304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11"/>
            </p:custDataLst>
          </p:nvPr>
        </p:nvSpPr>
        <p:spPr>
          <a:xfrm>
            <a:off x="1778000" y="19304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2"/>
            </p:custDataLst>
          </p:nvPr>
        </p:nvSpPr>
        <p:spPr>
          <a:xfrm>
            <a:off x="1778000" y="24384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5" hasCustomPrompt="1"/>
            <p:custDataLst>
              <p:tags r:id="rId13"/>
            </p:custDataLst>
          </p:nvPr>
        </p:nvSpPr>
        <p:spPr>
          <a:xfrm>
            <a:off x="6324600" y="19304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7493000" y="19304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7493000" y="24384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图片占位符 19"/>
          <p:cNvSpPr>
            <a:spLocks noGrp="1"/>
          </p:cNvSpPr>
          <p:nvPr>
            <p:ph type="pic" idx="16396" hasCustomPrompt="1"/>
            <p:custDataLst>
              <p:tags r:id="rId16"/>
            </p:custDataLst>
          </p:nvPr>
        </p:nvSpPr>
        <p:spPr>
          <a:xfrm>
            <a:off x="609600" y="4114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0" hasCustomPrompt="1"/>
            <p:custDataLst>
              <p:tags r:id="rId17"/>
            </p:custDataLst>
          </p:nvPr>
        </p:nvSpPr>
        <p:spPr>
          <a:xfrm>
            <a:off x="1778000" y="41148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1" hasCustomPrompt="1"/>
            <p:custDataLst>
              <p:tags r:id="rId18"/>
            </p:custDataLst>
          </p:nvPr>
        </p:nvSpPr>
        <p:spPr>
          <a:xfrm>
            <a:off x="1778000" y="46228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3" name="图片占位符 22"/>
          <p:cNvSpPr>
            <a:spLocks noGrp="1"/>
          </p:cNvSpPr>
          <p:nvPr>
            <p:ph type="pic" idx="16397" hasCustomPrompt="1"/>
            <p:custDataLst>
              <p:tags r:id="rId19"/>
            </p:custDataLst>
          </p:nvPr>
        </p:nvSpPr>
        <p:spPr>
          <a:xfrm>
            <a:off x="6324600" y="4114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2" hasCustomPrompt="1"/>
            <p:custDataLst>
              <p:tags r:id="rId20"/>
            </p:custDataLst>
          </p:nvPr>
        </p:nvSpPr>
        <p:spPr>
          <a:xfrm>
            <a:off x="7493000" y="41148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3" hasCustomPrompt="1"/>
            <p:custDataLst>
              <p:tags r:id="rId21"/>
            </p:custDataLst>
          </p:nvPr>
        </p:nvSpPr>
        <p:spPr>
          <a:xfrm>
            <a:off x="7493000" y="46228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4_2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7" name="图片 6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idx="16392" hasCustomPrompt="1"/>
            <p:custDataLst>
              <p:tags r:id="rId10"/>
            </p:custDataLst>
          </p:nvPr>
        </p:nvSpPr>
        <p:spPr>
          <a:xfrm>
            <a:off x="609600" y="16002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11"/>
            </p:custDataLst>
          </p:nvPr>
        </p:nvSpPr>
        <p:spPr>
          <a:xfrm>
            <a:off x="2082800" y="1651000"/>
            <a:ext cx="9499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2"/>
            </p:custDataLst>
          </p:nvPr>
        </p:nvSpPr>
        <p:spPr>
          <a:xfrm>
            <a:off x="2082800" y="2159000"/>
            <a:ext cx="9499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3"/>
            </p:custDataLst>
          </p:nvPr>
        </p:nvSpPr>
        <p:spPr>
          <a:xfrm>
            <a:off x="609600" y="32766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2082800" y="3327400"/>
            <a:ext cx="9499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2082800" y="3835400"/>
            <a:ext cx="9499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图片占位符 19"/>
          <p:cNvSpPr>
            <a:spLocks noGrp="1"/>
          </p:cNvSpPr>
          <p:nvPr>
            <p:ph type="pic" idx="16394" hasCustomPrompt="1"/>
            <p:custDataLst>
              <p:tags r:id="rId16"/>
            </p:custDataLst>
          </p:nvPr>
        </p:nvSpPr>
        <p:spPr>
          <a:xfrm>
            <a:off x="609600" y="49530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0" hasCustomPrompt="1"/>
            <p:custDataLst>
              <p:tags r:id="rId17"/>
            </p:custDataLst>
          </p:nvPr>
        </p:nvSpPr>
        <p:spPr>
          <a:xfrm>
            <a:off x="2082800" y="5003800"/>
            <a:ext cx="9499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1" hasCustomPrompt="1"/>
            <p:custDataLst>
              <p:tags r:id="rId18"/>
            </p:custDataLst>
          </p:nvPr>
        </p:nvSpPr>
        <p:spPr>
          <a:xfrm>
            <a:off x="2082800" y="5511800"/>
            <a:ext cx="9499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_3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7" name="图片 6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4" name="装饰  3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>
          <a:xfrm>
            <a:off x="609600" y="19304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4" hasCustomPrompt="1"/>
            <p:custDataLst>
              <p:tags r:id="rId11"/>
            </p:custDataLst>
          </p:nvPr>
        </p:nvSpPr>
        <p:spPr>
          <a:xfrm>
            <a:off x="822960" y="21437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6" hasCustomPrompt="1"/>
            <p:custDataLst>
              <p:tags r:id="rId12"/>
            </p:custDataLst>
          </p:nvPr>
        </p:nvSpPr>
        <p:spPr>
          <a:xfrm>
            <a:off x="1778000" y="19304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7" hasCustomPrompt="1"/>
            <p:custDataLst>
              <p:tags r:id="rId13"/>
            </p:custDataLst>
          </p:nvPr>
        </p:nvSpPr>
        <p:spPr>
          <a:xfrm>
            <a:off x="1778000" y="24384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6324600" y="19304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6" hasCustomPrompt="1"/>
            <p:custDataLst>
              <p:tags r:id="rId15"/>
            </p:custDataLst>
          </p:nvPr>
        </p:nvSpPr>
        <p:spPr>
          <a:xfrm>
            <a:off x="6537960" y="21437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6"/>
            </p:custDataLst>
          </p:nvPr>
        </p:nvSpPr>
        <p:spPr>
          <a:xfrm>
            <a:off x="7493000" y="19304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7"/>
            </p:custDataLst>
          </p:nvPr>
        </p:nvSpPr>
        <p:spPr>
          <a:xfrm>
            <a:off x="7493000" y="24384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399" hasCustomPrompt="1"/>
            <p:custDataLst>
              <p:tags r:id="rId18"/>
            </p:custDataLst>
          </p:nvPr>
        </p:nvSpPr>
        <p:spPr>
          <a:xfrm>
            <a:off x="609600" y="4114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图片占位符 22"/>
          <p:cNvSpPr>
            <a:spLocks noGrp="1"/>
          </p:cNvSpPr>
          <p:nvPr>
            <p:ph type="pic" idx="16398" hasCustomPrompt="1"/>
            <p:custDataLst>
              <p:tags r:id="rId19"/>
            </p:custDataLst>
          </p:nvPr>
        </p:nvSpPr>
        <p:spPr>
          <a:xfrm>
            <a:off x="822960" y="43281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0" hasCustomPrompt="1"/>
            <p:custDataLst>
              <p:tags r:id="rId20"/>
            </p:custDataLst>
          </p:nvPr>
        </p:nvSpPr>
        <p:spPr>
          <a:xfrm>
            <a:off x="1778000" y="41148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1" hasCustomPrompt="1"/>
            <p:custDataLst>
              <p:tags r:id="rId21"/>
            </p:custDataLst>
          </p:nvPr>
        </p:nvSpPr>
        <p:spPr>
          <a:xfrm>
            <a:off x="1778000" y="46228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2"/>
            </p:custDataLst>
          </p:nvPr>
        </p:nvSpPr>
        <p:spPr>
          <a:xfrm>
            <a:off x="6324600" y="4114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图片占位符 26"/>
          <p:cNvSpPr>
            <a:spLocks noGrp="1"/>
          </p:cNvSpPr>
          <p:nvPr>
            <p:ph type="pic" idx="16400" hasCustomPrompt="1"/>
            <p:custDataLst>
              <p:tags r:id="rId23"/>
            </p:custDataLst>
          </p:nvPr>
        </p:nvSpPr>
        <p:spPr>
          <a:xfrm>
            <a:off x="6537960" y="43281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8" name="文本占位符 27"/>
          <p:cNvSpPr>
            <a:spLocks noGrp="1"/>
          </p:cNvSpPr>
          <p:nvPr>
            <p:ph type="body" idx="16392" hasCustomPrompt="1"/>
            <p:custDataLst>
              <p:tags r:id="rId24"/>
            </p:custDataLst>
          </p:nvPr>
        </p:nvSpPr>
        <p:spPr>
          <a:xfrm>
            <a:off x="7493000" y="41148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9" name="文本占位符 28"/>
          <p:cNvSpPr>
            <a:spLocks noGrp="1"/>
          </p:cNvSpPr>
          <p:nvPr>
            <p:ph type="body" idx="16393" hasCustomPrompt="1"/>
            <p:custDataLst>
              <p:tags r:id="rId25"/>
            </p:custDataLst>
          </p:nvPr>
        </p:nvSpPr>
        <p:spPr>
          <a:xfrm>
            <a:off x="7493000" y="46228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35_3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7" name="图片 6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28650" y="2057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11"/>
            </p:custDataLst>
          </p:nvPr>
        </p:nvSpPr>
        <p:spPr>
          <a:xfrm>
            <a:off x="1574800" y="19812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2"/>
            </p:custDataLst>
          </p:nvPr>
        </p:nvSpPr>
        <p:spPr>
          <a:xfrm>
            <a:off x="1574800" y="24384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3"/>
            </p:custDataLst>
          </p:nvPr>
        </p:nvSpPr>
        <p:spPr>
          <a:xfrm>
            <a:off x="6343650" y="20574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4"/>
            </p:custDataLst>
          </p:nvPr>
        </p:nvSpPr>
        <p:spPr>
          <a:xfrm>
            <a:off x="7289800" y="19812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5"/>
            </p:custDataLst>
          </p:nvPr>
        </p:nvSpPr>
        <p:spPr>
          <a:xfrm>
            <a:off x="7289800" y="24384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628650" y="4191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1574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1574800" y="45720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7" hasCustomPrompt="1"/>
            <p:custDataLst>
              <p:tags r:id="rId19"/>
            </p:custDataLst>
          </p:nvPr>
        </p:nvSpPr>
        <p:spPr>
          <a:xfrm>
            <a:off x="6343650" y="4191000"/>
            <a:ext cx="723900" cy="609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5" hasCustomPrompt="1"/>
            <p:custDataLst>
              <p:tags r:id="rId20"/>
            </p:custDataLst>
          </p:nvPr>
        </p:nvSpPr>
        <p:spPr>
          <a:xfrm>
            <a:off x="7289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21"/>
            </p:custDataLst>
          </p:nvPr>
        </p:nvSpPr>
        <p:spPr>
          <a:xfrm>
            <a:off x="7289800" y="45720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正文页-27_3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7" name="图片 6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4" name="装饰  3"/>
          <p:cNvSpPr>
            <a:spLocks noGrp="1"/>
          </p:cNvSpPr>
          <p:nvPr>
            <p:ph type="body" idx="16398" hasCustomPrompt="1"/>
            <p:custDataLst>
              <p:tags r:id="rId10"/>
            </p:custDataLst>
          </p:nvPr>
        </p:nvSpPr>
        <p:spPr>
          <a:xfrm>
            <a:off x="609600" y="19812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81050" y="21844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6" hasCustomPrompt="1"/>
            <p:custDataLst>
              <p:tags r:id="rId12"/>
            </p:custDataLst>
          </p:nvPr>
        </p:nvSpPr>
        <p:spPr>
          <a:xfrm>
            <a:off x="1574800" y="19812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7" hasCustomPrompt="1"/>
            <p:custDataLst>
              <p:tags r:id="rId13"/>
            </p:custDataLst>
          </p:nvPr>
        </p:nvSpPr>
        <p:spPr>
          <a:xfrm>
            <a:off x="1574800" y="24384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6324600" y="19812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6496050" y="21844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9" hasCustomPrompt="1"/>
            <p:custDataLst>
              <p:tags r:id="rId16"/>
            </p:custDataLst>
          </p:nvPr>
        </p:nvSpPr>
        <p:spPr>
          <a:xfrm>
            <a:off x="7289800" y="19812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0" hasCustomPrompt="1"/>
            <p:custDataLst>
              <p:tags r:id="rId17"/>
            </p:custDataLst>
          </p:nvPr>
        </p:nvSpPr>
        <p:spPr>
          <a:xfrm>
            <a:off x="7289800" y="24384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400" hasCustomPrompt="1"/>
            <p:custDataLst>
              <p:tags r:id="rId18"/>
            </p:custDataLst>
          </p:nvPr>
        </p:nvSpPr>
        <p:spPr>
          <a:xfrm>
            <a:off x="609600" y="41148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4" hasCustomPrompt="1"/>
            <p:custDataLst>
              <p:tags r:id="rId19"/>
            </p:custDataLst>
          </p:nvPr>
        </p:nvSpPr>
        <p:spPr>
          <a:xfrm>
            <a:off x="781050" y="43180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2" hasCustomPrompt="1"/>
            <p:custDataLst>
              <p:tags r:id="rId20"/>
            </p:custDataLst>
          </p:nvPr>
        </p:nvSpPr>
        <p:spPr>
          <a:xfrm>
            <a:off x="1574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3" hasCustomPrompt="1"/>
            <p:custDataLst>
              <p:tags r:id="rId21"/>
            </p:custDataLst>
          </p:nvPr>
        </p:nvSpPr>
        <p:spPr>
          <a:xfrm>
            <a:off x="1574800" y="45720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2"/>
            </p:custDataLst>
          </p:nvPr>
        </p:nvSpPr>
        <p:spPr>
          <a:xfrm>
            <a:off x="6324600" y="41148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7" hasCustomPrompt="1"/>
            <p:custDataLst>
              <p:tags r:id="rId23"/>
            </p:custDataLst>
          </p:nvPr>
        </p:nvSpPr>
        <p:spPr>
          <a:xfrm>
            <a:off x="6496050" y="43180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8" name="文本占位符 27"/>
          <p:cNvSpPr>
            <a:spLocks noGrp="1"/>
          </p:cNvSpPr>
          <p:nvPr>
            <p:ph type="body" idx="16395" hasCustomPrompt="1"/>
            <p:custDataLst>
              <p:tags r:id="rId24"/>
            </p:custDataLst>
          </p:nvPr>
        </p:nvSpPr>
        <p:spPr>
          <a:xfrm>
            <a:off x="7289800" y="4114800"/>
            <a:ext cx="4292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9" name="文本占位符 28"/>
          <p:cNvSpPr>
            <a:spLocks noGrp="1"/>
          </p:cNvSpPr>
          <p:nvPr>
            <p:ph type="body" idx="16396" hasCustomPrompt="1"/>
            <p:custDataLst>
              <p:tags r:id="rId25"/>
            </p:custDataLst>
          </p:nvPr>
        </p:nvSpPr>
        <p:spPr>
          <a:xfrm>
            <a:off x="7289800" y="4572000"/>
            <a:ext cx="4292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正文页-3_3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7" name="图片 6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4" name="装饰  3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>
          <a:xfrm>
            <a:off x="609600" y="19304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4" hasCustomPrompt="1"/>
            <p:custDataLst>
              <p:tags r:id="rId11"/>
            </p:custDataLst>
          </p:nvPr>
        </p:nvSpPr>
        <p:spPr>
          <a:xfrm>
            <a:off x="822960" y="21437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6" hasCustomPrompt="1"/>
            <p:custDataLst>
              <p:tags r:id="rId12"/>
            </p:custDataLst>
          </p:nvPr>
        </p:nvSpPr>
        <p:spPr>
          <a:xfrm>
            <a:off x="1778000" y="19304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7" hasCustomPrompt="1"/>
            <p:custDataLst>
              <p:tags r:id="rId13"/>
            </p:custDataLst>
          </p:nvPr>
        </p:nvSpPr>
        <p:spPr>
          <a:xfrm>
            <a:off x="1778000" y="24384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6324600" y="19304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6" hasCustomPrompt="1"/>
            <p:custDataLst>
              <p:tags r:id="rId15"/>
            </p:custDataLst>
          </p:nvPr>
        </p:nvSpPr>
        <p:spPr>
          <a:xfrm>
            <a:off x="6537960" y="21437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6"/>
            </p:custDataLst>
          </p:nvPr>
        </p:nvSpPr>
        <p:spPr>
          <a:xfrm>
            <a:off x="7493000" y="19304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7"/>
            </p:custDataLst>
          </p:nvPr>
        </p:nvSpPr>
        <p:spPr>
          <a:xfrm>
            <a:off x="7493000" y="24384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399" hasCustomPrompt="1"/>
            <p:custDataLst>
              <p:tags r:id="rId18"/>
            </p:custDataLst>
          </p:nvPr>
        </p:nvSpPr>
        <p:spPr>
          <a:xfrm>
            <a:off x="609600" y="4114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图片占位符 22"/>
          <p:cNvSpPr>
            <a:spLocks noGrp="1"/>
          </p:cNvSpPr>
          <p:nvPr>
            <p:ph type="pic" idx="16398" hasCustomPrompt="1"/>
            <p:custDataLst>
              <p:tags r:id="rId19"/>
            </p:custDataLst>
          </p:nvPr>
        </p:nvSpPr>
        <p:spPr>
          <a:xfrm>
            <a:off x="822960" y="43281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0" hasCustomPrompt="1"/>
            <p:custDataLst>
              <p:tags r:id="rId20"/>
            </p:custDataLst>
          </p:nvPr>
        </p:nvSpPr>
        <p:spPr>
          <a:xfrm>
            <a:off x="1778000" y="41148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1" hasCustomPrompt="1"/>
            <p:custDataLst>
              <p:tags r:id="rId21"/>
            </p:custDataLst>
          </p:nvPr>
        </p:nvSpPr>
        <p:spPr>
          <a:xfrm>
            <a:off x="1778000" y="46228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2"/>
            </p:custDataLst>
          </p:nvPr>
        </p:nvSpPr>
        <p:spPr>
          <a:xfrm>
            <a:off x="6324600" y="4114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图片占位符 26"/>
          <p:cNvSpPr>
            <a:spLocks noGrp="1"/>
          </p:cNvSpPr>
          <p:nvPr>
            <p:ph type="pic" idx="16400" hasCustomPrompt="1"/>
            <p:custDataLst>
              <p:tags r:id="rId23"/>
            </p:custDataLst>
          </p:nvPr>
        </p:nvSpPr>
        <p:spPr>
          <a:xfrm>
            <a:off x="6537960" y="4328160"/>
            <a:ext cx="487680" cy="48768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8" name="文本占位符 27"/>
          <p:cNvSpPr>
            <a:spLocks noGrp="1"/>
          </p:cNvSpPr>
          <p:nvPr>
            <p:ph type="body" idx="16392" hasCustomPrompt="1"/>
            <p:custDataLst>
              <p:tags r:id="rId24"/>
            </p:custDataLst>
          </p:nvPr>
        </p:nvSpPr>
        <p:spPr>
          <a:xfrm>
            <a:off x="7493000" y="4114800"/>
            <a:ext cx="4089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9" name="文本占位符 28"/>
          <p:cNvSpPr>
            <a:spLocks noGrp="1"/>
          </p:cNvSpPr>
          <p:nvPr>
            <p:ph type="body" idx="16393" hasCustomPrompt="1"/>
            <p:custDataLst>
              <p:tags r:id="rId25"/>
            </p:custDataLst>
          </p:nvPr>
        </p:nvSpPr>
        <p:spPr>
          <a:xfrm>
            <a:off x="7493000" y="4622800"/>
            <a:ext cx="4089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695960" y="1301750"/>
            <a:ext cx="10799088" cy="405553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 smtClean="0"/>
              <a:t>单击此处编辑副标题</a:t>
            </a:r>
            <a:endParaRPr lang="zh-CN" altLang="en-US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CG211356093412" descr="C:/Users/wps/AppData/Local/Temp/exportShape.pngexportShape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 flipH="1">
            <a:off x="6986428" y="655291"/>
            <a:ext cx="5205573" cy="5569663"/>
          </a:xfrm>
          <a:custGeom>
            <a:avLst/>
            <a:gdLst>
              <a:gd name="connsiteX0" fmla="*/ 3127312 w 5205573"/>
              <a:gd name="connsiteY0" fmla="*/ 0 h 5569663"/>
              <a:gd name="connsiteX1" fmla="*/ 0 w 5205573"/>
              <a:gd name="connsiteY1" fmla="*/ 0 h 5569663"/>
              <a:gd name="connsiteX2" fmla="*/ 0 w 5205573"/>
              <a:gd name="connsiteY2" fmla="*/ 5569663 h 5569663"/>
              <a:gd name="connsiteX3" fmla="*/ 5205573 w 5205573"/>
              <a:gd name="connsiteY3" fmla="*/ 5569663 h 5569663"/>
              <a:gd name="connsiteX4" fmla="*/ 5205573 w 5205573"/>
              <a:gd name="connsiteY4" fmla="*/ 1155874 h 5569663"/>
              <a:gd name="connsiteX5" fmla="*/ 5202343 w 5205573"/>
              <a:gd name="connsiteY5" fmla="*/ 1171617 h 5569663"/>
              <a:gd name="connsiteX6" fmla="*/ 3787137 w 5205573"/>
              <a:gd name="connsiteY6" fmla="*/ 2029537 h 5569663"/>
              <a:gd name="connsiteX7" fmla="*/ 2342584 w 5205573"/>
              <a:gd name="connsiteY7" fmla="*/ 955075 h 5569663"/>
              <a:gd name="connsiteX8" fmla="*/ 3098577 w 5205573"/>
              <a:gd name="connsiteY8" fmla="*/ 10296 h 556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5573" h="5569663">
                <a:moveTo>
                  <a:pt x="3127312" y="0"/>
                </a:moveTo>
                <a:lnTo>
                  <a:pt x="0" y="0"/>
                </a:lnTo>
                <a:lnTo>
                  <a:pt x="0" y="5569663"/>
                </a:lnTo>
                <a:lnTo>
                  <a:pt x="5205573" y="5569663"/>
                </a:lnTo>
                <a:lnTo>
                  <a:pt x="5205573" y="1155874"/>
                </a:lnTo>
                <a:lnTo>
                  <a:pt x="5202343" y="1171617"/>
                </a:lnTo>
                <a:cubicBezTo>
                  <a:pt x="5067644" y="1661231"/>
                  <a:pt x="4485217" y="2029537"/>
                  <a:pt x="3787137" y="2029537"/>
                </a:cubicBezTo>
                <a:cubicBezTo>
                  <a:pt x="2989332" y="2029537"/>
                  <a:pt x="2342584" y="1548484"/>
                  <a:pt x="2342584" y="955075"/>
                </a:cubicBezTo>
                <a:cubicBezTo>
                  <a:pt x="2342584" y="547107"/>
                  <a:pt x="2648273" y="192244"/>
                  <a:pt x="3098577" y="10296"/>
                </a:cubicBezTo>
                <a:close/>
              </a:path>
            </a:pathLst>
          </a:custGeom>
        </p:spPr>
      </p:pic>
      <p:pic>
        <p:nvPicPr>
          <p:cNvPr id="9" name="图片 8" descr="C:/Users/wps/AppData/Local/Temp/exportShape.pngexportShape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3910872" y="2312595"/>
            <a:ext cx="25647" cy="394352"/>
          </a:xfrm>
          <a:custGeom>
            <a:avLst/>
            <a:gdLst>
              <a:gd name="connsiteX0" fmla="*/ 0 w 25647"/>
              <a:gd name="connsiteY0" fmla="*/ 0 h 394352"/>
              <a:gd name="connsiteX1" fmla="*/ 18323 w 25647"/>
              <a:gd name="connsiteY1" fmla="*/ 89300 h 394352"/>
              <a:gd name="connsiteX2" fmla="*/ 25647 w 25647"/>
              <a:gd name="connsiteY2" fmla="*/ 197176 h 394352"/>
              <a:gd name="connsiteX3" fmla="*/ 18323 w 25647"/>
              <a:gd name="connsiteY3" fmla="*/ 305052 h 394352"/>
              <a:gd name="connsiteX4" fmla="*/ 0 w 25647"/>
              <a:gd name="connsiteY4" fmla="*/ 394352 h 394352"/>
              <a:gd name="connsiteX5" fmla="*/ 0 w 25647"/>
              <a:gd name="connsiteY5" fmla="*/ 0 h 39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47" h="394352">
                <a:moveTo>
                  <a:pt x="0" y="0"/>
                </a:moveTo>
                <a:lnTo>
                  <a:pt x="18323" y="89300"/>
                </a:lnTo>
                <a:cubicBezTo>
                  <a:pt x="23166" y="124769"/>
                  <a:pt x="25647" y="160757"/>
                  <a:pt x="25647" y="197176"/>
                </a:cubicBezTo>
                <a:cubicBezTo>
                  <a:pt x="25647" y="233595"/>
                  <a:pt x="23166" y="269583"/>
                  <a:pt x="18323" y="305052"/>
                </a:cubicBezTo>
                <a:lnTo>
                  <a:pt x="0" y="3943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0" y="6208834"/>
            <a:ext cx="12192000" cy="66821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cxnSp>
        <p:nvCxnSpPr>
          <p:cNvPr id="42" name="直接连接符 41"/>
          <p:cNvCxnSpPr/>
          <p:nvPr userDrawn="1">
            <p:custDataLst>
              <p:tags r:id="rId7"/>
            </p:custDataLst>
          </p:nvPr>
        </p:nvCxnSpPr>
        <p:spPr>
          <a:xfrm>
            <a:off x="1723292" y="679938"/>
            <a:ext cx="82061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VCG211356093412" descr="C:/Users/wps/AppData/Local/Temp/exportShape.pngexportShape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0" y="0"/>
            <a:ext cx="2438613" cy="22048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sp>
        <p:nvSpPr>
          <p:cNvPr id="6" name="Text Placeholder 5"/>
          <p:cNvSpPr>
            <a:spLocks noGrp="1"/>
          </p:cNvSpPr>
          <p:nvPr>
            <p:ph type="body" idx="16386" hasCustomPrompt="1"/>
            <p:custDataLst>
              <p:tags r:id="rId10"/>
            </p:custDataLst>
          </p:nvPr>
        </p:nvSpPr>
        <p:spPr>
          <a:xfrm>
            <a:off x="1016000" y="1651000"/>
            <a:ext cx="60970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15" name="Title 14"/>
          <p:cNvSpPr>
            <a:spLocks noGrp="1"/>
          </p:cNvSpPr>
          <p:nvPr>
            <p:ph type="ctrTitle" idx="16385" hasCustomPrompt="1"/>
            <p:custDataLst>
              <p:tags r:id="rId11"/>
            </p:custDataLst>
          </p:nvPr>
        </p:nvSpPr>
        <p:spPr>
          <a:xfrm>
            <a:off x="1016000" y="2159000"/>
            <a:ext cx="6352646" cy="2540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ct val="0"/>
              </a:spcBef>
              <a:spcAft>
                <a:spcPct val="0"/>
              </a:spcAft>
              <a:buNone/>
              <a:defRPr sz="6000" b="1" spc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
添加文档标题</a:t>
            </a:r>
            <a:endParaRPr lang="zh-CN" alt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idx="16387" hasCustomPrompt="1"/>
            <p:custDataLst>
              <p:tags r:id="rId12"/>
            </p:custDataLst>
          </p:nvPr>
        </p:nvSpPr>
        <p:spPr>
          <a:xfrm>
            <a:off x="1016000" y="4749800"/>
            <a:ext cx="2540882" cy="533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9" Type="http://schemas.openxmlformats.org/officeDocument/2006/relationships/theme" Target="../theme/theme1.xml"/><Relationship Id="rId38" Type="http://schemas.openxmlformats.org/officeDocument/2006/relationships/tags" Target="../tags/tag325.xml"/><Relationship Id="rId37" Type="http://schemas.openxmlformats.org/officeDocument/2006/relationships/tags" Target="../tags/tag324.xml"/><Relationship Id="rId36" Type="http://schemas.openxmlformats.org/officeDocument/2006/relationships/tags" Target="../tags/tag323.xml"/><Relationship Id="rId35" Type="http://schemas.openxmlformats.org/officeDocument/2006/relationships/tags" Target="../tags/tag322.xml"/><Relationship Id="rId34" Type="http://schemas.openxmlformats.org/officeDocument/2006/relationships/tags" Target="../tags/tag321.xml"/><Relationship Id="rId33" Type="http://schemas.openxmlformats.org/officeDocument/2006/relationships/tags" Target="../tags/tag320.xml"/><Relationship Id="rId32" Type="http://schemas.openxmlformats.org/officeDocument/2006/relationships/tags" Target="../tags/tag319.xml"/><Relationship Id="rId31" Type="http://schemas.openxmlformats.org/officeDocument/2006/relationships/image" Target="../media/image2.png"/><Relationship Id="rId30" Type="http://schemas.openxmlformats.org/officeDocument/2006/relationships/tags" Target="../tags/tag318.xml"/><Relationship Id="rId3" Type="http://schemas.openxmlformats.org/officeDocument/2006/relationships/slideLayout" Target="../slideLayouts/slideLayout3.xml"/><Relationship Id="rId29" Type="http://schemas.openxmlformats.org/officeDocument/2006/relationships/image" Target="../media/image1.png"/><Relationship Id="rId28" Type="http://schemas.openxmlformats.org/officeDocument/2006/relationships/tags" Target="../tags/tag317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/Users/wps/AppData/Local/Temp/exportShape.pngexportShape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 rotWithShape="1">
          <a:blip r:embed="rId29">
            <a:alphaModFix amt="15000"/>
          </a:blip>
          <a:srcRect/>
          <a:stretch>
            <a:fillRect/>
          </a:stretch>
        </p:blipFill>
        <p:spPr>
          <a:xfrm>
            <a:off x="-27940" y="-21590"/>
            <a:ext cx="1262380" cy="1141730"/>
          </a:xfrm>
          <a:custGeom>
            <a:avLst/>
            <a:gdLst>
              <a:gd name="connsiteX0" fmla="*/ 0 w 2438613"/>
              <a:gd name="connsiteY0" fmla="*/ 0 h 2204830"/>
              <a:gd name="connsiteX1" fmla="*/ 2438613 w 2438613"/>
              <a:gd name="connsiteY1" fmla="*/ 0 h 2204830"/>
              <a:gd name="connsiteX2" fmla="*/ 2438613 w 2438613"/>
              <a:gd name="connsiteY2" fmla="*/ 2204830 h 2204830"/>
              <a:gd name="connsiteX3" fmla="*/ 0 w 2438613"/>
              <a:gd name="connsiteY3" fmla="*/ 2204830 h 22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613" h="2204830">
                <a:moveTo>
                  <a:pt x="0" y="0"/>
                </a:moveTo>
                <a:lnTo>
                  <a:pt x="2438613" y="0"/>
                </a:lnTo>
                <a:lnTo>
                  <a:pt x="2438613" y="2204830"/>
                </a:lnTo>
                <a:lnTo>
                  <a:pt x="0" y="2204830"/>
                </a:lnTo>
                <a:close/>
              </a:path>
            </a:pathLst>
          </a:custGeom>
        </p:spPr>
      </p:pic>
      <p:pic>
        <p:nvPicPr>
          <p:cNvPr id="13" name="图片 12" descr="C:/Users/wps/AppData/Local/Temp/exportShape.pngexportShape"/>
          <p:cNvPicPr>
            <a:picLocks noChangeAspect="1"/>
          </p:cNvPicPr>
          <p:nvPr userDrawn="1">
            <p:custDataLst>
              <p:tags r:id="rId30"/>
            </p:custDataLst>
          </p:nvPr>
        </p:nvPicPr>
        <p:blipFill rotWithShape="1">
          <a:blip r:embed="rId31">
            <a:alphaModFix amt="15000"/>
          </a:blip>
          <a:srcRect/>
          <a:stretch>
            <a:fillRect/>
          </a:stretch>
        </p:blipFill>
        <p:spPr>
          <a:xfrm flipH="1">
            <a:off x="9229725" y="2098040"/>
            <a:ext cx="2962275" cy="4759960"/>
          </a:xfrm>
          <a:custGeom>
            <a:avLst/>
            <a:gdLst>
              <a:gd name="connsiteX0" fmla="*/ 3212748 w 3212748"/>
              <a:gd name="connsiteY0" fmla="*/ 1145515 h 6189784"/>
              <a:gd name="connsiteX1" fmla="*/ 3209056 w 3212748"/>
              <a:gd name="connsiteY1" fmla="*/ 1163507 h 6189784"/>
              <a:gd name="connsiteX2" fmla="*/ 1591698 w 3212748"/>
              <a:gd name="connsiteY2" fmla="*/ 2143974 h 6189784"/>
              <a:gd name="connsiteX3" fmla="*/ 70535 w 3212748"/>
              <a:gd name="connsiteY3" fmla="*/ 1394003 h 6189784"/>
              <a:gd name="connsiteX4" fmla="*/ 0 w 3212748"/>
              <a:gd name="connsiteY4" fmla="*/ 1224993 h 6189784"/>
              <a:gd name="connsiteX5" fmla="*/ 0 w 3212748"/>
              <a:gd name="connsiteY5" fmla="*/ 6189784 h 6189784"/>
              <a:gd name="connsiteX6" fmla="*/ 3212748 w 3212748"/>
              <a:gd name="connsiteY6" fmla="*/ 6189784 h 6189784"/>
              <a:gd name="connsiteX7" fmla="*/ 496402 w 3212748"/>
              <a:gd name="connsiteY7" fmla="*/ 0 h 6189784"/>
              <a:gd name="connsiteX8" fmla="*/ 0 w 3212748"/>
              <a:gd name="connsiteY8" fmla="*/ 0 h 6189784"/>
              <a:gd name="connsiteX9" fmla="*/ 0 w 3212748"/>
              <a:gd name="connsiteY9" fmla="*/ 591959 h 6189784"/>
              <a:gd name="connsiteX10" fmla="*/ 3427 w 3212748"/>
              <a:gd name="connsiteY10" fmla="*/ 579870 h 6189784"/>
              <a:gd name="connsiteX11" fmla="*/ 452676 w 3212748"/>
              <a:gd name="connsiteY11" fmla="*/ 27166 h 618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2748" h="6189784">
                <a:moveTo>
                  <a:pt x="3212748" y="1145515"/>
                </a:moveTo>
                <a:lnTo>
                  <a:pt x="3209056" y="1163507"/>
                </a:lnTo>
                <a:cubicBezTo>
                  <a:pt x="3055116" y="1723059"/>
                  <a:pt x="2389494" y="2143974"/>
                  <a:pt x="1591698" y="2143974"/>
                </a:cubicBezTo>
                <a:cubicBezTo>
                  <a:pt x="907873" y="2143974"/>
                  <a:pt x="321155" y="1834730"/>
                  <a:pt x="70535" y="1394003"/>
                </a:cubicBezTo>
                <a:lnTo>
                  <a:pt x="0" y="1224993"/>
                </a:lnTo>
                <a:lnTo>
                  <a:pt x="0" y="6189784"/>
                </a:lnTo>
                <a:lnTo>
                  <a:pt x="3212748" y="6189784"/>
                </a:lnTo>
                <a:close/>
                <a:moveTo>
                  <a:pt x="496402" y="0"/>
                </a:moveTo>
                <a:lnTo>
                  <a:pt x="0" y="0"/>
                </a:lnTo>
                <a:lnTo>
                  <a:pt x="0" y="591959"/>
                </a:lnTo>
                <a:lnTo>
                  <a:pt x="3427" y="579870"/>
                </a:lnTo>
                <a:cubicBezTo>
                  <a:pt x="85013" y="366200"/>
                  <a:pt x="242433" y="176260"/>
                  <a:pt x="452676" y="27166"/>
                </a:cubicBezTo>
                <a:close/>
              </a:path>
            </a:pathLst>
          </a:cu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4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spc="0">
          <a:solidFill>
            <a:schemeClr val="accent1"/>
          </a:solidFill>
          <a:effectLst>
            <a:outerShdw>
              <a:srgbClr val="FFFFFF"/>
            </a:outerShdw>
          </a:effectLst>
          <a:uFill>
            <a:solidFill>
              <a:schemeClr val="bg1"/>
            </a:solidFill>
          </a:u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329.xml"/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37.xml"/><Relationship Id="rId8" Type="http://schemas.openxmlformats.org/officeDocument/2006/relationships/tags" Target="../tags/tag336.xml"/><Relationship Id="rId7" Type="http://schemas.openxmlformats.org/officeDocument/2006/relationships/tags" Target="../tags/tag335.xml"/><Relationship Id="rId6" Type="http://schemas.openxmlformats.org/officeDocument/2006/relationships/tags" Target="../tags/tag334.xml"/><Relationship Id="rId5" Type="http://schemas.openxmlformats.org/officeDocument/2006/relationships/tags" Target="../tags/tag333.xml"/><Relationship Id="rId4" Type="http://schemas.openxmlformats.org/officeDocument/2006/relationships/tags" Target="../tags/tag332.xml"/><Relationship Id="rId3" Type="http://schemas.openxmlformats.org/officeDocument/2006/relationships/tags" Target="../tags/tag331.xml"/><Relationship Id="rId2" Type="http://schemas.openxmlformats.org/officeDocument/2006/relationships/image" Target="../media/image7.jpeg"/><Relationship Id="rId17" Type="http://schemas.openxmlformats.org/officeDocument/2006/relationships/slideLayout" Target="../slideLayouts/slideLayout14.xml"/><Relationship Id="rId16" Type="http://schemas.openxmlformats.org/officeDocument/2006/relationships/tags" Target="../tags/tag344.xml"/><Relationship Id="rId15" Type="http://schemas.openxmlformats.org/officeDocument/2006/relationships/tags" Target="../tags/tag343.xml"/><Relationship Id="rId14" Type="http://schemas.openxmlformats.org/officeDocument/2006/relationships/tags" Target="../tags/tag342.xml"/><Relationship Id="rId13" Type="http://schemas.openxmlformats.org/officeDocument/2006/relationships/tags" Target="../tags/tag341.xml"/><Relationship Id="rId12" Type="http://schemas.openxmlformats.org/officeDocument/2006/relationships/tags" Target="../tags/tag340.xml"/><Relationship Id="rId11" Type="http://schemas.openxmlformats.org/officeDocument/2006/relationships/tags" Target="../tags/tag339.xml"/><Relationship Id="rId10" Type="http://schemas.openxmlformats.org/officeDocument/2006/relationships/tags" Target="../tags/tag338.xml"/><Relationship Id="rId1" Type="http://schemas.openxmlformats.org/officeDocument/2006/relationships/tags" Target="../tags/tag33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54.xml"/><Relationship Id="rId8" Type="http://schemas.openxmlformats.org/officeDocument/2006/relationships/tags" Target="../tags/tag353.xml"/><Relationship Id="rId7" Type="http://schemas.openxmlformats.org/officeDocument/2006/relationships/image" Target="../media/image9.jpeg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image" Target="../media/image8.jpeg"/><Relationship Id="rId2" Type="http://schemas.openxmlformats.org/officeDocument/2006/relationships/tags" Target="../tags/tag349.xml"/><Relationship Id="rId19" Type="http://schemas.openxmlformats.org/officeDocument/2006/relationships/slideLayout" Target="../slideLayouts/slideLayout22.xml"/><Relationship Id="rId18" Type="http://schemas.openxmlformats.org/officeDocument/2006/relationships/tags" Target="../tags/tag361.xml"/><Relationship Id="rId17" Type="http://schemas.openxmlformats.org/officeDocument/2006/relationships/tags" Target="../tags/tag360.xml"/><Relationship Id="rId16" Type="http://schemas.openxmlformats.org/officeDocument/2006/relationships/tags" Target="../tags/tag359.xml"/><Relationship Id="rId15" Type="http://schemas.openxmlformats.org/officeDocument/2006/relationships/image" Target="../media/image11.jpeg"/><Relationship Id="rId14" Type="http://schemas.openxmlformats.org/officeDocument/2006/relationships/tags" Target="../tags/tag358.xml"/><Relationship Id="rId13" Type="http://schemas.openxmlformats.org/officeDocument/2006/relationships/tags" Target="../tags/tag357.xml"/><Relationship Id="rId12" Type="http://schemas.openxmlformats.org/officeDocument/2006/relationships/tags" Target="../tags/tag356.xml"/><Relationship Id="rId11" Type="http://schemas.openxmlformats.org/officeDocument/2006/relationships/image" Target="../media/image10.jpeg"/><Relationship Id="rId10" Type="http://schemas.openxmlformats.org/officeDocument/2006/relationships/tags" Target="../tags/tag355.xml"/><Relationship Id="rId1" Type="http://schemas.openxmlformats.org/officeDocument/2006/relationships/tags" Target="../tags/tag3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image" Target="../media/image12.jpeg"/><Relationship Id="rId2" Type="http://schemas.openxmlformats.org/officeDocument/2006/relationships/tags" Target="../tags/tag363.xml"/><Relationship Id="rId1" Type="http://schemas.openxmlformats.org/officeDocument/2006/relationships/tags" Target="../tags/tag36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7" Type="http://schemas.openxmlformats.org/officeDocument/2006/relationships/tags" Target="../tags/tag372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Relationship Id="rId3" Type="http://schemas.openxmlformats.org/officeDocument/2006/relationships/image" Target="../media/image13.jpeg"/><Relationship Id="rId2" Type="http://schemas.openxmlformats.org/officeDocument/2006/relationships/tags" Target="../tags/tag368.xml"/><Relationship Id="rId1" Type="http://schemas.openxmlformats.org/officeDocument/2006/relationships/tags" Target="../tags/tag36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376.xml"/><Relationship Id="rId4" Type="http://schemas.openxmlformats.org/officeDocument/2006/relationships/tags" Target="../tags/tag375.xml"/><Relationship Id="rId3" Type="http://schemas.openxmlformats.org/officeDocument/2006/relationships/image" Target="../media/image14.jpeg"/><Relationship Id="rId2" Type="http://schemas.openxmlformats.org/officeDocument/2006/relationships/tags" Target="../tags/tag374.xml"/><Relationship Id="rId1" Type="http://schemas.openxmlformats.org/officeDocument/2006/relationships/tags" Target="../tags/tag37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tags" Target="../tags/tag383.xml"/><Relationship Id="rId7" Type="http://schemas.openxmlformats.org/officeDocument/2006/relationships/tags" Target="../tags/tag382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image" Target="../media/image15.jpeg"/><Relationship Id="rId3" Type="http://schemas.openxmlformats.org/officeDocument/2006/relationships/tags" Target="../tags/tag379.xml"/><Relationship Id="rId2" Type="http://schemas.openxmlformats.org/officeDocument/2006/relationships/tags" Target="../tags/tag378.xml"/><Relationship Id="rId13" Type="http://schemas.openxmlformats.org/officeDocument/2006/relationships/slideLayout" Target="../slideLayouts/slideLayout21.xml"/><Relationship Id="rId12" Type="http://schemas.openxmlformats.org/officeDocument/2006/relationships/tags" Target="../tags/tag386.xml"/><Relationship Id="rId11" Type="http://schemas.openxmlformats.org/officeDocument/2006/relationships/tags" Target="../tags/tag385.xml"/><Relationship Id="rId10" Type="http://schemas.openxmlformats.org/officeDocument/2006/relationships/tags" Target="../tags/tag384.xml"/><Relationship Id="rId1" Type="http://schemas.openxmlformats.org/officeDocument/2006/relationships/tags" Target="../tags/tag37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389.xml"/><Relationship Id="rId2" Type="http://schemas.openxmlformats.org/officeDocument/2006/relationships/tags" Target="../tags/tag388.xml"/><Relationship Id="rId1" Type="http://schemas.openxmlformats.org/officeDocument/2006/relationships/tags" Target="../tags/tag3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6386"/>
            <p:custDataLst>
              <p:tags r:id="rId1"/>
            </p:custDataLst>
          </p:nvPr>
        </p:nvSpPr>
        <p:spPr>
          <a:xfrm>
            <a:off x="1946275" y="2047875"/>
            <a:ext cx="7616825" cy="842010"/>
          </a:xfrm>
        </p:spPr>
        <p:txBody>
          <a:bodyPr>
            <a:noAutofit/>
          </a:bodyPr>
          <a:p>
            <a:r>
              <a:rPr lang="zh-CN" altLang="en-US" sz="2800">
                <a:sym typeface="+mn-ea"/>
              </a:rPr>
              <a:t>读《自闭症儿童的同伴关系与融合教育》有感</a:t>
            </a:r>
            <a:endParaRPr lang="zh-CN" altLang="en-US" sz="2800">
              <a:sym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>
          <a:xfrm>
            <a:off x="1084580" y="1158875"/>
            <a:ext cx="9070340" cy="1366520"/>
          </a:xfrm>
        </p:spPr>
        <p:txBody>
          <a:bodyPr>
            <a:normAutofit fontScale="90000"/>
          </a:bodyPr>
          <a:p>
            <a:r>
              <a:rPr lang="en-US" altLang="zh-CN"/>
              <a:t>   </a:t>
            </a:r>
            <a:r>
              <a:rPr lang="zh-CN" altLang="en-US">
                <a:ea typeface="宋体" panose="02010600030101010101" pitchFamily="2" charset="-122"/>
              </a:rPr>
              <a:t>点亮</a:t>
            </a:r>
            <a:r>
              <a:rPr lang="en-US" altLang="zh-CN"/>
              <a:t>“</a:t>
            </a:r>
            <a:r>
              <a:rPr lang="zh-CN" altLang="en-US">
                <a:ea typeface="宋体" panose="02010600030101010101" pitchFamily="2" charset="-122"/>
              </a:rPr>
              <a:t>星星</a:t>
            </a:r>
            <a:r>
              <a:rPr lang="en-US" altLang="zh-CN"/>
              <a:t>”</a:t>
            </a:r>
            <a:r>
              <a:rPr lang="zh-CN" altLang="en-US">
                <a:ea typeface="宋体" panose="02010600030101010101" pitchFamily="2" charset="-122"/>
              </a:rPr>
              <a:t>的社交之光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7"/>
            <p:custDataLst>
              <p:tags r:id="rId3"/>
            </p:custDataLst>
          </p:nvPr>
        </p:nvSpPr>
        <p:spPr>
          <a:xfrm>
            <a:off x="2785110" y="3888105"/>
            <a:ext cx="5033010" cy="533400"/>
          </a:xfrm>
        </p:spPr>
        <p:txBody>
          <a:bodyPr>
            <a:normAutofit/>
          </a:bodyPr>
          <a:p>
            <a:r>
              <a:rPr lang="en-US" altLang="zh-CN"/>
              <a:t>          </a:t>
            </a:r>
            <a:r>
              <a:rPr lang="zh-CN" altLang="en-US"/>
              <a:t> 泰兴市鼓楼教育集团</a:t>
            </a:r>
            <a:r>
              <a:rPr lang="en-US" altLang="zh-CN"/>
              <a:t> </a:t>
            </a:r>
            <a:r>
              <a:rPr lang="zh-CN" altLang="en-US"/>
              <a:t>周洁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609600" y="4521200"/>
            <a:ext cx="6324600" cy="1727200"/>
            <a:chOff x="960" y="7120"/>
            <a:chExt cx="9960" cy="2720"/>
          </a:xfrm>
        </p:grpSpPr>
      </p:grpSp>
      <p:pic>
        <p:nvPicPr>
          <p:cNvPr id="11" name="内容占位符 10" descr="bc893076fd99f2781d3720942e7afabe"/>
          <p:cNvPicPr>
            <a:picLocks noChangeAspect="1"/>
          </p:cNvPicPr>
          <p:nvPr>
            <p:ph idx="16388"/>
            <p:custDataLst>
              <p:tags r:id="rId1"/>
            </p:custDataLst>
          </p:nvPr>
        </p:nvPicPr>
        <p:blipFill>
          <a:blip r:embed="rId2"/>
          <a:srcRect l="14189" r="14189"/>
          <a:stretch>
            <a:fillRect/>
          </a:stretch>
        </p:blipFill>
        <p:spPr>
          <a:xfrm>
            <a:off x="8118475" y="1164590"/>
            <a:ext cx="3463925" cy="483616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4"/>
          <p:cNvSpPr>
            <a:spLocks noGrp="1"/>
          </p:cNvSpPr>
          <p:nvPr>
            <p:ph type="body" idx="16389" hasCustomPrompt="1"/>
            <p:custDataLst>
              <p:tags r:id="rId3"/>
            </p:custDataLst>
          </p:nvPr>
        </p:nvSpPr>
        <p:spPr>
          <a:xfrm flipH="1">
            <a:off x="577850" y="328295"/>
            <a:ext cx="76200" cy="1118870"/>
          </a:xfrm>
        </p:spPr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>
          <a:xfrm>
            <a:off x="762000" y="332740"/>
            <a:ext cx="6172200" cy="614045"/>
          </a:xfrm>
        </p:spPr>
        <p:txBody>
          <a:bodyPr/>
          <a:p>
            <a:r>
              <a:rPr lang="zh-CN" altLang="en-US" sz="3200"/>
              <a:t>同伴关系自闭症儿童意义</a:t>
            </a:r>
            <a:endParaRPr lang="zh-CN" altLang="en-US" sz="3200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>
          <a:xfrm>
            <a:off x="762000" y="1048385"/>
            <a:ext cx="6172200" cy="1219200"/>
          </a:xfrm>
        </p:spPr>
        <p:txBody>
          <a:bodyPr/>
          <a:p>
            <a:r>
              <a:rPr lang="zh-CN" altLang="en-US"/>
              <a:t>自闭症儿童在同伴关系中寻求归属感，这对他们的社会适应至关重要。</a:t>
            </a:r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270510" y="2235835"/>
            <a:ext cx="596900" cy="5080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0" kern="120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01</a:t>
            </a:r>
            <a:endParaRPr lang="zh-CN" altLang="en-US"/>
          </a:p>
        </p:txBody>
      </p:sp>
      <p:sp>
        <p:nvSpPr>
          <p:cNvPr id="9" name="文本占位符 5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1280160" y="2083435"/>
            <a:ext cx="2324100" cy="91440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自闭症的概念、症状</a:t>
            </a:r>
            <a:endParaRPr lang="zh-CN" altLang="en-US"/>
          </a:p>
        </p:txBody>
      </p:sp>
      <p:sp>
        <p:nvSpPr>
          <p:cNvPr id="12" name="文本占位符 6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4194810" y="2235835"/>
            <a:ext cx="596900" cy="5080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0" kern="120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02</a:t>
            </a:r>
            <a:endParaRPr lang="zh-CN" altLang="en-US"/>
          </a:p>
        </p:txBody>
      </p:sp>
      <p:sp>
        <p:nvSpPr>
          <p:cNvPr id="14" name="文本占位符 8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5204460" y="1957705"/>
            <a:ext cx="2324100" cy="91440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自闭症相关理论</a:t>
            </a:r>
            <a:endParaRPr lang="zh-CN" altLang="en-US"/>
          </a:p>
        </p:txBody>
      </p:sp>
      <p:sp>
        <p:nvSpPr>
          <p:cNvPr id="15" name="文本占位符 9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270510" y="3674745"/>
            <a:ext cx="596900" cy="5080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0" kern="120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03</a:t>
            </a:r>
            <a:endParaRPr lang="zh-CN" altLang="en-US"/>
          </a:p>
        </p:txBody>
      </p:sp>
      <p:sp>
        <p:nvSpPr>
          <p:cNvPr id="17" name="文本占位符 11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5204460" y="3630930"/>
            <a:ext cx="2324100" cy="91440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改善自闭症儿童同伴关系的策略</a:t>
            </a:r>
            <a:endParaRPr lang="zh-CN" altLang="en-US"/>
          </a:p>
        </p:txBody>
      </p:sp>
      <p:sp>
        <p:nvSpPr>
          <p:cNvPr id="18" name="文本占位符 12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4194810" y="3707130"/>
            <a:ext cx="596900" cy="5080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0" kern="120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04</a:t>
            </a:r>
            <a:endParaRPr lang="zh-CN" altLang="en-US"/>
          </a:p>
        </p:txBody>
      </p:sp>
      <p:sp>
        <p:nvSpPr>
          <p:cNvPr id="20" name="文本占位符 14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1261110" y="3598545"/>
            <a:ext cx="2324100" cy="91440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自闭症儿童同伴关系到重要性</a:t>
            </a:r>
            <a:endParaRPr lang="zh-CN" altLang="en-US"/>
          </a:p>
        </p:txBody>
      </p:sp>
      <p:sp>
        <p:nvSpPr>
          <p:cNvPr id="21" name="文本占位符 15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270510" y="5146040"/>
            <a:ext cx="596900" cy="50800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0" kern="1200" spc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05</a:t>
            </a:r>
            <a:endParaRPr lang="zh-CN" altLang="en-US"/>
          </a:p>
        </p:txBody>
      </p:sp>
      <p:sp>
        <p:nvSpPr>
          <p:cNvPr id="23" name="文本占位符 17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1280160" y="4993640"/>
            <a:ext cx="2324100" cy="91440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融合教育的未来展望</a:t>
            </a:r>
            <a:endParaRPr lang="zh-CN" altLang="en-US"/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1657350" y="1139825"/>
            <a:ext cx="9344025" cy="953135"/>
          </a:xfrm>
        </p:spPr>
        <p:txBody>
          <a:bodyPr/>
          <a:p>
            <a:r>
              <a:rPr lang="zh-CN" altLang="en-US" sz="4000">
                <a:sym typeface="+mn-ea"/>
              </a:rPr>
              <a:t>同伴关系对于</a:t>
            </a:r>
            <a:r>
              <a:rPr lang="zh-CN" altLang="en-US" sz="4000"/>
              <a:t>自闭症儿童的重要性</a:t>
            </a:r>
            <a:endParaRPr lang="zh-CN" altLang="en-US" sz="4000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2531745" y="2826385"/>
            <a:ext cx="7350125" cy="1524000"/>
          </a:xfrm>
        </p:spPr>
        <p:txBody>
          <a:bodyPr>
            <a:noAutofit/>
          </a:bodyPr>
          <a:p>
            <a:r>
              <a:rPr lang="zh-CN" altLang="en-US" sz="2300"/>
              <a:t>一方面，外界对</a:t>
            </a:r>
            <a:r>
              <a:rPr lang="en-US" altLang="zh-CN" sz="2300"/>
              <a:t>“</a:t>
            </a:r>
            <a:r>
              <a:rPr lang="zh-CN" altLang="en-US" sz="2300"/>
              <a:t>自闭</a:t>
            </a:r>
            <a:r>
              <a:rPr lang="en-US" altLang="zh-CN" sz="2300"/>
              <a:t>”</a:t>
            </a:r>
            <a:r>
              <a:rPr lang="zh-CN" altLang="en-US" sz="2300"/>
              <a:t>的片面认知，往往会放大他们的社交缺陷，导致误解和歧视；</a:t>
            </a:r>
            <a:endParaRPr lang="zh-CN" altLang="en-US" sz="2300"/>
          </a:p>
          <a:p>
            <a:endParaRPr lang="zh-CN" altLang="en-US" sz="2300"/>
          </a:p>
          <a:p>
            <a:endParaRPr lang="zh-CN" altLang="en-US" sz="2300"/>
          </a:p>
          <a:p>
            <a:r>
              <a:rPr lang="zh-CN" altLang="en-US" sz="2300"/>
              <a:t>另一方面，普通儿童可能因为不理解他们的行为方式，而产生排斥甚至欺凌行为，使得自闭症儿童在融入集体时倍感艰难。</a:t>
            </a:r>
            <a:endParaRPr lang="zh-CN" altLang="en-US" sz="23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如何改善自闭症儿童的同伴关系</a:t>
            </a:r>
            <a:endParaRPr lang="zh-CN" altLang="en-US"/>
          </a:p>
        </p:txBody>
      </p:sp>
      <p:pic>
        <p:nvPicPr>
          <p:cNvPr id="3" name="图片占位符 2" descr="75a8f344-66f5-11f0-a18c-da445b2ca71b"/>
          <p:cNvPicPr>
            <a:picLocks noChangeAspect="1"/>
          </p:cNvPicPr>
          <p:nvPr>
            <p:ph type="pic" idx="16394"/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9304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 lnSpcReduction="20000"/>
          </a:bodyPr>
          <a:p>
            <a:r>
              <a:rPr lang="zh-CN" altLang="en-US">
                <a:sym typeface="+mn-ea"/>
              </a:rPr>
              <a:t>行为管理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行为管理方面，通过制定明确的规则和奖励机制，帮助他们规范自身行为，逐渐适应集体环境；</a:t>
            </a:r>
            <a:endParaRPr lang="zh-CN" altLang="en-US"/>
          </a:p>
        </p:txBody>
      </p:sp>
      <p:pic>
        <p:nvPicPr>
          <p:cNvPr id="6" name="图片占位符 5" descr="75a8f138-66f5-11f0-a18c-da445b2ca71b"/>
          <p:cNvPicPr>
            <a:picLocks noChangeAspect="1"/>
          </p:cNvPicPr>
          <p:nvPr>
            <p:ph type="pic" idx="16395"/>
            <p:custDataLst>
              <p:tags r:id="rId6"/>
            </p:custDataLst>
          </p:nvPr>
        </p:nvPicPr>
        <p:blipFill>
          <a:blip r:embed="rId7"/>
          <a:srcRect l="16667" r="16667"/>
          <a:stretch>
            <a:fillRect/>
          </a:stretch>
        </p:blipFill>
        <p:spPr>
          <a:xfrm>
            <a:off x="6324600" y="19304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 lnSpcReduction="20000"/>
          </a:bodyPr>
          <a:p>
            <a:r>
              <a:rPr lang="zh-CN" altLang="en-US">
                <a:sym typeface="+mn-ea"/>
              </a:rPr>
              <a:t>社交技能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z="1400">
                <a:sym typeface="+mn-ea"/>
              </a:rPr>
              <a:t>社交技能训练则聚焦于基础的沟通技巧、眼神交流、表情识别等，助力他们打开与外界交流的大门；</a:t>
            </a:r>
            <a:endParaRPr lang="zh-CN" altLang="en-US" sz="1400"/>
          </a:p>
        </p:txBody>
      </p:sp>
      <p:pic>
        <p:nvPicPr>
          <p:cNvPr id="9" name="图片占位符 8" descr="75a8f288-66f5-11f0-a18c-da445b2ca71b"/>
          <p:cNvPicPr>
            <a:picLocks noChangeAspect="1"/>
          </p:cNvPicPr>
          <p:nvPr>
            <p:ph type="pic" idx="16396"/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609600" y="4114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 lnSpcReduction="20000"/>
          </a:bodyPr>
          <a:p>
            <a:r>
              <a:rPr lang="zh-CN" altLang="en-US">
                <a:sym typeface="+mn-ea"/>
              </a:rPr>
              <a:t>社会支持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社会支持层面，强调家庭、学校、社区多方联动，为他们营造一个包容、关爱的成长环境。</a:t>
            </a:r>
            <a:endParaRPr lang="zh-CN" altLang="en-US"/>
          </a:p>
        </p:txBody>
      </p:sp>
      <p:pic>
        <p:nvPicPr>
          <p:cNvPr id="12" name="图片占位符 11" descr="75a8f470-66f5-11f0-a18c-da445b2ca71b"/>
          <p:cNvPicPr>
            <a:picLocks noChangeAspect="1"/>
          </p:cNvPicPr>
          <p:nvPr>
            <p:ph type="pic" idx="16397"/>
            <p:custDataLst>
              <p:tags r:id="rId14"/>
            </p:custDataLst>
          </p:nvPr>
        </p:nvPicPr>
        <p:blipFill>
          <a:blip r:embed="rId15"/>
          <a:srcRect l="16667" r="16667"/>
          <a:stretch>
            <a:fillRect/>
          </a:stretch>
        </p:blipFill>
        <p:spPr>
          <a:xfrm>
            <a:off x="6324600" y="4114800"/>
            <a:ext cx="914400" cy="914400"/>
          </a:xfrm>
          <a:custGeom>
            <a:avLst/>
            <a:gdLst>
              <a:gd name="connisteX0" fmla="*/ 0 w 914400"/>
              <a:gd name="connsiteY0" fmla="*/ 457200 h 914400"/>
              <a:gd name="connisteX1" fmla="*/ 457200 w 914400"/>
              <a:gd name="connsiteY1" fmla="*/ 0 h 914400"/>
              <a:gd name="connisteX2" fmla="*/ 457200 w 914400"/>
              <a:gd name="connsiteY2" fmla="*/ 0 h 914400"/>
              <a:gd name="connisteX3" fmla="*/ 914400 w 914400"/>
              <a:gd name="connsiteY3" fmla="*/ 457200 h 914400"/>
              <a:gd name="connisteX4" fmla="*/ 914400 w 914400"/>
              <a:gd name="connsiteY4" fmla="*/ 457200 h 914400"/>
              <a:gd name="connisteX5" fmla="*/ 457200 w 914400"/>
              <a:gd name="connsiteY5" fmla="*/ 914400 h 914400"/>
              <a:gd name="connisteX6" fmla="*/ 457200 w 914400"/>
              <a:gd name="connsiteY6" fmla="*/ 914400 h 914400"/>
              <a:gd name="connisteX7" fmla="*/ 0 w 914400"/>
              <a:gd name="connsiteY7" fmla="*/ 457200 h 914400"/>
              <a:gd name="connisteX8" fmla="*/ 0 w 914400"/>
              <a:gd name="connsiteY8" fmla="*/ 4572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lnTo>
                  <a:pt x="457200" y="0"/>
                </a:lnTo>
                <a:cubicBezTo>
                  <a:pt x="709705" y="0"/>
                  <a:pt x="914400" y="204695"/>
                  <a:pt x="914400" y="457200"/>
                </a:cubicBezTo>
                <a:lnTo>
                  <a:pt x="914400" y="457200"/>
                </a:lnTo>
                <a:cubicBezTo>
                  <a:pt x="914400" y="709705"/>
                  <a:pt x="709705" y="914400"/>
                  <a:pt x="457200" y="914400"/>
                </a:cubicBezTo>
                <a:lnTo>
                  <a:pt x="457200" y="914400"/>
                </a:lnTo>
                <a:cubicBezTo>
                  <a:pt x="204695" y="914400"/>
                  <a:pt x="0" y="709705"/>
                  <a:pt x="0" y="457200"/>
                </a:cubicBezTo>
                <a:lnTo>
                  <a:pt x="0" y="457200"/>
                </a:lnTo>
                <a:close/>
              </a:path>
            </a:pathLst>
          </a:custGeom>
        </p:spPr>
      </p:pic>
      <p:sp>
        <p:nvSpPr>
          <p:cNvPr id="13" name="文本占位符 12"/>
          <p:cNvSpPr>
            <a:spLocks noGrp="1"/>
          </p:cNvSpPr>
          <p:nvPr>
            <p:ph type="body" idx="16392"/>
            <p:custDataLst>
              <p:tags r:id="rId16"/>
            </p:custDataLst>
          </p:nvPr>
        </p:nvSpPr>
        <p:spPr>
          <a:xfrm>
            <a:off x="7493000" y="4114800"/>
            <a:ext cx="4089400" cy="406400"/>
          </a:xfrm>
        </p:spPr>
        <p:txBody>
          <a:bodyPr>
            <a:normAutofit lnSpcReduction="20000"/>
          </a:bodyPr>
          <a:p>
            <a:r>
              <a:rPr lang="zh-CN" altLang="en-US">
                <a:sym typeface="+mn-ea"/>
              </a:rPr>
              <a:t>干预策略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3"/>
            <p:custDataLst>
              <p:tags r:id="rId17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通过制定明确的规则和奖励机制，行为管理策略帮助自闭症儿童规范自身行为，适应集体环境，从而改善他们的同伴关系。</a:t>
            </a:r>
            <a:endParaRPr lang="zh-CN" altLang="en-US"/>
          </a:p>
        </p:txBody>
      </p:sp>
    </p:spTree>
    <p:custDataLst>
      <p:tags r:id="rId1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在未来的教育实践中，若遇到自闭症儿童如何引导？</a:t>
            </a: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609600" y="1524000"/>
            <a:ext cx="10972800" cy="4724400"/>
            <a:chOff x="960" y="2400"/>
            <a:chExt cx="17280" cy="7440"/>
          </a:xfrm>
        </p:grpSpPr>
      </p:grpSp>
      <p:pic>
        <p:nvPicPr>
          <p:cNvPr id="10" name="内容占位符 9" descr="9ce9a10a0dede9678f962d80b56e3c6f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l="5802" r="5802"/>
          <a:stretch>
            <a:fillRect/>
          </a:stretch>
        </p:blipFill>
        <p:spPr>
          <a:xfrm>
            <a:off x="609600" y="1524000"/>
            <a:ext cx="10972800" cy="3556000"/>
          </a:xfrm>
          <a:custGeom>
            <a:avLst/>
            <a:gdLst>
              <a:gd name="connisteX0" fmla="*/ 0 w 10972800"/>
              <a:gd name="connsiteY0" fmla="*/ 203200 h 3556000"/>
              <a:gd name="connisteX1" fmla="*/ 203200 w 10972800"/>
              <a:gd name="connsiteY1" fmla="*/ 0 h 3556000"/>
              <a:gd name="connisteX2" fmla="*/ 10769600 w 10972800"/>
              <a:gd name="connsiteY2" fmla="*/ 0 h 3556000"/>
              <a:gd name="connisteX3" fmla="*/ 10972800 w 10972800"/>
              <a:gd name="connsiteY3" fmla="*/ 203200 h 3556000"/>
              <a:gd name="connisteX4" fmla="*/ 10972800 w 10972800"/>
              <a:gd name="connsiteY4" fmla="*/ 3352800 h 3556000"/>
              <a:gd name="connisteX5" fmla="*/ 10769600 w 10972800"/>
              <a:gd name="connsiteY5" fmla="*/ 3556000 h 3556000"/>
              <a:gd name="connisteX6" fmla="*/ 203200 w 10972800"/>
              <a:gd name="connsiteY6" fmla="*/ 3556000 h 3556000"/>
              <a:gd name="connisteX7" fmla="*/ 0 w 10972800"/>
              <a:gd name="connsiteY7" fmla="*/ 3352800 h 3556000"/>
              <a:gd name="connisteX8" fmla="*/ 0 w 10972800"/>
              <a:gd name="connsiteY8" fmla="*/ 203200 h 355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55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352800"/>
                </a:lnTo>
                <a:cubicBezTo>
                  <a:pt x="10972800" y="3465024"/>
                  <a:pt x="10881824" y="3556000"/>
                  <a:pt x="10769600" y="3556000"/>
                </a:cubicBezTo>
                <a:lnTo>
                  <a:pt x="203200" y="3556000"/>
                </a:lnTo>
                <a:cubicBezTo>
                  <a:pt x="90976" y="3556000"/>
                  <a:pt x="0" y="3465024"/>
                  <a:pt x="0" y="3352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融合教育支持自闭症儿童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融合教育提供了一个平台，使自闭症儿童能在普通教育环境中学习和发展同伴关系。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8153400" y="1908175"/>
            <a:ext cx="3429000" cy="1219200"/>
          </a:xfrm>
        </p:spPr>
        <p:txBody>
          <a:bodyPr>
            <a:normAutofit fontScale="90000"/>
          </a:bodyPr>
          <a:p>
            <a:r>
              <a:rPr lang="zh-CN" altLang="en-US"/>
              <a:t>他们不是拒绝联结，只是需要被读懂</a:t>
            </a:r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8153400" y="4826000"/>
            <a:ext cx="3429000" cy="1422400"/>
            <a:chOff x="12840" y="7600"/>
            <a:chExt cx="5400" cy="2240"/>
          </a:xfrm>
        </p:grpSpPr>
      </p:grpSp>
      <p:pic>
        <p:nvPicPr>
          <p:cNvPr id="11" name="内容占位符 10" descr="9188de29d250ee6094b8b2bfa2d38faf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l="9021" r="9021"/>
          <a:stretch>
            <a:fillRect/>
          </a:stretch>
        </p:blipFill>
        <p:spPr>
          <a:xfrm>
            <a:off x="609600" y="609600"/>
            <a:ext cx="6934200" cy="5638800"/>
          </a:xfrm>
          <a:custGeom>
            <a:avLst/>
            <a:gdLst>
              <a:gd name="connisteX0" fmla="*/ 0 w 6934200"/>
              <a:gd name="connsiteY0" fmla="*/ 203200 h 5638800"/>
              <a:gd name="connisteX1" fmla="*/ 203200 w 6934200"/>
              <a:gd name="connsiteY1" fmla="*/ 0 h 5638800"/>
              <a:gd name="connisteX2" fmla="*/ 6731000 w 6934200"/>
              <a:gd name="connsiteY2" fmla="*/ 0 h 5638800"/>
              <a:gd name="connisteX3" fmla="*/ 6934200 w 6934200"/>
              <a:gd name="connsiteY3" fmla="*/ 203200 h 5638800"/>
              <a:gd name="connisteX4" fmla="*/ 6934200 w 6934200"/>
              <a:gd name="connsiteY4" fmla="*/ 5435600 h 5638800"/>
              <a:gd name="connisteX5" fmla="*/ 6731000 w 6934200"/>
              <a:gd name="connsiteY5" fmla="*/ 5638800 h 5638800"/>
              <a:gd name="connisteX6" fmla="*/ 203200 w 6934200"/>
              <a:gd name="connsiteY6" fmla="*/ 5638800 h 5638800"/>
              <a:gd name="connisteX7" fmla="*/ 0 w 6934200"/>
              <a:gd name="connsiteY7" fmla="*/ 5435600 h 5638800"/>
              <a:gd name="connisteX8" fmla="*/ 0 w 69342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9342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5435600"/>
                </a:lnTo>
                <a:cubicBezTo>
                  <a:pt x="6934200" y="5547824"/>
                  <a:pt x="6843224" y="5638800"/>
                  <a:pt x="67310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4"/>
          <p:cNvSpPr>
            <a:spLocks noGrp="1"/>
          </p:cNvSpPr>
          <p:nvPr>
            <p:ph type="body" idx="16389" hasCustomPrompt="1"/>
            <p:custDataLst>
              <p:tags r:id="rId4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社会对自闭症的偏见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外界对自闭症的片面认知往往导致对自闭症儿童的误解和歧视。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社会支持系统的作用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553200" y="3302000"/>
            <a:ext cx="5029200" cy="1168400"/>
            <a:chOff x="10320" y="5200"/>
            <a:chExt cx="7920" cy="1840"/>
          </a:xfrm>
        </p:grpSpPr>
      </p:grpSp>
      <p:pic>
        <p:nvPicPr>
          <p:cNvPr id="10" name="内容占位符 9" descr="bf03bf5481d906eda973bb683d842896"/>
          <p:cNvPicPr>
            <a:picLocks noChangeAspect="1"/>
          </p:cNvPicPr>
          <p:nvPr>
            <p:ph idx="16388"/>
            <p:custDataLst>
              <p:tags r:id="rId2"/>
            </p:custDataLst>
          </p:nvPr>
        </p:nvPicPr>
        <p:blipFill>
          <a:blip r:embed="rId3"/>
          <a:srcRect t="7122" b="7122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>
          <a:xfrm>
            <a:off x="5969635" y="2524125"/>
            <a:ext cx="5029200" cy="2804795"/>
          </a:xfrm>
        </p:spPr>
        <p:txBody>
          <a:bodyPr>
            <a:noAutofit/>
          </a:bodyPr>
          <a:p>
            <a:r>
              <a:rPr lang="en-US" altLang="zh-CN" sz="2300"/>
              <a:t>    </a:t>
            </a:r>
            <a:r>
              <a:rPr lang="zh-CN" altLang="en-US" sz="2300"/>
              <a:t>融合教育：它从不是简单将自闭症儿童安置在普通环境里，而是需要我们带着这份懂得，引导同伴用接纳的眼神、耐心的等待搭建桥梁。</a:t>
            </a:r>
            <a:endParaRPr lang="zh-CN" altLang="en-US" sz="2300"/>
          </a:p>
          <a:p>
            <a:r>
              <a:rPr lang="zh-CN" altLang="en-US" sz="2300"/>
              <a:t> </a:t>
            </a:r>
            <a:r>
              <a:rPr lang="en-US" altLang="zh-CN" sz="2300"/>
              <a:t>  </a:t>
            </a:r>
            <a:r>
              <a:rPr lang="zh-CN" altLang="en-US" sz="2300"/>
              <a:t>那些微小的善意，正是照亮他们社交世界的光。</a:t>
            </a:r>
            <a:endParaRPr lang="zh-CN" altLang="en-US" sz="2300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全社会的努力</a:t>
            </a:r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09600" y="1524000"/>
            <a:ext cx="10972800" cy="4724400"/>
            <a:chOff x="960" y="2400"/>
            <a:chExt cx="17280" cy="7440"/>
          </a:xfrm>
        </p:grpSpPr>
      </p:grpSp>
      <p:sp>
        <p:nvSpPr>
          <p:cNvPr id="3" name="装饰  3"/>
          <p:cNvSpPr>
            <a:spLocks noGrp="1"/>
          </p:cNvSpPr>
          <p:nvPr>
            <p:ph type="body" idx="16390" hasCustomPrompt="1"/>
            <p:custDataLst>
              <p:tags r:id="rId2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pic>
        <p:nvPicPr>
          <p:cNvPr id="17" name="图片占位符 16" descr="3a66b384a56e944560eac02fc8a24744"/>
          <p:cNvPicPr>
            <a:picLocks noChangeAspect="1"/>
          </p:cNvPicPr>
          <p:nvPr>
            <p:ph type="pic" idx="16391"/>
            <p:custDataLst>
              <p:tags r:id="rId3"/>
            </p:custDataLst>
          </p:nvPr>
        </p:nvPicPr>
        <p:blipFill>
          <a:blip r:embed="rId4"/>
          <a:srcRect t="1003" b="1003"/>
          <a:stretch>
            <a:fillRect/>
          </a:stretch>
        </p:blipFill>
        <p:spPr>
          <a:xfrm>
            <a:off x="609600" y="1524000"/>
            <a:ext cx="5334000" cy="2336800"/>
          </a:xfrm>
          <a:custGeom>
            <a:avLst/>
            <a:gdLst>
              <a:gd name="connisteX0" fmla="*/ 0 w 5334000"/>
              <a:gd name="connsiteY0" fmla="*/ 203200 h 2336800"/>
              <a:gd name="connisteX1" fmla="*/ 203200 w 5334000"/>
              <a:gd name="connsiteY1" fmla="*/ 0 h 2336800"/>
              <a:gd name="connisteX2" fmla="*/ 5130800 w 5334000"/>
              <a:gd name="connsiteY2" fmla="*/ 0 h 2336800"/>
              <a:gd name="connisteX3" fmla="*/ 5334000 w 5334000"/>
              <a:gd name="connsiteY3" fmla="*/ 203200 h 2336800"/>
              <a:gd name="connisteX4" fmla="*/ 5334000 w 5334000"/>
              <a:gd name="connsiteY4" fmla="*/ 2336800 h 2336800"/>
              <a:gd name="connisteX5" fmla="*/ 0 w 5334000"/>
              <a:gd name="connsiteY5" fmla="*/ 2336800 h 2336800"/>
              <a:gd name="connisteX6" fmla="*/ 0 w 53340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教育责任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用爱和专业知识为自闭症儿童铺就一条通往正常社交生活的道路</a:t>
            </a:r>
            <a:endParaRPr lang="zh-CN" altLang="en-US"/>
          </a:p>
        </p:txBody>
      </p:sp>
      <p:sp>
        <p:nvSpPr>
          <p:cNvPr id="7" name="装饰  7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/>
          </a:p>
        </p:txBody>
      </p:sp>
      <p:pic>
        <p:nvPicPr>
          <p:cNvPr id="18" name="图片占位符 17" descr="dd386bc786454db7dbb322e5951370e5"/>
          <p:cNvPicPr>
            <a:picLocks noChangeAspect="1"/>
          </p:cNvPicPr>
          <p:nvPr>
            <p:ph type="pic" idx="16393"/>
            <p:custDataLst>
              <p:tags r:id="rId8"/>
            </p:custDataLst>
          </p:nvPr>
        </p:nvPicPr>
        <p:blipFill>
          <a:blip r:embed="rId9"/>
          <a:srcRect t="283" b="283"/>
          <a:stretch>
            <a:fillRect/>
          </a:stretch>
        </p:blipFill>
        <p:spPr>
          <a:xfrm>
            <a:off x="6248400" y="3911600"/>
            <a:ext cx="5334000" cy="2336800"/>
          </a:xfrm>
          <a:custGeom>
            <a:avLst/>
            <a:gdLst>
              <a:gd name="connisteX0" fmla="*/ 0 w 5334000"/>
              <a:gd name="connsiteY0" fmla="*/ 0 h 2336800"/>
              <a:gd name="connisteX1" fmla="*/ 5334000 w 5334000"/>
              <a:gd name="connsiteY1" fmla="*/ 0 h 2336800"/>
              <a:gd name="connisteX2" fmla="*/ 5334000 w 5334000"/>
              <a:gd name="connsiteY2" fmla="*/ 2133600 h 2336800"/>
              <a:gd name="connisteX3" fmla="*/ 5130800 w 5334000"/>
              <a:gd name="connsiteY3" fmla="*/ 2336800 h 2336800"/>
              <a:gd name="connisteX4" fmla="*/ 203200 w 5334000"/>
              <a:gd name="connsiteY4" fmla="*/ 2336800 h 2336800"/>
              <a:gd name="connisteX5" fmla="*/ 0 w 5334000"/>
              <a:gd name="connsiteY5" fmla="*/ 2133600 h 2336800"/>
              <a:gd name="connisteX6" fmla="*/ 0 w 53340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336800">
                <a:moveTo>
                  <a:pt x="0" y="0"/>
                </a:moveTo>
                <a:lnTo>
                  <a:pt x="5334000" y="0"/>
                </a:lnTo>
                <a:lnTo>
                  <a:pt x="5334000" y="2133600"/>
                </a:lnTo>
                <a:cubicBezTo>
                  <a:pt x="5334000" y="2245824"/>
                  <a:pt x="5243024" y="2336800"/>
                  <a:pt x="51308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构建包容性社会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ea typeface="宋体" panose="02010600030101010101" pitchFamily="2" charset="-122"/>
              </a:rPr>
              <a:t>让</a:t>
            </a:r>
            <a:r>
              <a:rPr lang="en-US" altLang="zh-CN"/>
              <a:t>“</a:t>
            </a:r>
            <a:r>
              <a:rPr lang="zh-CN" altLang="en-US"/>
              <a:t>星星的孩子</a:t>
            </a:r>
            <a:r>
              <a:rPr lang="en-US" altLang="zh-CN"/>
              <a:t>”</a:t>
            </a:r>
            <a:r>
              <a:rPr lang="zh-CN" altLang="en-US"/>
              <a:t>在同伴的陪伴下，不再孤独地闪烁。</a:t>
            </a:r>
            <a:endParaRPr lang="zh-CN" altLang="en-US"/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谢谢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SCONTENTSTITLE" val="1"/>
  <p:tag name="LayoutZOrder" val="13"/>
  <p:tag name="KSO_WM_UNIT_ID" val="_2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0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1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0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1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10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5_2"/>
  <p:tag name="KSO_WM_UNIT_TYPE" val="l_h_i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0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09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  <p:tag name="KSO_WM_TEMPLATE_CATEGORY" val="custom"/>
  <p:tag name="KSO_WM_TEMPLATE_USER_THEME" val="1"/>
  <p:tag name="KSO_WM_TEMPLATE_INDEX" val="40480154"/>
</p:tagLst>
</file>

<file path=ppt/tags/tag1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1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1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aee23eb27ea079e6693a811236ca7c599c1d1dc"/>
  <p:tag name="KSO_WM_NEWLAYOUT_GROUP_ID" val="layout_6"/>
  <p:tag name="KSO_WM_NEWLAYOUT_ID" val="slide_9e8be4250b09d1bd"/>
</p:tagLst>
</file>

<file path=ppt/tags/tag1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1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19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0154"/>
</p:tagLst>
</file>

<file path=ppt/tags/tag12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2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2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eb658621062a5d6bde32111af6a1bef6ca44516"/>
  <p:tag name="KSO_WM_NEWLAYOUT_GROUP_ID" val="layout_67"/>
  <p:tag name="KSO_WM_NEWLAYOUT_ID" val="slide_afad28856642e0b0"/>
</p:tagLst>
</file>

<file path=ppt/tags/tag1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2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28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2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0154"/>
</p:tagLst>
</file>

<file path=ppt/tags/tag13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3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32084afee65da356bc2aebe3eae80f92b7524b7"/>
  <p:tag name="KSO_WM_NEWLAYOUT_GROUP_ID" val="layout_30"/>
  <p:tag name="KSO_WM_NEWLAYOUT_ID" val="slide_a50523c5b4e0dd8f"/>
</p:tagLst>
</file>

<file path=ppt/tags/tag1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3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38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3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CATEGORY" val="custom"/>
  <p:tag name="KSO_WM_TEMPLATE_USER_THEME" val="1"/>
  <p:tag name="KSO_WM_UNIT_ISNUMDGMTITLE" val="0"/>
  <p:tag name="KSO_WM_UNIT_NOCLEAR" val="0"/>
  <p:tag name="KSO_WM_TEMPLATE_INDEX" val="40480154"/>
</p:tagLst>
</file>

<file path=ppt/tags/tag14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4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a8c6ac485e2da66654c40520140abf1beef6077"/>
  <p:tag name="KSO_WM_NEWLAYOUT_GROUP_ID" val="layout_60"/>
  <p:tag name="KSO_WM_NEWLAYOUT_ID" val="slide_cf12a0797d45ec7a"/>
</p:tagLst>
</file>

<file path=ppt/tags/tag1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44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"/>
  <p:tag name="KSO_WM_UNIT_TYPE" val="l_i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48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4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5.xml><?xml version="1.0" encoding="utf-8"?>
<p:tagLst xmlns:p="http://schemas.openxmlformats.org/presentationml/2006/main">
  <p:tag name="KSO_WM_UNIT_TYPE" val="f"/>
  <p:tag name="KSO_WM_UNIT_INDEX" val="1"/>
  <p:tag name="KSO_WM_UNIT_ID" val="_3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5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5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95a2d576064d5fd9df8b28883b5e0c8cc7cf1ef"/>
  <p:tag name="KSO_WM_NEWLAYOUT_GROUP_ID" val="layout_39"/>
  <p:tag name="KSO_WM_NEWLAYOUT_ID" val="slide_f49c640ef9d8b4f9"/>
</p:tagLst>
</file>

<file path=ppt/tags/tag15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_1"/>
  <p:tag name="KSO_WM_UNIT_TYPE" val="l_h_i"/>
</p:tagLst>
</file>

<file path=ppt/tags/tag154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2_1"/>
  <p:tag name="KSO_WM_UNIT_TYPE" val="l_h_i"/>
</p:tagLst>
</file>

<file path=ppt/tags/tag158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.xml><?xml version="1.0" encoding="utf-8"?>
<p:tagLst xmlns:p="http://schemas.openxmlformats.org/presentationml/2006/main">
  <p:tag name="KSO_WM_UNIT_TYPE" val="f"/>
  <p:tag name="KSO_WM_UNIT_INDEX" val="2"/>
  <p:tag name="KSO_WM_UNIT_ID" val="_3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62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6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6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6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6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8574a7ec1d671a7ed3c28e42ed4839fa066f5ee"/>
  <p:tag name="KSO_WM_NEWLAYOUT_GROUP_ID" val="layout_65"/>
  <p:tag name="KSO_WM_NEWLAYOUT_ID" val="slide_64a91939e969f979"/>
</p:tagLst>
</file>

<file path=ppt/tags/tag1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7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71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7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7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7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7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e7d3bb0dddc6432aa1f8da966eafc8e8eac0b5d"/>
  <p:tag name="KSO_WM_NEWLAYOUT_GROUP_ID" val="layout_32"/>
  <p:tag name="KSO_WM_NEWLAYOUT_ID" val="slide_b843e5e33d243291"/>
</p:tagLst>
</file>

<file path=ppt/tags/tag17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_1"/>
  <p:tag name="KSO_WM_UNIT_TYPE" val="l_h_i"/>
</p:tagLst>
</file>

<file path=ppt/tags/tag17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178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1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UNIT_INDEX" val="1_2_1"/>
  <p:tag name="KSO_WM_UNIT_TYPE" val="l_h_i"/>
</p:tagLst>
</file>

<file path=ppt/tags/tag182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183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8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87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8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8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9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1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d294f1266da088f06060a32250453a1f048eeb1"/>
  <p:tag name="KSO_WM_NEWLAYOUT_GROUP_ID" val="layout_26"/>
  <p:tag name="KSO_WM_NEWLAYOUT_ID" val="slide_f6a8e2910f66020f"/>
</p:tagLst>
</file>

<file path=ppt/tags/tag19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_1"/>
  <p:tag name="KSO_WM_UNIT_TYPE" val="l_h_i"/>
</p:tagLst>
</file>

<file path=ppt/tags/tag1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2_1"/>
  <p:tag name="KSO_WM_UNIT_TYPE" val="l_h_i"/>
</p:tagLst>
</file>

<file path=ppt/tags/tag1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0.xml><?xml version="1.0" encoding="utf-8"?>
<p:tagLst xmlns:p="http://schemas.openxmlformats.org/presentationml/2006/main">
  <p:tag name="KSO_WM_UNIT_TYPE" val="a"/>
  <p:tag name="KSO_WM_UNIT_INDEX" val="1"/>
  <p:tag name="KSO_WM_UNIT_ID" val="_3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0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01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0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0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0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f6e0a73f615caa89cd0f81dadae1d77dd82ea56"/>
  <p:tag name="KSO_WM_NEWLAYOUT_ID" val="slide_4ae229a2f1c7f65e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1.xml><?xml version="1.0" encoding="utf-8"?>
<p:tagLst xmlns:p="http://schemas.openxmlformats.org/presentationml/2006/main">
  <p:tag name="KSO_WM_UNIT_TYPE" val="f"/>
  <p:tag name="KSO_WM_UNIT_INDEX" val="1"/>
  <p:tag name="KSO_WM_UNIT_ID" val="_4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1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19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2.xml><?xml version="1.0" encoding="utf-8"?>
<p:tagLst xmlns:p="http://schemas.openxmlformats.org/presentationml/2006/main">
  <p:tag name="KSO_WM_UNIT_TYPE" val="f"/>
  <p:tag name="KSO_WM_UNIT_INDEX" val="2"/>
  <p:tag name="KSO_WM_UNIT_ID" val="_4*f*2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2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2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2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2ab15c2381b7138429f73bb8c5faf67317ed08f"/>
  <p:tag name="KSO_WM_NEWLAYOUT_ID" val="slide_4acdb5d565d7a68b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.xml><?xml version="1.0" encoding="utf-8"?>
<p:tagLst xmlns:p="http://schemas.openxmlformats.org/presentationml/2006/main">
  <p:tag name="KSO_WM_UNIT_TYPE" val="f"/>
  <p:tag name="KSO_WM_UNIT_INDEX" val="3"/>
  <p:tag name="KSO_WM_UNIT_ID" val="_4*f*3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3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34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3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3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3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3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b30a326f07e3231543d330cb0e87bf9423ea211"/>
  <p:tag name="KSO_WM_NEWLAYOUT_ID" val="slide_4a6fe43407dcb18b"/>
</p:tagLst>
</file>

<file path=ppt/tags/tag23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</p:tagLst>
</file>

<file path=ppt/tags/tag24.xml><?xml version="1.0" encoding="utf-8"?>
<p:tagLst xmlns:p="http://schemas.openxmlformats.org/presentationml/2006/main">
  <p:tag name="KSO_WM_UNIT_TYPE" val="f"/>
  <p:tag name="KSO_WM_UNIT_INDEX" val="4"/>
  <p:tag name="KSO_WM_UNIT_ID" val="_4*f*4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40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4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UNIT_INDEX" val="1_2_1"/>
  <p:tag name="KSO_WM_UNIT_TYPE" val="l_h_i"/>
</p:tagLst>
</file>

<file path=ppt/tags/tag244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UNIT_INDEX" val="1_3_1"/>
  <p:tag name="KSO_WM_UNIT_TYPE" val="l_h_i"/>
</p:tagLst>
</file>

<file path=ppt/tags/tag248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51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UNIT_INDEX" val="1_4_1"/>
  <p:tag name="KSO_WM_UNIT_TYPE" val="l_h_i"/>
</p:tagLst>
</file>

<file path=ppt/tags/tag252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5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56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5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5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5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1cd5aea621d11c6daa3c40f6da8c15b7cbc1807"/>
  <p:tag name="KSO_WM_NEWLAYOUT_ID" val="slide_90cdd96762bb354a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7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2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7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74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7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7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7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7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dead6e03d85bef998f4144812918c1ca7ee42a5"/>
  <p:tag name="KSO_WM_NEWLAYOUT_ID" val="slide_32796d7565842e22"/>
</p:tagLst>
</file>

<file path=ppt/tags/tag27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</p:tagLst>
</file>

<file path=ppt/tags/tag28.xml><?xml version="1.0" encoding="utf-8"?>
<p:tagLst xmlns:p="http://schemas.openxmlformats.org/presentationml/2006/main">
  <p:tag name="KSO_WM_UNIT_TYPE" val="a"/>
  <p:tag name="KSO_WM_UNIT_INDEX" val="1"/>
  <p:tag name="KSO_WM_UNIT_ID" val="_4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UNIT_INDEX" val="1_2_1"/>
  <p:tag name="KSO_WM_UNIT_TYPE" val="l_h_i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8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UNIT_INDEX" val="1_3_1"/>
  <p:tag name="KSO_WM_UNIT_TYPE" val="l_h_i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9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UNIT_INDEX" val="1_4_1"/>
  <p:tag name="KSO_WM_UNIT_TYPE" val="l_h_i"/>
</p:tagLst>
</file>

<file path=ppt/tags/tag2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9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96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9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9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29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0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b30a326f07e3231543d330cb0e87bf9423ea211"/>
  <p:tag name="KSO_WM_NEWLAYOUT_ID" val="slide_4a6fe43407dcb18b"/>
</p:tagLst>
</file>

<file path=ppt/tags/tag301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</p:tagLst>
</file>

<file path=ppt/tags/tag302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3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05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UNIT_INDEX" val="1_2_1"/>
  <p:tag name="KSO_WM_UNIT_TYPE" val="l_h_i"/>
</p:tagLst>
</file>

<file path=ppt/tags/tag306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3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09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UNIT_INDEX" val="1_3_1"/>
  <p:tag name="KSO_WM_UNIT_TYPE" val="l_h_i"/>
</p:tagLst>
</file>

<file path=ppt/tags/tag3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10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3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31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UNIT_INDEX" val="1_4_1"/>
  <p:tag name="KSO_WM_UNIT_TYPE" val="l_h_i"/>
</p:tagLst>
</file>

<file path=ppt/tags/tag314.xml><?xml version="1.0" encoding="utf-8"?>
<p:tagLst xmlns:p="http://schemas.openxmlformats.org/presentationml/2006/main">
  <p:tag name="KSO_WM_FIGMA_DECORATION_INDEX" val="10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3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31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18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1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2.xml><?xml version="1.0" encoding="utf-8"?>
<p:tagLst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2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2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22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23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24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80154"/>
  <p:tag name="KSO_WM_TEMPLATE_CATEGORY" val="custom"/>
  <p:tag name="KSO_WM_TEMPLATE_MASTER_TYPE" val="0"/>
  <p:tag name="KSO_WM_TAG_VERSION" val="3.0"/>
</p:tagLst>
</file>

<file path=ppt/tags/tag325.xml><?xml version="1.0" encoding="utf-8"?>
<p:tagLst xmlns:p="http://schemas.openxmlformats.org/presentationml/2006/main">
  <p:tag name="KSO_WM_AITEMPLATE_STYLE_ID" val="69796626433"/>
</p:tagLst>
</file>

<file path=ppt/tags/tag326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EXT_TYPE" val="1"/>
  <p:tag name="KSO_WM_UNIT_TYPE" val="f"/>
  <p:tag name="KSO_WM_FIGMA_FLAG" val="#fgm#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54"/>
  <p:tag name="KSO_WM_TEMPLATE_CATEGORY" val="custom"/>
</p:tagLst>
</file>

<file path=ppt/tags/tag327.xml><?xml version="1.0" encoding="utf-8"?>
<p:tagLst xmlns:p="http://schemas.openxmlformats.org/presentationml/2006/main">
  <p:tag name="KSO_WM_BEAUTIFY_FLAG" val="#wm#"/>
  <p:tag name="KSO_WM_UNIT_INDEX" val="1"/>
  <p:tag name="KSO_WM_UNIT_TEXT_TYPE" val="1"/>
  <p:tag name="KSO_WM_UNIT_TYPE" val="a"/>
  <p:tag name="KSO_WM_LAYOUT_CHECK_HASH" val="6e2cada4ce11720a2de8f7d2337e5b88a7fd6089"/>
  <p:tag name="KSO_WM_NEWLAYOUT_ID" val="1000"/>
  <p:tag name="KSO_WM_FIGMA_FLAG" val="#fgm#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54"/>
  <p:tag name="KSO_WM_TEMPLATE_CATEGORY" val="custom"/>
</p:tagLst>
</file>

<file path=ppt/tags/tag328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EXT_TYPE" val="1"/>
  <p:tag name="KSO_WM_UNIT_TYPE" val="f"/>
  <p:tag name="KSO_WM_FIGMA_FLAG" val="#fgm#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54"/>
  <p:tag name="KSO_WM_TEMPLATE_CATEGORY" val="custom"/>
</p:tagLst>
</file>

<file path=ppt/tags/tag329.xml><?xml version="1.0" encoding="utf-8"?>
<p:tagLst xmlns:p="http://schemas.openxmlformats.org/presentationml/2006/main">
  <p:tag name="KSO_WM_BEAUTIFY_FLAG" val="#wm#"/>
  <p:tag name="KSO_WM_SLIDE_HAS_MASK" val="0"/>
  <p:tag name="KSO_WM_SLIDE_ID" val="custom40480154_1"/>
  <p:tag name="KSO_WM_SLIDE_INDEX" val="1"/>
  <p:tag name="KSO_WM_SLIDE_ITEM_CNT" val="0"/>
  <p:tag name="KSO_WM_SLIDE_LAYOUT" val="a_f"/>
  <p:tag name="KSO_WM_SLIDE_LAYOUT_CNT" val="1_2"/>
  <p:tag name="KSO_WM_SLIDE_TYPE" val="title"/>
  <p:tag name="KSO_WM_TAG_VERSION" val="3.0"/>
  <p:tag name="KSO_WM_TEMPLATE_CATEGORY" val="custom"/>
  <p:tag name="KSO_WM_TEMPLATE_INDEX" val="40480154"/>
  <p:tag name="KSO_WM_TEMPLATE_MASTER_TYPE" val="0"/>
  <p:tag name="KSO_WM_TEMPLATE_SLIDE_ID" val="slide_d799d37ec7ee1a76"/>
  <p:tag name="KSO_WM_TEMPLATE_SUBCATEGORY" val="29"/>
  <p:tag name="KSO_WM_TEMPLATE_THUMBS_INDEX" val="1、9"/>
</p:tagLst>
</file>

<file path=ppt/tags/tag3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3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generate_ppt&quot;,&quot;id&quot;:&quot;VCG41N984519160&quot;}*galley_galley_ai_*1753186259603_0.14_4e4b80353b11-slide-3"/>
</p:tagLst>
</file>

<file path=ppt/tags/tag33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  <p:tag name="KSO_WM_UNIT_PRESET_TEXT" val=" "/>
</p:tagLst>
</file>

<file path=ppt/tags/tag3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3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3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3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3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3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3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3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344.xml><?xml version="1.0" encoding="utf-8"?>
<p:tagLst xmlns:p="http://schemas.openxmlformats.org/presentationml/2006/main">
  <p:tag name="KSO_WM_BEAUTIFY_FLAG" val="#wm#"/>
  <p:tag name="KSO_WM_TEMPLATE_CATEGORY" val="custom"/>
  <p:tag name="KSO_WM_TEMPLATE_INDEX" val="40480154"/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TEMPLATE_FIGMA_ID" val="69796626433"/>
  <p:tag name="KSO_WM_TEMPLATE_SLIDE_ID" val="slide_9e8be4250b09d1bd"/>
</p:tagLst>
</file>

<file path=ppt/tags/tag345.xml><?xml version="1.0" encoding="utf-8"?>
<p:tagLst xmlns:p="http://schemas.openxmlformats.org/presentationml/2006/main">
  <p:tag name="KSO_WM_BEAUTIFY_FLAG" val="#wm#"/>
  <p:tag name="KSO_WM_UNIT_INDEX" val="1"/>
  <p:tag name="KSO_WM_UNIT_TEXT_TYPE" val="1"/>
  <p:tag name="KSO_WM_UNIT_TYPE" val="a"/>
  <p:tag name="KSO_WM_LAYOUT_CHECK_HASH" val="29917ff39c5f38b1b47c90e0947d8fc7a9cdd9e8"/>
  <p:tag name="KSO_WM_NEWLAYOUT_ID" val="1007"/>
  <p:tag name="KSO_WM_FIGMA_FLAG" val="#fgm#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54"/>
  <p:tag name="KSO_WM_TEMPLATE_CATEGORY" val="custom"/>
</p:tagLst>
</file>

<file path=ppt/tags/tag3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DIAGRAM_VIRTUALLY_FRAME" val="{&quot;height&quot;:308,&quot;left&quot;:48,&quot;top&quot;:152,&quot;width&quot;:864}"/>
</p:tagLst>
</file>

<file path=ppt/tags/tag347.xml><?xml version="1.0" encoding="utf-8"?>
<p:tagLst xmlns:p="http://schemas.openxmlformats.org/presentationml/2006/main">
  <p:tag name="KSO_WM_BEAUTIFY_FLAG" val="#wm#"/>
  <p:tag name="KSO_WM_TEMPLATE_CATEGORY" val="custom"/>
  <p:tag name="KSO_WM_TEMPLATE_INDEX" val="40480154"/>
  <p:tag name="KSO_WM_SLIDE_HAS_MASK" val="0"/>
  <p:tag name="KSO_WM_SLIDE_ID" val="custom40480154_7"/>
  <p:tag name="KSO_WM_SLIDE_INDEX" val="3"/>
  <p:tag name="KSO_WM_SLIDE_ITEM_CNT" val="0"/>
  <p:tag name="KSO_WM_SLIDE_LAYOUT" val="a_e"/>
  <p:tag name="KSO_WM_SLIDE_LAYOUT_CNT" val="1_1"/>
  <p:tag name="KSO_WM_SLIDE_TYPE" val="sectionTitle"/>
  <p:tag name="KSO_WM_TAG_VERSION" val="3.0"/>
  <p:tag name="KSO_WM_TEMPLATE_MASTER_TYPE" val="0"/>
  <p:tag name="KSO_WM_TEMPLATE_SLIDE_ID" val="slide_8d1615941f9e1a55"/>
  <p:tag name="KSO_WM_TEMPLATE_SUBCATEGORY" val="29"/>
</p:tagLst>
</file>

<file path=ppt/tags/tag3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f6e0a73f615caa89cd0f81dadae1d77dd82ea56"/>
  <p:tag name="KSO_WM_NEWLAYOUT_ID" val="slide_4ae229a2f1c7f65e"/>
  <p:tag name="KSO_WM_UNIT_PRESET_TEXT" val="单击此处添加标题"/>
</p:tagLst>
</file>

<file path=ppt/tags/tag3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SHAPE_GUID" val="generate_slide_ai*http://wps-cdn-docer.ks3-cn-beijing-internal.ksyuncs.com/wps_cdn_docer/storage/20241121/a40ea789c2576cf975df5f060647d349.jpg@base@tag=imgScale&amp;m=1&amp;w=144&amp;h=144&amp;q=95*gallery__ai_v2.1.4_ONLINE*3461663739363732313033666636643436656139386532363039633862326534-slide-0"/>
</p:tagLst>
</file>

<file path=ppt/tags/tag3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SHAPE_GUID" val="generate_slide_ai*http://wps-cdn-docer.ks3-cn-beijing-internal.ksyuncs.com/wps_cdn_docer/storage/20210602/c34842f2312139da45666b7644f1dca2.jpg@base@tag=imgScale&amp;m=1&amp;w=144&amp;h=144&amp;q=95*gallery__ai_v2.1.4_ONLINE*3461663739363732313033666636643436656139386532363039633862326534-slide-0"/>
</p:tagLst>
</file>

<file path=ppt/tags/tag3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SHAPE_GUID" val="generate_slide_ai*http://wps-cdn-docer.ks3-cn-beijing-internal.ksyuncs.com/wps_cdn_docer/storage/20220325/c3b2c7c8a2e1a2f2e63adc2120bcd865.jpg@base@tag=imgScale&amp;m=1&amp;w=144&amp;h=144&amp;q=95*gallery__ai_v2.1.4_ONLINE*3461663739363732313033666636643436656139386532363039633862326534-slide-0"/>
</p:tagLst>
</file>

<file path=ppt/tags/tag3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d"/>
  <p:tag name="MH_SHAPE_GUID" val="generate_slide_ai*http://wps-cdn-docer.ks3-cn-beijing-internal.ksyuncs.com/wps_cdn_docer/storage/20240924/e1d25b1a7e1aa6f9464364878791aafc.jpg@base@tag=imgScale&amp;m=1&amp;w=144&amp;h=144&amp;q=95*gallery__ai_v2.1.4_ONLINE*3461663739363732313033666636643436656139386532363039633862326534-slide-0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36.xml><?xml version="1.0" encoding="utf-8"?>
<p:tagLst xmlns:p="http://schemas.openxmlformats.org/presentationml/2006/main">
  <p:tag name="KSO_WM_UNIT_TYPE" val="f"/>
  <p:tag name="KSO_WM_UNIT_INDEX" val="1"/>
  <p:tag name="KSO_WM_UNIT_ID" val="_7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361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26433"/>
  <p:tag name="KSO_WM_TEMPLATE_SLIDE_ID" val="slide_4ae229a2f1c7f65e"/>
</p:tagLst>
</file>

<file path=ppt/tags/tag3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eb658621062a5d6bde32111af6a1bef6ca44516"/>
  <p:tag name="KSO_WM_NEWLAYOUT_GROUP_ID" val="layout_67"/>
  <p:tag name="KSO_WM_NEWLAYOUT_ID" val="slide_afad28856642e0b0"/>
  <p:tag name="KSO_WM_UNIT_PRESET_TEXT" val="单击此处添加标题"/>
</p:tagLst>
</file>

<file path=ppt/tags/tag3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ai_type&quot;:&quot;generate_ppt&quot;,&quot;id&quot;:&quot;VCG41N1263826942&quot;}*galley_galley_ai_*1753186259603_0.14_4e4b80353b11-slide-4"/>
</p:tagLst>
</file>

<file path=ppt/tags/tag3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66.xml><?xml version="1.0" encoding="utf-8"?>
<p:tagLst xmlns:p="http://schemas.openxmlformats.org/presentationml/2006/main">
  <p:tag name="KSO_WM_BEAUTIFY_FLAG" val="#wm#"/>
  <p:tag name="KSO_WM_TEMPLATE_CATEGORY" val="custom"/>
  <p:tag name="KSO_WM_TEMPLATE_INDEX" val="40480154"/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TEMPLATE_FIGMA_ID" val="69796626433"/>
  <p:tag name="KSO_WM_TEMPLATE_SLIDE_ID" val="slide_afad28856642e0b0"/>
</p:tagLst>
</file>

<file path=ppt/tags/tag3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32084afee65da356bc2aebe3eae80f92b7524b7"/>
  <p:tag name="KSO_WM_NEWLAYOUT_GROUP_ID" val="layout_30"/>
  <p:tag name="KSO_WM_NEWLAYOUT_ID" val="slide_a50523c5b4e0dd8f"/>
  <p:tag name="KSO_WM_UNIT_PRESET_TEXT" val="单击此处添加标题"/>
</p:tagLst>
</file>

<file path=ppt/tags/tag3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generate_ppt&quot;,&quot;id&quot;:&quot;VCG41N1304670685&quot;}*galley_galley_ai_*1753186259603_0.14_4e4b80353b11-slide-6"/>
</p:tagLst>
</file>

<file path=ppt/tags/tag36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  <p:tag name="KSO_WM_UNIT_PRESET_TEXT" val=" "/>
</p:tagLst>
</file>

<file path=ppt/tags/tag3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372.xml><?xml version="1.0" encoding="utf-8"?>
<p:tagLst xmlns:p="http://schemas.openxmlformats.org/presentationml/2006/main">
  <p:tag name="KSO_WM_BEAUTIFY_FLAG" val="#wm#"/>
  <p:tag name="KSO_WM_TEMPLATE_CATEGORY" val="custom"/>
  <p:tag name="KSO_WM_TEMPLATE_INDEX" val="40480154"/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TEMPLATE_FIGMA_ID" val="69796626433"/>
  <p:tag name="KSO_WM_TEMPLATE_SLIDE_ID" val="slide_a50523c5b4e0dd8f"/>
</p:tagLst>
</file>

<file path=ppt/tags/tag3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8574a7ec1d671a7ed3c28e42ed4839fa066f5ee"/>
  <p:tag name="KSO_WM_NEWLAYOUT_GROUP_ID" val="layout_65"/>
  <p:tag name="KSO_WM_NEWLAYOUT_ID" val="slide_64a91939e969f979"/>
  <p:tag name="KSO_WM_UNIT_PRESET_TEXT" val="单击此处添加标题"/>
</p:tagLst>
</file>

<file path=ppt/tags/tag37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ai_type&quot;:&quot;generate_ppt&quot;,&quot;id&quot;:&quot;VCG41N696474942&quot;}*galley_galley_ai_*1753186259603_0.14_4e4b80353b11-slide-10"/>
</p:tagLst>
</file>

<file path=ppt/tags/tag3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76.xml><?xml version="1.0" encoding="utf-8"?>
<p:tagLst xmlns:p="http://schemas.openxmlformats.org/presentationml/2006/main">
  <p:tag name="KSO_WM_BEAUTIFY_FLAG" val="#wm#"/>
  <p:tag name="KSO_WM_TEMPLATE_CATEGORY" val="custom"/>
  <p:tag name="KSO_WM_TEMPLATE_INDEX" val="40480154"/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TEMPLATE_FIGMA_ID" val="69796626433"/>
  <p:tag name="KSO_WM_TEMPLATE_SLIDE_ID" val="slide_64a91939e969f979"/>
</p:tagLst>
</file>

<file path=ppt/tags/tag3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d294f1266da088f06060a32250453a1f048eeb1"/>
  <p:tag name="KSO_WM_NEWLAYOUT_GROUP_ID" val="layout_26"/>
  <p:tag name="KSO_WM_NEWLAYOUT_ID" val="slide_f6a8e2910f66020f"/>
  <p:tag name="KSO_WM_UNIT_PRESET_TEXT" val="单击此处添加标题"/>
</p:tagLst>
</file>

<file path=ppt/tags/tag37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_1"/>
  <p:tag name="KSO_WM_UNIT_TYPE" val="l_h_i"/>
  <p:tag name="KSO_WM_UNIT_PRESET_TEXT" val=" "/>
</p:tagLst>
</file>

<file path=ppt/tags/tag3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ai_type&quot;:&quot;generate_ppt&quot;,&quot;id&quot;:&quot;VCG41N1317082520&quot;}*galley_galley_ai_*1753186259603_0.14_4e4b80353b11-slide-14"/>
</p:tagLst>
</file>

<file path=ppt/tags/tag3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8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2_1"/>
  <p:tag name="KSO_WM_UNIT_TYPE" val="l_h_i"/>
  <p:tag name="KSO_WM_UNIT_PRESET_TEXT" val=" "/>
</p:tagLst>
</file>

<file path=ppt/tags/tag3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ai_type&quot;:&quot;generate_ppt&quot;,&quot;id&quot;:&quot;VCG41N1358746348&quot;}*galley_galley_ai_*1753186259603_0.14_4e4b80353b11-slide-14"/>
</p:tagLst>
</file>

<file path=ppt/tags/tag3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86.xml><?xml version="1.0" encoding="utf-8"?>
<p:tagLst xmlns:p="http://schemas.openxmlformats.org/presentationml/2006/main">
  <p:tag name="KSO_WM_BEAUTIFY_FLAG" val="#wm#"/>
  <p:tag name="KSO_WM_TEMPLATE_CATEGORY" val="custom"/>
  <p:tag name="KSO_WM_TEMPLATE_INDEX" val="40480154"/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TEMPLATE_FIGMA_ID" val="69796626433"/>
  <p:tag name="KSO_WM_TEMPLATE_SLIDE_ID" val="slide_f6a8e2910f66020f"/>
</p:tagLst>
</file>

<file path=ppt/tags/tag387.xml><?xml version="1.0" encoding="utf-8"?>
<p:tagLst xmlns:p="http://schemas.openxmlformats.org/presentationml/2006/main">
  <p:tag name="KSO_WM_BEAUTIFY_FLAG" val="#wm#"/>
  <p:tag name="KSO_WM_UNIT_INDEX" val="1"/>
  <p:tag name="KSO_WM_UNIT_TEXT_TYPE" val="1"/>
  <p:tag name="KSO_WM_UNIT_TYPE" val="b"/>
  <p:tag name="KSO_WM_FIGMA_FLAG" val="#fgm#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54"/>
  <p:tag name="KSO_WM_TEMPLATE_CATEGORY" val="custom"/>
</p:tagLst>
</file>

<file path=ppt/tags/tag388.xml><?xml version="1.0" encoding="utf-8"?>
<p:tagLst xmlns:p="http://schemas.openxmlformats.org/presentationml/2006/main">
  <p:tag name="KSO_WM_BEAUTIFY_FLAG" val="#wm#"/>
  <p:tag name="KSO_WM_UNIT_INDEX" val="1"/>
  <p:tag name="KSO_WM_UNIT_TEXT_TYPE" val="1"/>
  <p:tag name="KSO_WM_UNIT_TYPE" val="a"/>
  <p:tag name="KSO_WM_LAYOUT_CHECK_HASH" val="0ab50ddc7a4c7b416dcec4f64ef857aafd213c3e"/>
  <p:tag name="KSO_WM_NEWLAYOUT_ID" val="1012"/>
  <p:tag name="KSO_WM_FIGMA_FLAG" val="#fgm#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54"/>
  <p:tag name="KSO_WM_TEMPLATE_CATEGORY" val="custom"/>
</p:tagLst>
</file>

<file path=ppt/tags/tag389.xml><?xml version="1.0" encoding="utf-8"?>
<p:tagLst xmlns:p="http://schemas.openxmlformats.org/presentationml/2006/main">
  <p:tag name="KSO_WM_BEAUTIFY_FLAG" val="#wm#"/>
  <p:tag name="KSO_WM_TEMPLATE_CATEGORY" val="custom"/>
  <p:tag name="KSO_WM_TEMPLATE_INDEX" val="40480154"/>
  <p:tag name="KSO_WM_SLIDE_HAS_MASK" val="0"/>
  <p:tag name="KSO_WM_SLIDE_ID" val="custom40480154_9"/>
  <p:tag name="KSO_WM_SLIDE_INDEX" val="5"/>
  <p:tag name="KSO_WM_SLIDE_ITEM_CNT" val="0"/>
  <p:tag name="KSO_WM_SLIDE_LAYOUT" val="a_b"/>
  <p:tag name="KSO_WM_SLIDE_LAYOUT_CNT" val="1_1"/>
  <p:tag name="KSO_WM_SLIDE_TYPE" val="endPage"/>
  <p:tag name="KSO_WM_TAG_VERSION" val="3.0"/>
  <p:tag name="KSO_WM_TEMPLATE_MASTER_TYPE" val="0"/>
  <p:tag name="KSO_WM_TEMPLATE_SLIDE_ID" val="slide_06be46c9219ad451"/>
  <p:tag name="KSO_WM_TEMPLATE_SUBCATEGORY" val="29"/>
</p:tagLst>
</file>

<file path=ppt/tags/tag3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390.xml><?xml version="1.0" encoding="utf-8"?>
<p:tagLst xmlns:p="http://schemas.openxmlformats.org/presentationml/2006/main">
  <p:tag name="KSO_WM_PRESENTATION_SOURCE" val="WPPAIGeneratePPT"/>
</p:tagLst>
</file>

<file path=ppt/tags/tag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40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4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4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43.xml><?xml version="1.0" encoding="utf-8"?>
<p:tagLst xmlns:p="http://schemas.openxmlformats.org/presentationml/2006/main">
  <p:tag name="KSO_WM_UNIT_TYPE" val="f"/>
  <p:tag name="KSO_WM_UNIT_INDEX" val="1"/>
  <p:tag name="KSO_WM_UNIT_ID" val="_8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44.xml><?xml version="1.0" encoding="utf-8"?>
<p:tagLst xmlns:p="http://schemas.openxmlformats.org/presentationml/2006/main">
  <p:tag name="KSO_WM_UNIT_TYPE" val="a"/>
  <p:tag name="KSO_WM_UNIT_INDEX" val="1"/>
  <p:tag name="KSO_WM_UNIT_ID" val="_8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4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LayoutZOrder" val="7"/>
  <p:tag name="KSO_WM_UNIT_ID" val="_9*i*6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46.xml><?xml version="1.0" encoding="utf-8"?>
<p:tagLst xmlns:p="http://schemas.openxmlformats.org/presentationml/2006/main">
  <p:tag name="LayoutZOrder" val="8"/>
  <p:tag name="KSO_WM_UNIT_TYPE" val="i"/>
  <p:tag name="KSO_WM_UNIT_ID" val="_9*i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4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9"/>
  <p:tag name="KSO_WM_UNIT_ID" val="_9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4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21"/>
  <p:tag name="KSO_WM_UNIT_ID" val="_9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4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3"/>
  <p:tag name="KSO_WM_UNIT_ID" val="_9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50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EXT_TYPE" val="1"/>
  <p:tag name="KSO_WM_UNIT_TYPE" val="f"/>
  <p:tag name="KSO_WM_FIGMA_FLAG" val="#fgm#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54"/>
  <p:tag name="KSO_WM_TEMPLATE_CATEGORY" val="custom"/>
</p:tagLst>
</file>

<file path=ppt/tags/tag51.xml><?xml version="1.0" encoding="utf-8"?>
<p:tagLst xmlns:p="http://schemas.openxmlformats.org/presentationml/2006/main">
  <p:tag name="KSO_WM_BEAUTIFY_FLAG" val="#wm#"/>
  <p:tag name="KSO_WM_UNIT_INDEX" val="1"/>
  <p:tag name="KSO_WM_UNIT_TEXT_TYPE" val="1"/>
  <p:tag name="KSO_WM_UNIT_TYPE" val="a"/>
  <p:tag name="KSO_WM_LAYOUT_CHECK_HASH" val="6e2cada4ce11720a2de8f7d2337e5b88a7fd6089"/>
  <p:tag name="KSO_WM_NEWLAYOUT_ID" val="1000"/>
  <p:tag name="KSO_WM_FIGMA_FLAG" val="#fgm#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54"/>
  <p:tag name="KSO_WM_TEMPLATE_CATEGORY" val="custom"/>
</p:tagLst>
</file>

<file path=ppt/tags/tag52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EXT_TYPE" val="1"/>
  <p:tag name="KSO_WM_UNIT_TYPE" val="f"/>
  <p:tag name="KSO_WM_FIGMA_FLAG" val="#fgm#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54"/>
  <p:tag name="KSO_WM_TEMPLATE_CATEGORY" val="custom"/>
</p:tagLst>
</file>

<file path=ppt/tags/tag53.xml><?xml version="1.0" encoding="utf-8"?>
<p:tagLst xmlns:p="http://schemas.openxmlformats.org/presentationml/2006/main">
  <p:tag name="KSO_WM_UNIT_TYPE" val="d"/>
  <p:tag name="KSO_WM_UNIT_INDEX" val="1"/>
  <p:tag name="KSO_WM_BEAUTIFY_FLAG" val="#wm#"/>
  <p:tag name="KSO_WM_TAG_VERSION" val="3.0"/>
  <p:tag name="LayoutZOrder" val="2"/>
  <p:tag name="KSO_WM_UNIT_ID" val="_10*d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5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6"/>
  <p:tag name="KSO_WM_UNIT_ID" val="_10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5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10"/>
  <p:tag name="KSO_WM_UNIT_ID" val="_10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5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57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5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LayoutZOrder" val="18"/>
  <p:tag name="KSO_WM_UNIT_ID" val="_10*i*5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59.xml><?xml version="1.0" encoding="utf-8"?>
<p:tagLst xmlns:p="http://schemas.openxmlformats.org/presentationml/2006/main">
  <p:tag name="KSO_WM_BEAUTIFY_FLAG" val="#wm#"/>
  <p:tag name="KSO_WM_UNIT_INDEX" val="1"/>
  <p:tag name="KSO_WM_UNIT_TEXT_TYPE" val="1"/>
  <p:tag name="KSO_WM_UNIT_TYPE" val="a"/>
  <p:tag name="KSO_WM_LAYOUT_CHECK_HASH" val="29917ff39c5f38b1b47c90e0947d8fc7a9cdd9e8"/>
  <p:tag name="KSO_WM_NEWLAYOUT_ID" val="1007"/>
  <p:tag name="KSO_WM_FIGMA_FLAG" val="#fgm#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54"/>
  <p:tag name="KSO_WM_TEMPLATE_CATEGORY" val="custom"/>
</p:tagLst>
</file>

<file path=ppt/tags/tag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60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FIGMA_FLAG" val="#fgm#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54"/>
  <p:tag name="KSO_WM_TEMPLATE_CATEGORY" val="custom"/>
</p:tagLst>
</file>

<file path=ppt/tags/tag6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LayoutZOrder" val="6"/>
  <p:tag name="KSO_WM_UNIT_ID" val="_11*i*6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6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LayoutZOrder" val="8"/>
  <p:tag name="KSO_WM_UNIT_ID" val="_11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6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LayoutZOrder" val="20"/>
  <p:tag name="KSO_WM_UNIT_ID" val="_11*i*3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6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22"/>
  <p:tag name="KSO_WM_UNIT_ID" val="_11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65.xml><?xml version="1.0" encoding="utf-8"?>
<p:tagLst xmlns:p="http://schemas.openxmlformats.org/presentationml/2006/main">
  <p:tag name="KSO_WM_BEAUTIFY_FLAG" val="#wm#"/>
  <p:tag name="KSO_WM_UNIT_INDEX" val="1"/>
  <p:tag name="KSO_WM_UNIT_TEXT_TYPE" val="1"/>
  <p:tag name="KSO_WM_UNIT_TYPE" val="b"/>
  <p:tag name="KSO_WM_FIGMA_FLAG" val="#fgm#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54"/>
  <p:tag name="KSO_WM_TEMPLATE_CATEGORY" val="custom"/>
</p:tagLst>
</file>

<file path=ppt/tags/tag66.xml><?xml version="1.0" encoding="utf-8"?>
<p:tagLst xmlns:p="http://schemas.openxmlformats.org/presentationml/2006/main">
  <p:tag name="KSO_WM_BEAUTIFY_FLAG" val="#wm#"/>
  <p:tag name="KSO_WM_UNIT_INDEX" val="1"/>
  <p:tag name="KSO_WM_UNIT_TEXT_TYPE" val="1"/>
  <p:tag name="KSO_WM_UNIT_TYPE" val="a"/>
  <p:tag name="KSO_WM_LAYOUT_CHECK_HASH" val="0ab50ddc7a4c7b416dcec4f64ef857aafd213c3e"/>
  <p:tag name="KSO_WM_NEWLAYOUT_ID" val="1012"/>
  <p:tag name="KSO_WM_FIGMA_FLAG" val="#fgm#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154"/>
  <p:tag name="KSO_WM_TEMPLATE_CATEGORY" val="custom"/>
</p:tagLst>
</file>

<file path=ppt/tags/tag6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68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6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7.xml><?xml version="1.0" encoding="utf-8"?>
<p:tagLst xmlns:p="http://schemas.openxmlformats.org/presentationml/2006/main">
  <p:tag name="KSO_WM_UNIT_TYPE" val="f"/>
  <p:tag name="KSO_WM_UNIT_INDEX" val="1"/>
  <p:tag name="KSO_WM_UNIT_ID" val="_1*f*1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7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7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efbd061ff798ac435906d8e02e742144dd3d1fbf"/>
  <p:tag name="KSO_WM_NEWLAYOUT_ID" val="1"/>
</p:tagLst>
</file>

<file path=ppt/tags/tag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7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7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SCONTENTSTITLE" val="1"/>
  <p:tag name="LayoutZOrder" val="2"/>
  <p:tag name="KSO_WM_UNIT_ID" val="_2*i*4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8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8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8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LayoutZOrder" val="12"/>
  <p:tag name="KSO_WM_UNIT_ID" val="_10*i*1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87.xml><?xml version="1.0" encoding="utf-8"?>
<p:tagLst xmlns:p="http://schemas.openxmlformats.org/presentationml/2006/main">
  <p:tag name="KSO_WM_UNIT_TYPE" val="d"/>
  <p:tag name="KSO_WM_UNIT_INDEX" val="2"/>
  <p:tag name="KSO_WM_BEAUTIFY_FLAG" val="#wm#"/>
  <p:tag name="KSO_WM_TAG_VERSION" val="3.0"/>
  <p:tag name="LayoutZOrder" val="14"/>
  <p:tag name="KSO_WM_UNIT_ID" val="_10*d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8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8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SCONTENTSTITLE" val="1"/>
  <p:tag name="LayoutZOrder" val="4"/>
  <p:tag name="KSO_WM_UNIT_ID" val="_2*i*2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9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LAYERLEVEL" val="1"/>
  <p:tag name="KSO_WM_TEMPLATE_CATEGORY" val="custom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TEMPLATE_INDEX" val="40480154"/>
</p:tagLst>
</file>

<file path=ppt/tags/tag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9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0f28cbbf7820c52bb8b31188429ab3867a43a4aa"/>
  <p:tag name="KSO_WM_NEWLAYOUT_GROUP_ID" val="layout_1-5"/>
  <p:tag name="KSO_WM_NEWLAYOUT_ID" val="slide_cea45c27deb23863"/>
</p:tagLst>
</file>

<file path=ppt/tags/tag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9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9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heme/theme1.xml><?xml version="1.0" encoding="utf-8"?>
<a:theme xmlns:a="http://schemas.openxmlformats.org/drawingml/2006/main" name="Office 主题">
  <a:themeElements>
    <a:clrScheme name="自定义 105">
      <a:dk1>
        <a:srgbClr val="000000"/>
      </a:dk1>
      <a:lt1>
        <a:srgbClr val="FFFFFF"/>
      </a:lt1>
      <a:dk2>
        <a:srgbClr val="342A23"/>
      </a:dk2>
      <a:lt2>
        <a:srgbClr val="F6F3EE"/>
      </a:lt2>
      <a:accent1>
        <a:srgbClr val="C9A059"/>
      </a:accent1>
      <a:accent2>
        <a:srgbClr val="929028"/>
      </a:accent2>
      <a:accent3>
        <a:srgbClr val="DF9B31"/>
      </a:accent3>
      <a:accent4>
        <a:srgbClr val="C7BC4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">
      <a:majorFont>
        <a:latin typeface="汉仪中宋简"/>
        <a:ea typeface="汉仪中宋简"/>
        <a:cs typeface=""/>
      </a:majorFont>
      <a:minorFont>
        <a:latin typeface="汉仪中宋简"/>
        <a:ea typeface="汉仪中宋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WPS 演示</Application>
  <PresentationFormat>宽屏</PresentationFormat>
  <Paragraphs>86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江城圆体 400W</vt:lpstr>
      <vt:lpstr>汉仪中宋简</vt:lpstr>
      <vt:lpstr>微软雅黑</vt:lpstr>
      <vt:lpstr>Arial Unicode MS</vt:lpstr>
      <vt:lpstr>Calibri</vt:lpstr>
      <vt:lpstr>MiSans</vt:lpstr>
      <vt:lpstr>Wingdings</vt:lpstr>
      <vt:lpstr>MiSans Heavy</vt:lpstr>
      <vt:lpstr>Segoe Print</vt:lpstr>
      <vt:lpstr>Office 主题</vt:lpstr>
      <vt:lpstr>   点亮“星星”的社交之光</vt:lpstr>
      <vt:lpstr>自闭症儿童的社会性发展</vt:lpstr>
      <vt:lpstr>自闭症儿童同伴关系的重要性</vt:lpstr>
      <vt:lpstr>自闭症儿童在同伴关系中的挑战与对策</vt:lpstr>
      <vt:lpstr>融合教育中的角色</vt:lpstr>
      <vt:lpstr>外界认知与误解</vt:lpstr>
      <vt:lpstr>社会支持系统的作用</vt:lpstr>
      <vt:lpstr>全社会的努力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媛儿</cp:lastModifiedBy>
  <cp:revision>158</cp:revision>
  <dcterms:created xsi:type="dcterms:W3CDTF">2019-06-19T02:08:00Z</dcterms:created>
  <dcterms:modified xsi:type="dcterms:W3CDTF">2025-07-23T10:37:57Z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167F2171FC0D43D0915DB743E34EFE91_11</vt:lpwstr>
  </property>
  <property fmtid="{D5CDD505-2E9C-101B-9397-08002B2CF9AE}" pid="4" name="KSOTemplateUUID">
    <vt:lpwstr>v1.0_ai_69796631935</vt:lpwstr>
  </property>
</Properties>
</file>