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7"/>
  </p:handoutMasterIdLst>
  <p:sldIdLst>
    <p:sldId id="3236" r:id="rId3"/>
    <p:sldId id="3252" r:id="rId4"/>
    <p:sldId id="3253" r:id="rId5"/>
    <p:sldId id="3258" r:id="rId6"/>
    <p:sldId id="3254" r:id="rId7"/>
    <p:sldId id="3290" r:id="rId8"/>
    <p:sldId id="3259" r:id="rId9"/>
    <p:sldId id="3268" r:id="rId10"/>
    <p:sldId id="3279" r:id="rId12"/>
    <p:sldId id="3278" r:id="rId13"/>
    <p:sldId id="3277" r:id="rId14"/>
    <p:sldId id="3267" r:id="rId15"/>
    <p:sldId id="3289" r:id="rId16"/>
  </p:sldIdLst>
  <p:sldSz cx="12190095" cy="6859270"/>
  <p:notesSz cx="6858000" cy="9144000"/>
  <p:custDataLst>
    <p:tags r:id="rId22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0" userDrawn="1">
          <p15:clr>
            <a:srgbClr val="A4A3A4"/>
          </p15:clr>
        </p15:guide>
        <p15:guide id="2" pos="37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  <p:cmAuthor id="2" name="lenovo" initials="l" lastIdx="0" clrIdx="1"/>
  <p:cmAuthor id="0" name="幸全" initials="" lastIdx="0" clrIdx="0"/>
  <p:cmAuthor id="3" name="Author" initials="A" lastIdx="0" clrIdx="2"/>
  <p:cmAuthor id="7" name="GXSG-01" initials="G" lastIdx="0" clrIdx="6"/>
  <p:cmAuthor id="4" name="王习习" initials="王" lastIdx="0" clrIdx="0"/>
  <p:cmAuthor id="5" name="作者" initials="A" lastIdx="0" clrIdx="2"/>
  <p:cmAuthor id="6" name="Administrator" initials="A" lastIdx="0" clrIdx="5"/>
  <p:cmAuthor id="9" name="宁俪" initials="宁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6" autoAdjust="0"/>
    <p:restoredTop sz="96429" autoAdjust="0"/>
  </p:normalViewPr>
  <p:slideViewPr>
    <p:cSldViewPr showGuides="1">
      <p:cViewPr varScale="1">
        <p:scale>
          <a:sx n="103" d="100"/>
          <a:sy n="103" d="100"/>
        </p:scale>
        <p:origin x="108" y="216"/>
      </p:cViewPr>
      <p:guideLst>
        <p:guide orient="horz" pos="2340"/>
        <p:guide pos="37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3119"/>
        <p:guide pos="21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49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5" Type="http://schemas.openxmlformats.org/officeDocument/2006/relationships/image" Target="../media/image3.png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microsoft.com/office/2007/relationships/hdphoto" Target="../media/image2.wdp"/><Relationship Id="rId11" Type="http://schemas.openxmlformats.org/officeDocument/2006/relationships/image" Target="../media/image1.png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1"/>
          <p:cNvGrpSpPr/>
          <p:nvPr userDrawn="1">
            <p:custDataLst>
              <p:tags r:id="rId2"/>
            </p:custDataLst>
          </p:nvPr>
        </p:nvGrpSpPr>
        <p:grpSpPr>
          <a:xfrm>
            <a:off x="3" y="1588"/>
            <a:ext cx="12196445" cy="6857682"/>
            <a:chOff x="-3" y="0"/>
            <a:chExt cx="5763" cy="4319"/>
          </a:xfrm>
        </p:grpSpPr>
        <p:sp>
          <p:nvSpPr>
            <p:cNvPr id="7" name="AutoShape 122"/>
            <p:cNvSpPr>
              <a:spLocks noChangeArrowheads="1"/>
            </p:cNvSpPr>
            <p:nvPr userDrawn="1">
              <p:custDataLst>
                <p:tags r:id="rId3"/>
              </p:custDataLst>
            </p:nvPr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 sz="1800">
                <a:ea typeface="宋体" panose="02010600030101010101" pitchFamily="2" charset="-122"/>
              </a:endParaRPr>
            </a:p>
          </p:txBody>
        </p:sp>
        <p:sp>
          <p:nvSpPr>
            <p:cNvPr id="8" name="Freeform 123"/>
            <p:cNvSpPr/>
            <p:nvPr userDrawn="1">
              <p:custDataLst>
                <p:tags r:id="rId4"/>
              </p:custDataLst>
            </p:nvPr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9" name="Freeform 124"/>
            <p:cNvSpPr/>
            <p:nvPr userDrawn="1">
              <p:custDataLst>
                <p:tags r:id="rId5"/>
              </p:custDataLst>
            </p:nvPr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10" name="Freeform 125"/>
            <p:cNvSpPr/>
            <p:nvPr userDrawn="1">
              <p:custDataLst>
                <p:tags r:id="rId6"/>
              </p:custDataLst>
            </p:nvPr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11" name="Freeform 126"/>
            <p:cNvSpPr/>
            <p:nvPr userDrawn="1">
              <p:custDataLst>
                <p:tags r:id="rId7"/>
              </p:custDataLst>
            </p:nvPr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8"/>
            </p:custDataLst>
          </p:nvPr>
        </p:nvSpPr>
        <p:spPr>
          <a:xfrm>
            <a:off x="753416" y="4856232"/>
            <a:ext cx="11072670" cy="609713"/>
          </a:xfrm>
        </p:spPr>
        <p:txBody>
          <a:bodyPr/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9"/>
            </p:custDataLst>
          </p:nvPr>
        </p:nvSpPr>
        <p:spPr bwMode="white">
          <a:xfrm>
            <a:off x="1870841" y="5822724"/>
            <a:ext cx="8837819" cy="381071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03" b="16049"/>
          <a:stretch>
            <a:fillRect/>
          </a:stretch>
        </p:blipFill>
        <p:spPr bwMode="auto">
          <a:xfrm>
            <a:off x="6351" y="1588"/>
            <a:ext cx="12190096" cy="409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>
            <a:off x="4878600" y="3015482"/>
            <a:ext cx="2432894" cy="1840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56" tIns="45728" rIns="91456" bIns="4572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/>
          </a:p>
        </p:txBody>
      </p:sp>
      <p:pic>
        <p:nvPicPr>
          <p:cNvPr id="13" name="Picture 103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648" y="3115291"/>
            <a:ext cx="2086801" cy="158636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505" y="275006"/>
            <a:ext cx="10971086" cy="114321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069" y="1825963"/>
            <a:ext cx="5180790" cy="4352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1236" y="1825963"/>
            <a:ext cx="5180790" cy="4352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305" y="608512"/>
            <a:ext cx="10967486" cy="70573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1904" y="6315570"/>
            <a:ext cx="2699578" cy="316858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5357" y="6315570"/>
            <a:ext cx="3959381" cy="31685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6213" y="6315570"/>
            <a:ext cx="2699578" cy="31685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069" y="365193"/>
            <a:ext cx="10513957" cy="1325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069" y="1825963"/>
            <a:ext cx="10513957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069" y="6357527"/>
            <a:ext cx="2742771" cy="365193"/>
          </a:xfrm>
        </p:spPr>
        <p:txBody>
          <a:bodyPr/>
          <a:lstStyle/>
          <a:p>
            <a:fld id="{17A063BA-901C-4EEF-82AC-E280A72A1D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7969" y="6357527"/>
            <a:ext cx="4114157" cy="36519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9255" y="6357527"/>
            <a:ext cx="2742771" cy="365193"/>
          </a:xfrm>
        </p:spPr>
        <p:txBody>
          <a:bodyPr/>
          <a:lstStyle/>
          <a:p>
            <a:fld id="{5A25A377-3003-45DC-A061-E5C449C377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383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练习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同侧圆角矩形 5"/>
          <p:cNvSpPr/>
          <p:nvPr userDrawn="1">
            <p:custDataLst>
              <p:tags r:id="rId2"/>
            </p:custDataLst>
          </p:nvPr>
        </p:nvSpPr>
        <p:spPr>
          <a:xfrm rot="5400000">
            <a:off x="578652" y="-303374"/>
            <a:ext cx="494970" cy="165283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89790" y="289811"/>
            <a:ext cx="140716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</a:rPr>
              <a:t>热点专练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2"/>
            </p:custDataLst>
          </p:nvPr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200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image" Target="file:///D:\qq&#25991;&#20214;\712321467\Image\C2C\Image2\%7b75232B38-A165-1FB7-499C-2E1C792CACB5%7d.png" TargetMode="External"/><Relationship Id="rId42" Type="http://schemas.openxmlformats.org/officeDocument/2006/relationships/image" Target="../media/image6.png"/><Relationship Id="rId41" Type="http://schemas.openxmlformats.org/officeDocument/2006/relationships/tags" Target="../tags/tag56.xml"/><Relationship Id="rId40" Type="http://schemas.microsoft.com/office/2007/relationships/hdphoto" Target="../media/image5.wdp"/><Relationship Id="rId4" Type="http://schemas.openxmlformats.org/officeDocument/2006/relationships/slideLayout" Target="../slideLayouts/slideLayout4.xml"/><Relationship Id="rId39" Type="http://schemas.openxmlformats.org/officeDocument/2006/relationships/image" Target="../media/image4.png"/><Relationship Id="rId38" Type="http://schemas.openxmlformats.org/officeDocument/2006/relationships/tags" Target="../tags/tag55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38"/>
            </p:custDataLst>
          </p:nvPr>
        </p:nvPicPr>
        <p:blipFill>
          <a:blip r:embed="rId3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-1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  <p:pic>
        <p:nvPicPr>
          <p:cNvPr id="6" name="图片 1073743875" descr="学科网 zxxk.com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 r:link="rId4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ransition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image" Target="../media/image29.png"/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3" Type="http://schemas.openxmlformats.org/officeDocument/2006/relationships/slideLayout" Target="../slideLayouts/slideLayout33.xml"/><Relationship Id="rId12" Type="http://schemas.openxmlformats.org/officeDocument/2006/relationships/image" Target="../media/image30.png"/><Relationship Id="rId11" Type="http://schemas.openxmlformats.org/officeDocument/2006/relationships/tags" Target="../tags/tag449.xml"/><Relationship Id="rId10" Type="http://schemas.openxmlformats.org/officeDocument/2006/relationships/tags" Target="../tags/tag448.xml"/><Relationship Id="rId1" Type="http://schemas.openxmlformats.org/officeDocument/2006/relationships/tags" Target="../tags/tag4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image" Target="../media/image31.png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2" Type="http://schemas.openxmlformats.org/officeDocument/2006/relationships/slideLayout" Target="../slideLayouts/slideLayout35.xml"/><Relationship Id="rId21" Type="http://schemas.openxmlformats.org/officeDocument/2006/relationships/image" Target="../media/image22.png"/><Relationship Id="rId20" Type="http://schemas.openxmlformats.org/officeDocument/2006/relationships/tags" Target="../tags/tag473.xml"/><Relationship Id="rId2" Type="http://schemas.openxmlformats.org/officeDocument/2006/relationships/tags" Target="../tags/tag457.xml"/><Relationship Id="rId19" Type="http://schemas.openxmlformats.org/officeDocument/2006/relationships/image" Target="../media/image20.png"/><Relationship Id="rId18" Type="http://schemas.openxmlformats.org/officeDocument/2006/relationships/tags" Target="../tags/tag472.xml"/><Relationship Id="rId17" Type="http://schemas.openxmlformats.org/officeDocument/2006/relationships/image" Target="../media/image19.png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tags" Target="../tags/tag45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tags" Target="../tags/tag481.xml"/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158.xml"/><Relationship Id="rId98" Type="http://schemas.openxmlformats.org/officeDocument/2006/relationships/tags" Target="../tags/tag157.xml"/><Relationship Id="rId97" Type="http://schemas.openxmlformats.org/officeDocument/2006/relationships/tags" Target="../tags/tag156.xml"/><Relationship Id="rId96" Type="http://schemas.openxmlformats.org/officeDocument/2006/relationships/tags" Target="../tags/tag155.xml"/><Relationship Id="rId95" Type="http://schemas.openxmlformats.org/officeDocument/2006/relationships/tags" Target="../tags/tag154.xml"/><Relationship Id="rId94" Type="http://schemas.openxmlformats.org/officeDocument/2006/relationships/tags" Target="../tags/tag153.xml"/><Relationship Id="rId93" Type="http://schemas.openxmlformats.org/officeDocument/2006/relationships/tags" Target="../tags/tag152.xml"/><Relationship Id="rId92" Type="http://schemas.openxmlformats.org/officeDocument/2006/relationships/tags" Target="../tags/tag151.xml"/><Relationship Id="rId91" Type="http://schemas.openxmlformats.org/officeDocument/2006/relationships/tags" Target="../tags/tag150.xml"/><Relationship Id="rId90" Type="http://schemas.openxmlformats.org/officeDocument/2006/relationships/tags" Target="../tags/tag149.xml"/><Relationship Id="rId9" Type="http://schemas.openxmlformats.org/officeDocument/2006/relationships/tags" Target="../tags/tag68.xml"/><Relationship Id="rId89" Type="http://schemas.openxmlformats.org/officeDocument/2006/relationships/tags" Target="../tags/tag148.xml"/><Relationship Id="rId88" Type="http://schemas.openxmlformats.org/officeDocument/2006/relationships/tags" Target="../tags/tag147.xml"/><Relationship Id="rId87" Type="http://schemas.openxmlformats.org/officeDocument/2006/relationships/tags" Target="../tags/tag146.xml"/><Relationship Id="rId86" Type="http://schemas.openxmlformats.org/officeDocument/2006/relationships/tags" Target="../tags/tag145.xml"/><Relationship Id="rId85" Type="http://schemas.openxmlformats.org/officeDocument/2006/relationships/tags" Target="../tags/tag144.xml"/><Relationship Id="rId84" Type="http://schemas.openxmlformats.org/officeDocument/2006/relationships/tags" Target="../tags/tag143.xml"/><Relationship Id="rId83" Type="http://schemas.openxmlformats.org/officeDocument/2006/relationships/tags" Target="../tags/tag142.xml"/><Relationship Id="rId82" Type="http://schemas.openxmlformats.org/officeDocument/2006/relationships/tags" Target="../tags/tag141.xml"/><Relationship Id="rId81" Type="http://schemas.openxmlformats.org/officeDocument/2006/relationships/tags" Target="../tags/tag140.xml"/><Relationship Id="rId80" Type="http://schemas.openxmlformats.org/officeDocument/2006/relationships/tags" Target="../tags/tag139.xml"/><Relationship Id="rId8" Type="http://schemas.openxmlformats.org/officeDocument/2006/relationships/tags" Target="../tags/tag67.xml"/><Relationship Id="rId79" Type="http://schemas.openxmlformats.org/officeDocument/2006/relationships/tags" Target="../tags/tag138.xml"/><Relationship Id="rId78" Type="http://schemas.openxmlformats.org/officeDocument/2006/relationships/tags" Target="../tags/tag137.xml"/><Relationship Id="rId77" Type="http://schemas.openxmlformats.org/officeDocument/2006/relationships/tags" Target="../tags/tag136.xml"/><Relationship Id="rId76" Type="http://schemas.openxmlformats.org/officeDocument/2006/relationships/tags" Target="../tags/tag135.xml"/><Relationship Id="rId75" Type="http://schemas.openxmlformats.org/officeDocument/2006/relationships/tags" Target="../tags/tag134.xml"/><Relationship Id="rId74" Type="http://schemas.openxmlformats.org/officeDocument/2006/relationships/tags" Target="../tags/tag133.xml"/><Relationship Id="rId73" Type="http://schemas.openxmlformats.org/officeDocument/2006/relationships/tags" Target="../tags/tag132.xml"/><Relationship Id="rId72" Type="http://schemas.openxmlformats.org/officeDocument/2006/relationships/tags" Target="../tags/tag131.xml"/><Relationship Id="rId71" Type="http://schemas.openxmlformats.org/officeDocument/2006/relationships/tags" Target="../tags/tag130.xml"/><Relationship Id="rId70" Type="http://schemas.openxmlformats.org/officeDocument/2006/relationships/tags" Target="../tags/tag129.xml"/><Relationship Id="rId7" Type="http://schemas.microsoft.com/office/2007/relationships/hdphoto" Target="../media/image8.wdp"/><Relationship Id="rId69" Type="http://schemas.openxmlformats.org/officeDocument/2006/relationships/tags" Target="../tags/tag128.xml"/><Relationship Id="rId68" Type="http://schemas.openxmlformats.org/officeDocument/2006/relationships/tags" Target="../tags/tag127.xml"/><Relationship Id="rId67" Type="http://schemas.openxmlformats.org/officeDocument/2006/relationships/tags" Target="../tags/tag126.xml"/><Relationship Id="rId66" Type="http://schemas.openxmlformats.org/officeDocument/2006/relationships/tags" Target="../tags/tag125.xml"/><Relationship Id="rId65" Type="http://schemas.openxmlformats.org/officeDocument/2006/relationships/tags" Target="../tags/tag124.xml"/><Relationship Id="rId64" Type="http://schemas.openxmlformats.org/officeDocument/2006/relationships/tags" Target="../tags/tag123.xml"/><Relationship Id="rId63" Type="http://schemas.openxmlformats.org/officeDocument/2006/relationships/tags" Target="../tags/tag122.xml"/><Relationship Id="rId62" Type="http://schemas.openxmlformats.org/officeDocument/2006/relationships/tags" Target="../tags/tag121.xml"/><Relationship Id="rId61" Type="http://schemas.openxmlformats.org/officeDocument/2006/relationships/tags" Target="../tags/tag120.xml"/><Relationship Id="rId60" Type="http://schemas.openxmlformats.org/officeDocument/2006/relationships/tags" Target="../tags/tag119.xml"/><Relationship Id="rId6" Type="http://schemas.openxmlformats.org/officeDocument/2006/relationships/image" Target="../media/image7.png"/><Relationship Id="rId59" Type="http://schemas.openxmlformats.org/officeDocument/2006/relationships/tags" Target="../tags/tag118.xml"/><Relationship Id="rId58" Type="http://schemas.openxmlformats.org/officeDocument/2006/relationships/tags" Target="../tags/tag117.xml"/><Relationship Id="rId57" Type="http://schemas.openxmlformats.org/officeDocument/2006/relationships/tags" Target="../tags/tag116.xml"/><Relationship Id="rId56" Type="http://schemas.openxmlformats.org/officeDocument/2006/relationships/tags" Target="../tags/tag115.xml"/><Relationship Id="rId55" Type="http://schemas.openxmlformats.org/officeDocument/2006/relationships/tags" Target="../tags/tag114.xml"/><Relationship Id="rId54" Type="http://schemas.openxmlformats.org/officeDocument/2006/relationships/tags" Target="../tags/tag113.xml"/><Relationship Id="rId53" Type="http://schemas.openxmlformats.org/officeDocument/2006/relationships/tags" Target="../tags/tag112.xml"/><Relationship Id="rId52" Type="http://schemas.openxmlformats.org/officeDocument/2006/relationships/tags" Target="../tags/tag111.xml"/><Relationship Id="rId51" Type="http://schemas.openxmlformats.org/officeDocument/2006/relationships/tags" Target="../tags/tag110.xml"/><Relationship Id="rId50" Type="http://schemas.openxmlformats.org/officeDocument/2006/relationships/tags" Target="../tags/tag109.xml"/><Relationship Id="rId5" Type="http://schemas.openxmlformats.org/officeDocument/2006/relationships/tags" Target="../tags/tag66.xml"/><Relationship Id="rId49" Type="http://schemas.openxmlformats.org/officeDocument/2006/relationships/tags" Target="../tags/tag108.xml"/><Relationship Id="rId48" Type="http://schemas.openxmlformats.org/officeDocument/2006/relationships/tags" Target="../tags/tag107.xml"/><Relationship Id="rId47" Type="http://schemas.openxmlformats.org/officeDocument/2006/relationships/tags" Target="../tags/tag106.xml"/><Relationship Id="rId46" Type="http://schemas.openxmlformats.org/officeDocument/2006/relationships/tags" Target="../tags/tag105.xml"/><Relationship Id="rId45" Type="http://schemas.openxmlformats.org/officeDocument/2006/relationships/tags" Target="../tags/tag104.xml"/><Relationship Id="rId44" Type="http://schemas.openxmlformats.org/officeDocument/2006/relationships/tags" Target="../tags/tag103.xml"/><Relationship Id="rId43" Type="http://schemas.openxmlformats.org/officeDocument/2006/relationships/tags" Target="../tags/tag102.xml"/><Relationship Id="rId42" Type="http://schemas.openxmlformats.org/officeDocument/2006/relationships/tags" Target="../tags/tag101.xml"/><Relationship Id="rId41" Type="http://schemas.openxmlformats.org/officeDocument/2006/relationships/tags" Target="../tags/tag100.xml"/><Relationship Id="rId40" Type="http://schemas.openxmlformats.org/officeDocument/2006/relationships/tags" Target="../tags/tag99.xml"/><Relationship Id="rId4" Type="http://schemas.openxmlformats.org/officeDocument/2006/relationships/tags" Target="../tags/tag65.xml"/><Relationship Id="rId39" Type="http://schemas.openxmlformats.org/officeDocument/2006/relationships/tags" Target="../tags/tag98.xml"/><Relationship Id="rId38" Type="http://schemas.openxmlformats.org/officeDocument/2006/relationships/tags" Target="../tags/tag97.xml"/><Relationship Id="rId37" Type="http://schemas.openxmlformats.org/officeDocument/2006/relationships/tags" Target="../tags/tag96.xml"/><Relationship Id="rId36" Type="http://schemas.openxmlformats.org/officeDocument/2006/relationships/tags" Target="../tags/tag95.xml"/><Relationship Id="rId35" Type="http://schemas.openxmlformats.org/officeDocument/2006/relationships/tags" Target="../tags/tag94.xml"/><Relationship Id="rId34" Type="http://schemas.openxmlformats.org/officeDocument/2006/relationships/tags" Target="../tags/tag93.xml"/><Relationship Id="rId33" Type="http://schemas.openxmlformats.org/officeDocument/2006/relationships/tags" Target="../tags/tag92.xml"/><Relationship Id="rId32" Type="http://schemas.openxmlformats.org/officeDocument/2006/relationships/tags" Target="../tags/tag91.xml"/><Relationship Id="rId31" Type="http://schemas.openxmlformats.org/officeDocument/2006/relationships/tags" Target="../tags/tag90.xml"/><Relationship Id="rId30" Type="http://schemas.openxmlformats.org/officeDocument/2006/relationships/tags" Target="../tags/tag89.xml"/><Relationship Id="rId3" Type="http://schemas.openxmlformats.org/officeDocument/2006/relationships/tags" Target="../tags/tag64.xml"/><Relationship Id="rId29" Type="http://schemas.openxmlformats.org/officeDocument/2006/relationships/tags" Target="../tags/tag88.xml"/><Relationship Id="rId28" Type="http://schemas.openxmlformats.org/officeDocument/2006/relationships/tags" Target="../tags/tag87.xml"/><Relationship Id="rId27" Type="http://schemas.openxmlformats.org/officeDocument/2006/relationships/tags" Target="../tags/tag86.xml"/><Relationship Id="rId26" Type="http://schemas.openxmlformats.org/officeDocument/2006/relationships/tags" Target="../tags/tag85.xml"/><Relationship Id="rId25" Type="http://schemas.openxmlformats.org/officeDocument/2006/relationships/tags" Target="../tags/tag84.xml"/><Relationship Id="rId24" Type="http://schemas.openxmlformats.org/officeDocument/2006/relationships/tags" Target="../tags/tag83.xml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3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1" Type="http://schemas.openxmlformats.org/officeDocument/2006/relationships/slideLayout" Target="../slideLayouts/slideLayout33.xml"/><Relationship Id="rId110" Type="http://schemas.openxmlformats.org/officeDocument/2006/relationships/image" Target="../media/image10.png"/><Relationship Id="rId11" Type="http://schemas.openxmlformats.org/officeDocument/2006/relationships/tags" Target="../tags/tag70.xml"/><Relationship Id="rId109" Type="http://schemas.openxmlformats.org/officeDocument/2006/relationships/tags" Target="../tags/tag167.xml"/><Relationship Id="rId108" Type="http://schemas.openxmlformats.org/officeDocument/2006/relationships/image" Target="../media/image9.png"/><Relationship Id="rId107" Type="http://schemas.openxmlformats.org/officeDocument/2006/relationships/tags" Target="../tags/tag166.xml"/><Relationship Id="rId106" Type="http://schemas.openxmlformats.org/officeDocument/2006/relationships/tags" Target="../tags/tag165.xml"/><Relationship Id="rId105" Type="http://schemas.openxmlformats.org/officeDocument/2006/relationships/tags" Target="../tags/tag164.xml"/><Relationship Id="rId104" Type="http://schemas.openxmlformats.org/officeDocument/2006/relationships/tags" Target="../tags/tag163.xml"/><Relationship Id="rId103" Type="http://schemas.openxmlformats.org/officeDocument/2006/relationships/tags" Target="../tags/tag162.xml"/><Relationship Id="rId102" Type="http://schemas.openxmlformats.org/officeDocument/2006/relationships/tags" Target="../tags/tag161.xml"/><Relationship Id="rId101" Type="http://schemas.openxmlformats.org/officeDocument/2006/relationships/tags" Target="../tags/tag160.xml"/><Relationship Id="rId100" Type="http://schemas.openxmlformats.org/officeDocument/2006/relationships/tags" Target="../tags/tag159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9" Type="http://schemas.openxmlformats.org/officeDocument/2006/relationships/slideLayout" Target="../slideLayouts/slideLayout33.xml"/><Relationship Id="rId88" Type="http://schemas.openxmlformats.org/officeDocument/2006/relationships/tags" Target="../tags/tag252.xml"/><Relationship Id="rId87" Type="http://schemas.openxmlformats.org/officeDocument/2006/relationships/tags" Target="../tags/tag251.xml"/><Relationship Id="rId86" Type="http://schemas.openxmlformats.org/officeDocument/2006/relationships/tags" Target="../tags/tag250.xml"/><Relationship Id="rId85" Type="http://schemas.openxmlformats.org/officeDocument/2006/relationships/tags" Target="../tags/tag249.xml"/><Relationship Id="rId84" Type="http://schemas.openxmlformats.org/officeDocument/2006/relationships/tags" Target="../tags/tag248.xml"/><Relationship Id="rId83" Type="http://schemas.openxmlformats.org/officeDocument/2006/relationships/tags" Target="../tags/tag247.xml"/><Relationship Id="rId82" Type="http://schemas.openxmlformats.org/officeDocument/2006/relationships/tags" Target="../tags/tag246.xml"/><Relationship Id="rId81" Type="http://schemas.openxmlformats.org/officeDocument/2006/relationships/tags" Target="../tags/tag245.xml"/><Relationship Id="rId80" Type="http://schemas.openxmlformats.org/officeDocument/2006/relationships/tags" Target="../tags/tag244.xml"/><Relationship Id="rId8" Type="http://schemas.openxmlformats.org/officeDocument/2006/relationships/tags" Target="../tags/tag172.xml"/><Relationship Id="rId79" Type="http://schemas.openxmlformats.org/officeDocument/2006/relationships/tags" Target="../tags/tag243.xml"/><Relationship Id="rId78" Type="http://schemas.openxmlformats.org/officeDocument/2006/relationships/tags" Target="../tags/tag242.xml"/><Relationship Id="rId77" Type="http://schemas.openxmlformats.org/officeDocument/2006/relationships/tags" Target="../tags/tag241.xml"/><Relationship Id="rId76" Type="http://schemas.openxmlformats.org/officeDocument/2006/relationships/tags" Target="../tags/tag240.xml"/><Relationship Id="rId75" Type="http://schemas.openxmlformats.org/officeDocument/2006/relationships/tags" Target="../tags/tag239.xml"/><Relationship Id="rId74" Type="http://schemas.openxmlformats.org/officeDocument/2006/relationships/tags" Target="../tags/tag238.xml"/><Relationship Id="rId73" Type="http://schemas.openxmlformats.org/officeDocument/2006/relationships/tags" Target="../tags/tag237.xml"/><Relationship Id="rId72" Type="http://schemas.openxmlformats.org/officeDocument/2006/relationships/tags" Target="../tags/tag236.xml"/><Relationship Id="rId71" Type="http://schemas.openxmlformats.org/officeDocument/2006/relationships/tags" Target="../tags/tag235.xml"/><Relationship Id="rId70" Type="http://schemas.openxmlformats.org/officeDocument/2006/relationships/tags" Target="../tags/tag234.xml"/><Relationship Id="rId7" Type="http://schemas.openxmlformats.org/officeDocument/2006/relationships/tags" Target="../tags/tag171.xml"/><Relationship Id="rId69" Type="http://schemas.openxmlformats.org/officeDocument/2006/relationships/tags" Target="../tags/tag233.xml"/><Relationship Id="rId68" Type="http://schemas.openxmlformats.org/officeDocument/2006/relationships/tags" Target="../tags/tag232.xml"/><Relationship Id="rId67" Type="http://schemas.openxmlformats.org/officeDocument/2006/relationships/tags" Target="../tags/tag231.xml"/><Relationship Id="rId66" Type="http://schemas.openxmlformats.org/officeDocument/2006/relationships/tags" Target="../tags/tag230.xml"/><Relationship Id="rId65" Type="http://schemas.openxmlformats.org/officeDocument/2006/relationships/tags" Target="../tags/tag229.xml"/><Relationship Id="rId64" Type="http://schemas.openxmlformats.org/officeDocument/2006/relationships/tags" Target="../tags/tag228.xml"/><Relationship Id="rId63" Type="http://schemas.openxmlformats.org/officeDocument/2006/relationships/tags" Target="../tags/tag227.xml"/><Relationship Id="rId62" Type="http://schemas.openxmlformats.org/officeDocument/2006/relationships/tags" Target="../tags/tag226.xml"/><Relationship Id="rId61" Type="http://schemas.openxmlformats.org/officeDocument/2006/relationships/tags" Target="../tags/tag225.xml"/><Relationship Id="rId60" Type="http://schemas.openxmlformats.org/officeDocument/2006/relationships/tags" Target="../tags/tag224.xml"/><Relationship Id="rId6" Type="http://schemas.openxmlformats.org/officeDocument/2006/relationships/image" Target="../media/image13.png"/><Relationship Id="rId59" Type="http://schemas.openxmlformats.org/officeDocument/2006/relationships/tags" Target="../tags/tag223.xml"/><Relationship Id="rId58" Type="http://schemas.openxmlformats.org/officeDocument/2006/relationships/tags" Target="../tags/tag222.xml"/><Relationship Id="rId57" Type="http://schemas.openxmlformats.org/officeDocument/2006/relationships/tags" Target="../tags/tag221.xml"/><Relationship Id="rId56" Type="http://schemas.openxmlformats.org/officeDocument/2006/relationships/tags" Target="../tags/tag220.xml"/><Relationship Id="rId55" Type="http://schemas.openxmlformats.org/officeDocument/2006/relationships/tags" Target="../tags/tag219.xml"/><Relationship Id="rId54" Type="http://schemas.openxmlformats.org/officeDocument/2006/relationships/tags" Target="../tags/tag218.xml"/><Relationship Id="rId53" Type="http://schemas.openxmlformats.org/officeDocument/2006/relationships/tags" Target="../tags/tag217.xml"/><Relationship Id="rId52" Type="http://schemas.openxmlformats.org/officeDocument/2006/relationships/tags" Target="../tags/tag216.xml"/><Relationship Id="rId51" Type="http://schemas.openxmlformats.org/officeDocument/2006/relationships/tags" Target="../tags/tag215.xml"/><Relationship Id="rId50" Type="http://schemas.openxmlformats.org/officeDocument/2006/relationships/tags" Target="../tags/tag214.xml"/><Relationship Id="rId5" Type="http://schemas.openxmlformats.org/officeDocument/2006/relationships/tags" Target="../tags/tag170.xml"/><Relationship Id="rId49" Type="http://schemas.openxmlformats.org/officeDocument/2006/relationships/tags" Target="../tags/tag213.xml"/><Relationship Id="rId48" Type="http://schemas.openxmlformats.org/officeDocument/2006/relationships/tags" Target="../tags/tag212.xml"/><Relationship Id="rId47" Type="http://schemas.openxmlformats.org/officeDocument/2006/relationships/tags" Target="../tags/tag211.xml"/><Relationship Id="rId46" Type="http://schemas.openxmlformats.org/officeDocument/2006/relationships/tags" Target="../tags/tag210.xml"/><Relationship Id="rId45" Type="http://schemas.openxmlformats.org/officeDocument/2006/relationships/tags" Target="../tags/tag209.xml"/><Relationship Id="rId44" Type="http://schemas.openxmlformats.org/officeDocument/2006/relationships/tags" Target="../tags/tag208.xml"/><Relationship Id="rId43" Type="http://schemas.openxmlformats.org/officeDocument/2006/relationships/tags" Target="../tags/tag207.xml"/><Relationship Id="rId42" Type="http://schemas.openxmlformats.org/officeDocument/2006/relationships/tags" Target="../tags/tag206.xml"/><Relationship Id="rId41" Type="http://schemas.openxmlformats.org/officeDocument/2006/relationships/tags" Target="../tags/tag205.xml"/><Relationship Id="rId40" Type="http://schemas.openxmlformats.org/officeDocument/2006/relationships/tags" Target="../tags/tag204.xml"/><Relationship Id="rId4" Type="http://schemas.microsoft.com/office/2007/relationships/hdphoto" Target="../media/image12.wdp"/><Relationship Id="rId39" Type="http://schemas.openxmlformats.org/officeDocument/2006/relationships/tags" Target="../tags/tag203.xml"/><Relationship Id="rId38" Type="http://schemas.openxmlformats.org/officeDocument/2006/relationships/tags" Target="../tags/tag202.xml"/><Relationship Id="rId37" Type="http://schemas.openxmlformats.org/officeDocument/2006/relationships/tags" Target="../tags/tag201.xml"/><Relationship Id="rId36" Type="http://schemas.openxmlformats.org/officeDocument/2006/relationships/tags" Target="../tags/tag200.xml"/><Relationship Id="rId35" Type="http://schemas.openxmlformats.org/officeDocument/2006/relationships/tags" Target="../tags/tag199.xml"/><Relationship Id="rId34" Type="http://schemas.openxmlformats.org/officeDocument/2006/relationships/tags" Target="../tags/tag198.xml"/><Relationship Id="rId33" Type="http://schemas.openxmlformats.org/officeDocument/2006/relationships/tags" Target="../tags/tag197.xml"/><Relationship Id="rId32" Type="http://schemas.openxmlformats.org/officeDocument/2006/relationships/tags" Target="../tags/tag196.xml"/><Relationship Id="rId31" Type="http://schemas.openxmlformats.org/officeDocument/2006/relationships/tags" Target="../tags/tag195.xml"/><Relationship Id="rId30" Type="http://schemas.openxmlformats.org/officeDocument/2006/relationships/tags" Target="../tags/tag194.xml"/><Relationship Id="rId3" Type="http://schemas.openxmlformats.org/officeDocument/2006/relationships/image" Target="../media/image11.png"/><Relationship Id="rId29" Type="http://schemas.openxmlformats.org/officeDocument/2006/relationships/tags" Target="../tags/tag193.xml"/><Relationship Id="rId28" Type="http://schemas.openxmlformats.org/officeDocument/2006/relationships/tags" Target="../tags/tag192.xml"/><Relationship Id="rId27" Type="http://schemas.openxmlformats.org/officeDocument/2006/relationships/tags" Target="../tags/tag191.xml"/><Relationship Id="rId26" Type="http://schemas.openxmlformats.org/officeDocument/2006/relationships/tags" Target="../tags/tag190.xml"/><Relationship Id="rId25" Type="http://schemas.openxmlformats.org/officeDocument/2006/relationships/tags" Target="../tags/tag189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tags" Target="../tags/tag186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tags" Target="../tags/tag169.xml"/><Relationship Id="rId19" Type="http://schemas.openxmlformats.org/officeDocument/2006/relationships/tags" Target="../tags/tag183.xml"/><Relationship Id="rId18" Type="http://schemas.openxmlformats.org/officeDocument/2006/relationships/tags" Target="../tags/tag182.xml"/><Relationship Id="rId17" Type="http://schemas.openxmlformats.org/officeDocument/2006/relationships/tags" Target="../tags/tag181.xml"/><Relationship Id="rId16" Type="http://schemas.openxmlformats.org/officeDocument/2006/relationships/tags" Target="../tags/tag180.xml"/><Relationship Id="rId15" Type="http://schemas.openxmlformats.org/officeDocument/2006/relationships/tags" Target="../tags/tag179.xml"/><Relationship Id="rId14" Type="http://schemas.openxmlformats.org/officeDocument/2006/relationships/tags" Target="../tags/tag178.xml"/><Relationship Id="rId13" Type="http://schemas.openxmlformats.org/officeDocument/2006/relationships/tags" Target="../tags/tag177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tags" Target="../tags/tag16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5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5.xml"/><Relationship Id="rId8" Type="http://schemas.openxmlformats.org/officeDocument/2006/relationships/tags" Target="../tags/tag264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image" Target="../media/image15.png"/><Relationship Id="rId35" Type="http://schemas.openxmlformats.org/officeDocument/2006/relationships/slideLayout" Target="../slideLayouts/slideLayout33.xml"/><Relationship Id="rId34" Type="http://schemas.openxmlformats.org/officeDocument/2006/relationships/tags" Target="../tags/tag290.xml"/><Relationship Id="rId33" Type="http://schemas.openxmlformats.org/officeDocument/2006/relationships/tags" Target="../tags/tag289.xml"/><Relationship Id="rId32" Type="http://schemas.openxmlformats.org/officeDocument/2006/relationships/tags" Target="../tags/tag288.xml"/><Relationship Id="rId31" Type="http://schemas.openxmlformats.org/officeDocument/2006/relationships/tags" Target="../tags/tag287.xml"/><Relationship Id="rId30" Type="http://schemas.openxmlformats.org/officeDocument/2006/relationships/tags" Target="../tags/tag286.xml"/><Relationship Id="rId3" Type="http://schemas.openxmlformats.org/officeDocument/2006/relationships/tags" Target="../tags/tag260.xml"/><Relationship Id="rId29" Type="http://schemas.openxmlformats.org/officeDocument/2006/relationships/tags" Target="../tags/tag285.xml"/><Relationship Id="rId28" Type="http://schemas.openxmlformats.org/officeDocument/2006/relationships/tags" Target="../tags/tag284.xml"/><Relationship Id="rId27" Type="http://schemas.openxmlformats.org/officeDocument/2006/relationships/tags" Target="../tags/tag283.xml"/><Relationship Id="rId26" Type="http://schemas.openxmlformats.org/officeDocument/2006/relationships/tags" Target="../tags/tag282.xml"/><Relationship Id="rId25" Type="http://schemas.openxmlformats.org/officeDocument/2006/relationships/tags" Target="../tags/tag281.xml"/><Relationship Id="rId24" Type="http://schemas.openxmlformats.org/officeDocument/2006/relationships/tags" Target="../tags/tag280.xml"/><Relationship Id="rId23" Type="http://schemas.openxmlformats.org/officeDocument/2006/relationships/tags" Target="../tags/tag279.xml"/><Relationship Id="rId22" Type="http://schemas.openxmlformats.org/officeDocument/2006/relationships/tags" Target="../tags/tag278.xml"/><Relationship Id="rId21" Type="http://schemas.openxmlformats.org/officeDocument/2006/relationships/tags" Target="../tags/tag277.xml"/><Relationship Id="rId20" Type="http://schemas.openxmlformats.org/officeDocument/2006/relationships/tags" Target="../tags/tag276.xml"/><Relationship Id="rId2" Type="http://schemas.openxmlformats.org/officeDocument/2006/relationships/image" Target="../media/image14.png"/><Relationship Id="rId19" Type="http://schemas.openxmlformats.org/officeDocument/2006/relationships/tags" Target="../tags/tag275.xml"/><Relationship Id="rId18" Type="http://schemas.openxmlformats.org/officeDocument/2006/relationships/tags" Target="../tags/tag274.xml"/><Relationship Id="rId17" Type="http://schemas.openxmlformats.org/officeDocument/2006/relationships/tags" Target="../tags/tag273.xml"/><Relationship Id="rId16" Type="http://schemas.openxmlformats.org/officeDocument/2006/relationships/tags" Target="../tags/tag272.xml"/><Relationship Id="rId15" Type="http://schemas.openxmlformats.org/officeDocument/2006/relationships/tags" Target="../tags/tag271.xml"/><Relationship Id="rId14" Type="http://schemas.openxmlformats.org/officeDocument/2006/relationships/tags" Target="../tags/tag270.xml"/><Relationship Id="rId13" Type="http://schemas.openxmlformats.org/officeDocument/2006/relationships/tags" Target="../tags/tag269.xml"/><Relationship Id="rId12" Type="http://schemas.openxmlformats.org/officeDocument/2006/relationships/tags" Target="../tags/tag268.xml"/><Relationship Id="rId11" Type="http://schemas.openxmlformats.org/officeDocument/2006/relationships/tags" Target="../tags/tag267.xml"/><Relationship Id="rId10" Type="http://schemas.openxmlformats.org/officeDocument/2006/relationships/tags" Target="../tags/tag266.xml"/><Relationship Id="rId1" Type="http://schemas.openxmlformats.org/officeDocument/2006/relationships/tags" Target="../tags/tag25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99.xml"/><Relationship Id="rId8" Type="http://schemas.openxmlformats.org/officeDocument/2006/relationships/tags" Target="../tags/tag298.xml"/><Relationship Id="rId7" Type="http://schemas.openxmlformats.org/officeDocument/2006/relationships/tags" Target="../tags/tag297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8" Type="http://schemas.openxmlformats.org/officeDocument/2006/relationships/slideLayout" Target="../slideLayouts/slideLayout33.xml"/><Relationship Id="rId27" Type="http://schemas.openxmlformats.org/officeDocument/2006/relationships/tags" Target="../tags/tag314.xml"/><Relationship Id="rId26" Type="http://schemas.openxmlformats.org/officeDocument/2006/relationships/tags" Target="../tags/tag313.xml"/><Relationship Id="rId25" Type="http://schemas.openxmlformats.org/officeDocument/2006/relationships/tags" Target="../tags/tag312.xml"/><Relationship Id="rId24" Type="http://schemas.openxmlformats.org/officeDocument/2006/relationships/tags" Target="../tags/tag311.xml"/><Relationship Id="rId23" Type="http://schemas.openxmlformats.org/officeDocument/2006/relationships/tags" Target="../tags/tag310.xml"/><Relationship Id="rId22" Type="http://schemas.openxmlformats.org/officeDocument/2006/relationships/tags" Target="../tags/tag309.xml"/><Relationship Id="rId21" Type="http://schemas.openxmlformats.org/officeDocument/2006/relationships/tags" Target="../tags/tag308.xml"/><Relationship Id="rId20" Type="http://schemas.openxmlformats.org/officeDocument/2006/relationships/tags" Target="../tags/tag307.xml"/><Relationship Id="rId2" Type="http://schemas.openxmlformats.org/officeDocument/2006/relationships/tags" Target="../tags/tag292.xml"/><Relationship Id="rId19" Type="http://schemas.openxmlformats.org/officeDocument/2006/relationships/image" Target="../media/image18.png"/><Relationship Id="rId18" Type="http://schemas.openxmlformats.org/officeDocument/2006/relationships/tags" Target="../tags/tag306.xml"/><Relationship Id="rId17" Type="http://schemas.openxmlformats.org/officeDocument/2006/relationships/image" Target="../media/image17.png"/><Relationship Id="rId16" Type="http://schemas.openxmlformats.org/officeDocument/2006/relationships/tags" Target="../tags/tag305.xml"/><Relationship Id="rId15" Type="http://schemas.openxmlformats.org/officeDocument/2006/relationships/image" Target="../media/image16.png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tags" Target="../tags/tag302.xml"/><Relationship Id="rId11" Type="http://schemas.openxmlformats.org/officeDocument/2006/relationships/tags" Target="../tags/tag301.xml"/><Relationship Id="rId10" Type="http://schemas.openxmlformats.org/officeDocument/2006/relationships/tags" Target="../tags/tag300.xml"/><Relationship Id="rId1" Type="http://schemas.openxmlformats.org/officeDocument/2006/relationships/tags" Target="../tags/tag29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tags" Target="../tags/tag322.xml"/><Relationship Id="rId7" Type="http://schemas.openxmlformats.org/officeDocument/2006/relationships/tags" Target="../tags/tag321.xml"/><Relationship Id="rId6" Type="http://schemas.openxmlformats.org/officeDocument/2006/relationships/tags" Target="../tags/tag320.xml"/><Relationship Id="rId5" Type="http://schemas.openxmlformats.org/officeDocument/2006/relationships/tags" Target="../tags/tag319.xml"/><Relationship Id="rId4" Type="http://schemas.openxmlformats.org/officeDocument/2006/relationships/tags" Target="../tags/tag318.xml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4" Type="http://schemas.openxmlformats.org/officeDocument/2006/relationships/notesSlide" Target="../notesSlides/notesSlide1.xml"/><Relationship Id="rId63" Type="http://schemas.openxmlformats.org/officeDocument/2006/relationships/slideLayout" Target="../slideLayouts/slideLayout33.xml"/><Relationship Id="rId62" Type="http://schemas.openxmlformats.org/officeDocument/2006/relationships/tags" Target="../tags/tag384.xml"/><Relationship Id="rId61" Type="http://schemas.openxmlformats.org/officeDocument/2006/relationships/tags" Target="../tags/tag383.xml"/><Relationship Id="rId60" Type="http://schemas.openxmlformats.org/officeDocument/2006/relationships/tags" Target="../tags/tag382.xml"/><Relationship Id="rId6" Type="http://schemas.openxmlformats.org/officeDocument/2006/relationships/tags" Target="../tags/tag328.xml"/><Relationship Id="rId59" Type="http://schemas.openxmlformats.org/officeDocument/2006/relationships/tags" Target="../tags/tag381.xml"/><Relationship Id="rId58" Type="http://schemas.openxmlformats.org/officeDocument/2006/relationships/tags" Target="../tags/tag380.xml"/><Relationship Id="rId57" Type="http://schemas.openxmlformats.org/officeDocument/2006/relationships/tags" Target="../tags/tag379.xml"/><Relationship Id="rId56" Type="http://schemas.openxmlformats.org/officeDocument/2006/relationships/tags" Target="../tags/tag378.xml"/><Relationship Id="rId55" Type="http://schemas.openxmlformats.org/officeDocument/2006/relationships/tags" Target="../tags/tag377.xml"/><Relationship Id="rId54" Type="http://schemas.openxmlformats.org/officeDocument/2006/relationships/tags" Target="../tags/tag376.xml"/><Relationship Id="rId53" Type="http://schemas.openxmlformats.org/officeDocument/2006/relationships/tags" Target="../tags/tag375.xml"/><Relationship Id="rId52" Type="http://schemas.openxmlformats.org/officeDocument/2006/relationships/tags" Target="../tags/tag374.xml"/><Relationship Id="rId51" Type="http://schemas.openxmlformats.org/officeDocument/2006/relationships/tags" Target="../tags/tag373.xml"/><Relationship Id="rId50" Type="http://schemas.openxmlformats.org/officeDocument/2006/relationships/tags" Target="../tags/tag372.xml"/><Relationship Id="rId5" Type="http://schemas.openxmlformats.org/officeDocument/2006/relationships/tags" Target="../tags/tag327.xml"/><Relationship Id="rId49" Type="http://schemas.openxmlformats.org/officeDocument/2006/relationships/tags" Target="../tags/tag371.xml"/><Relationship Id="rId48" Type="http://schemas.openxmlformats.org/officeDocument/2006/relationships/tags" Target="../tags/tag370.xml"/><Relationship Id="rId47" Type="http://schemas.openxmlformats.org/officeDocument/2006/relationships/tags" Target="../tags/tag369.xml"/><Relationship Id="rId46" Type="http://schemas.openxmlformats.org/officeDocument/2006/relationships/tags" Target="../tags/tag368.xml"/><Relationship Id="rId45" Type="http://schemas.openxmlformats.org/officeDocument/2006/relationships/tags" Target="../tags/tag367.xml"/><Relationship Id="rId44" Type="http://schemas.openxmlformats.org/officeDocument/2006/relationships/tags" Target="../tags/tag366.xml"/><Relationship Id="rId43" Type="http://schemas.openxmlformats.org/officeDocument/2006/relationships/tags" Target="../tags/tag365.xml"/><Relationship Id="rId42" Type="http://schemas.openxmlformats.org/officeDocument/2006/relationships/tags" Target="../tags/tag364.xml"/><Relationship Id="rId41" Type="http://schemas.openxmlformats.org/officeDocument/2006/relationships/tags" Target="../tags/tag363.xml"/><Relationship Id="rId40" Type="http://schemas.openxmlformats.org/officeDocument/2006/relationships/tags" Target="../tags/tag362.xml"/><Relationship Id="rId4" Type="http://schemas.openxmlformats.org/officeDocument/2006/relationships/tags" Target="../tags/tag326.xml"/><Relationship Id="rId39" Type="http://schemas.openxmlformats.org/officeDocument/2006/relationships/tags" Target="../tags/tag361.xml"/><Relationship Id="rId38" Type="http://schemas.openxmlformats.org/officeDocument/2006/relationships/tags" Target="../tags/tag360.xml"/><Relationship Id="rId37" Type="http://schemas.openxmlformats.org/officeDocument/2006/relationships/tags" Target="../tags/tag359.xml"/><Relationship Id="rId36" Type="http://schemas.openxmlformats.org/officeDocument/2006/relationships/tags" Target="../tags/tag358.xml"/><Relationship Id="rId35" Type="http://schemas.openxmlformats.org/officeDocument/2006/relationships/tags" Target="../tags/tag357.xml"/><Relationship Id="rId34" Type="http://schemas.openxmlformats.org/officeDocument/2006/relationships/tags" Target="../tags/tag356.xml"/><Relationship Id="rId33" Type="http://schemas.openxmlformats.org/officeDocument/2006/relationships/tags" Target="../tags/tag355.xml"/><Relationship Id="rId32" Type="http://schemas.openxmlformats.org/officeDocument/2006/relationships/tags" Target="../tags/tag354.xml"/><Relationship Id="rId31" Type="http://schemas.openxmlformats.org/officeDocument/2006/relationships/tags" Target="../tags/tag353.xml"/><Relationship Id="rId30" Type="http://schemas.openxmlformats.org/officeDocument/2006/relationships/tags" Target="../tags/tag352.xml"/><Relationship Id="rId3" Type="http://schemas.openxmlformats.org/officeDocument/2006/relationships/tags" Target="../tags/tag325.xml"/><Relationship Id="rId29" Type="http://schemas.openxmlformats.org/officeDocument/2006/relationships/tags" Target="../tags/tag351.xml"/><Relationship Id="rId28" Type="http://schemas.openxmlformats.org/officeDocument/2006/relationships/tags" Target="../tags/tag350.xml"/><Relationship Id="rId27" Type="http://schemas.openxmlformats.org/officeDocument/2006/relationships/tags" Target="../tags/tag349.xml"/><Relationship Id="rId26" Type="http://schemas.openxmlformats.org/officeDocument/2006/relationships/tags" Target="../tags/tag348.xml"/><Relationship Id="rId25" Type="http://schemas.openxmlformats.org/officeDocument/2006/relationships/tags" Target="../tags/tag347.xml"/><Relationship Id="rId24" Type="http://schemas.openxmlformats.org/officeDocument/2006/relationships/tags" Target="../tags/tag346.xml"/><Relationship Id="rId23" Type="http://schemas.openxmlformats.org/officeDocument/2006/relationships/tags" Target="../tags/tag345.xml"/><Relationship Id="rId22" Type="http://schemas.openxmlformats.org/officeDocument/2006/relationships/tags" Target="../tags/tag344.xml"/><Relationship Id="rId21" Type="http://schemas.openxmlformats.org/officeDocument/2006/relationships/tags" Target="../tags/tag343.xml"/><Relationship Id="rId20" Type="http://schemas.openxmlformats.org/officeDocument/2006/relationships/tags" Target="../tags/tag342.xml"/><Relationship Id="rId2" Type="http://schemas.openxmlformats.org/officeDocument/2006/relationships/tags" Target="../tags/tag324.xml"/><Relationship Id="rId19" Type="http://schemas.openxmlformats.org/officeDocument/2006/relationships/tags" Target="../tags/tag341.xml"/><Relationship Id="rId18" Type="http://schemas.openxmlformats.org/officeDocument/2006/relationships/tags" Target="../tags/tag340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tags" Target="../tags/tag32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92.xml"/><Relationship Id="rId8" Type="http://schemas.openxmlformats.org/officeDocument/2006/relationships/image" Target="../media/image21.png"/><Relationship Id="rId7" Type="http://schemas.openxmlformats.org/officeDocument/2006/relationships/tags" Target="../tags/tag391.xml"/><Relationship Id="rId64" Type="http://schemas.openxmlformats.org/officeDocument/2006/relationships/slideLayout" Target="../slideLayouts/slideLayout33.xml"/><Relationship Id="rId63" Type="http://schemas.openxmlformats.org/officeDocument/2006/relationships/tags" Target="../tags/tag439.xml"/><Relationship Id="rId62" Type="http://schemas.openxmlformats.org/officeDocument/2006/relationships/tags" Target="../tags/tag438.xml"/><Relationship Id="rId61" Type="http://schemas.openxmlformats.org/officeDocument/2006/relationships/tags" Target="../tags/tag437.xml"/><Relationship Id="rId60" Type="http://schemas.openxmlformats.org/officeDocument/2006/relationships/tags" Target="../tags/tag436.xml"/><Relationship Id="rId6" Type="http://schemas.openxmlformats.org/officeDocument/2006/relationships/image" Target="../media/image20.png"/><Relationship Id="rId59" Type="http://schemas.openxmlformats.org/officeDocument/2006/relationships/tags" Target="../tags/tag435.xml"/><Relationship Id="rId58" Type="http://schemas.openxmlformats.org/officeDocument/2006/relationships/image" Target="../media/image28.png"/><Relationship Id="rId57" Type="http://schemas.openxmlformats.org/officeDocument/2006/relationships/tags" Target="../tags/tag434.xml"/><Relationship Id="rId56" Type="http://schemas.openxmlformats.org/officeDocument/2006/relationships/image" Target="../media/image27.png"/><Relationship Id="rId55" Type="http://schemas.openxmlformats.org/officeDocument/2006/relationships/tags" Target="../tags/tag433.xml"/><Relationship Id="rId54" Type="http://schemas.openxmlformats.org/officeDocument/2006/relationships/image" Target="../media/image26.png"/><Relationship Id="rId53" Type="http://schemas.openxmlformats.org/officeDocument/2006/relationships/tags" Target="../tags/tag432.xml"/><Relationship Id="rId52" Type="http://schemas.openxmlformats.org/officeDocument/2006/relationships/image" Target="../media/image25.png"/><Relationship Id="rId51" Type="http://schemas.openxmlformats.org/officeDocument/2006/relationships/tags" Target="../tags/tag431.xml"/><Relationship Id="rId50" Type="http://schemas.openxmlformats.org/officeDocument/2006/relationships/image" Target="../media/image24.png"/><Relationship Id="rId5" Type="http://schemas.openxmlformats.org/officeDocument/2006/relationships/tags" Target="../tags/tag390.xml"/><Relationship Id="rId49" Type="http://schemas.openxmlformats.org/officeDocument/2006/relationships/tags" Target="../tags/tag430.xml"/><Relationship Id="rId48" Type="http://schemas.openxmlformats.org/officeDocument/2006/relationships/tags" Target="../tags/tag429.xml"/><Relationship Id="rId47" Type="http://schemas.openxmlformats.org/officeDocument/2006/relationships/tags" Target="../tags/tag428.xml"/><Relationship Id="rId46" Type="http://schemas.openxmlformats.org/officeDocument/2006/relationships/tags" Target="../tags/tag427.xml"/><Relationship Id="rId45" Type="http://schemas.openxmlformats.org/officeDocument/2006/relationships/tags" Target="../tags/tag426.xml"/><Relationship Id="rId44" Type="http://schemas.openxmlformats.org/officeDocument/2006/relationships/tags" Target="../tags/tag425.xml"/><Relationship Id="rId43" Type="http://schemas.openxmlformats.org/officeDocument/2006/relationships/tags" Target="../tags/tag424.xml"/><Relationship Id="rId42" Type="http://schemas.openxmlformats.org/officeDocument/2006/relationships/tags" Target="../tags/tag423.xml"/><Relationship Id="rId41" Type="http://schemas.openxmlformats.org/officeDocument/2006/relationships/tags" Target="../tags/tag422.xml"/><Relationship Id="rId40" Type="http://schemas.openxmlformats.org/officeDocument/2006/relationships/tags" Target="../tags/tag421.xml"/><Relationship Id="rId4" Type="http://schemas.openxmlformats.org/officeDocument/2006/relationships/image" Target="../media/image19.png"/><Relationship Id="rId39" Type="http://schemas.openxmlformats.org/officeDocument/2006/relationships/tags" Target="../tags/tag420.xml"/><Relationship Id="rId38" Type="http://schemas.openxmlformats.org/officeDocument/2006/relationships/tags" Target="../tags/tag419.xml"/><Relationship Id="rId37" Type="http://schemas.openxmlformats.org/officeDocument/2006/relationships/tags" Target="../tags/tag418.xml"/><Relationship Id="rId36" Type="http://schemas.openxmlformats.org/officeDocument/2006/relationships/tags" Target="../tags/tag417.xml"/><Relationship Id="rId35" Type="http://schemas.openxmlformats.org/officeDocument/2006/relationships/tags" Target="../tags/tag416.xml"/><Relationship Id="rId34" Type="http://schemas.openxmlformats.org/officeDocument/2006/relationships/tags" Target="../tags/tag415.xml"/><Relationship Id="rId33" Type="http://schemas.openxmlformats.org/officeDocument/2006/relationships/tags" Target="../tags/tag414.xml"/><Relationship Id="rId32" Type="http://schemas.openxmlformats.org/officeDocument/2006/relationships/tags" Target="../tags/tag413.xml"/><Relationship Id="rId31" Type="http://schemas.openxmlformats.org/officeDocument/2006/relationships/tags" Target="../tags/tag412.xml"/><Relationship Id="rId30" Type="http://schemas.openxmlformats.org/officeDocument/2006/relationships/tags" Target="../tags/tag411.xml"/><Relationship Id="rId3" Type="http://schemas.openxmlformats.org/officeDocument/2006/relationships/tags" Target="../tags/tag389.xml"/><Relationship Id="rId29" Type="http://schemas.openxmlformats.org/officeDocument/2006/relationships/tags" Target="../tags/tag410.xml"/><Relationship Id="rId28" Type="http://schemas.openxmlformats.org/officeDocument/2006/relationships/tags" Target="../tags/tag409.xml"/><Relationship Id="rId27" Type="http://schemas.openxmlformats.org/officeDocument/2006/relationships/tags" Target="../tags/tag408.xml"/><Relationship Id="rId26" Type="http://schemas.openxmlformats.org/officeDocument/2006/relationships/tags" Target="../tags/tag407.xml"/><Relationship Id="rId25" Type="http://schemas.openxmlformats.org/officeDocument/2006/relationships/tags" Target="../tags/tag406.xml"/><Relationship Id="rId24" Type="http://schemas.openxmlformats.org/officeDocument/2006/relationships/tags" Target="../tags/tag405.xml"/><Relationship Id="rId23" Type="http://schemas.openxmlformats.org/officeDocument/2006/relationships/tags" Target="../tags/tag404.xml"/><Relationship Id="rId22" Type="http://schemas.openxmlformats.org/officeDocument/2006/relationships/tags" Target="../tags/tag403.xml"/><Relationship Id="rId21" Type="http://schemas.openxmlformats.org/officeDocument/2006/relationships/tags" Target="../tags/tag402.xml"/><Relationship Id="rId20" Type="http://schemas.openxmlformats.org/officeDocument/2006/relationships/tags" Target="../tags/tag401.xml"/><Relationship Id="rId2" Type="http://schemas.openxmlformats.org/officeDocument/2006/relationships/tags" Target="../tags/tag388.xml"/><Relationship Id="rId19" Type="http://schemas.openxmlformats.org/officeDocument/2006/relationships/tags" Target="../tags/tag400.xml"/><Relationship Id="rId18" Type="http://schemas.openxmlformats.org/officeDocument/2006/relationships/tags" Target="../tags/tag399.xml"/><Relationship Id="rId17" Type="http://schemas.openxmlformats.org/officeDocument/2006/relationships/tags" Target="../tags/tag398.xml"/><Relationship Id="rId16" Type="http://schemas.openxmlformats.org/officeDocument/2006/relationships/tags" Target="../tags/tag397.xml"/><Relationship Id="rId15" Type="http://schemas.openxmlformats.org/officeDocument/2006/relationships/tags" Target="../tags/tag396.xml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image" Target="../media/image23.png"/><Relationship Id="rId11" Type="http://schemas.openxmlformats.org/officeDocument/2006/relationships/tags" Target="../tags/tag393.xml"/><Relationship Id="rId10" Type="http://schemas.openxmlformats.org/officeDocument/2006/relationships/image" Target="../media/image22.png"/><Relationship Id="rId1" Type="http://schemas.openxmlformats.org/officeDocument/2006/relationships/tags" Target="../tags/tag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61323" y="1798778"/>
            <a:ext cx="11667449" cy="2664593"/>
            <a:chOff x="4137570" y="2368354"/>
            <a:chExt cx="5288120" cy="883894"/>
          </a:xfrm>
        </p:grpSpPr>
        <p:sp>
          <p:nvSpPr>
            <p:cNvPr id="8" name="í$ḻíḍe"/>
            <p:cNvSpPr/>
            <p:nvPr>
              <p:custDataLst>
                <p:tags r:id="rId2"/>
              </p:custDataLst>
            </p:nvPr>
          </p:nvSpPr>
          <p:spPr bwMode="auto">
            <a:xfrm>
              <a:off x="4137570" y="2368354"/>
              <a:ext cx="5288120" cy="883894"/>
            </a:xfrm>
            <a:custGeom>
              <a:avLst/>
              <a:gdLst>
                <a:gd name="T0" fmla="*/ 49 w 1181"/>
                <a:gd name="T1" fmla="*/ 0 h 822"/>
                <a:gd name="T2" fmla="*/ 1131 w 1181"/>
                <a:gd name="T3" fmla="*/ 0 h 822"/>
                <a:gd name="T4" fmla="*/ 1181 w 1181"/>
                <a:gd name="T5" fmla="*/ 50 h 822"/>
                <a:gd name="T6" fmla="*/ 1181 w 1181"/>
                <a:gd name="T7" fmla="*/ 772 h 822"/>
                <a:gd name="T8" fmla="*/ 1131 w 1181"/>
                <a:gd name="T9" fmla="*/ 822 h 822"/>
                <a:gd name="T10" fmla="*/ 49 w 1181"/>
                <a:gd name="T11" fmla="*/ 822 h 822"/>
                <a:gd name="T12" fmla="*/ 0 w 1181"/>
                <a:gd name="T13" fmla="*/ 772 h 822"/>
                <a:gd name="T14" fmla="*/ 0 w 1181"/>
                <a:gd name="T15" fmla="*/ 50 h 822"/>
                <a:gd name="T16" fmla="*/ 49 w 1181"/>
                <a:gd name="T17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1" h="822">
                  <a:moveTo>
                    <a:pt x="49" y="0"/>
                  </a:moveTo>
                  <a:cubicBezTo>
                    <a:pt x="1131" y="0"/>
                    <a:pt x="1131" y="0"/>
                    <a:pt x="1131" y="0"/>
                  </a:cubicBezTo>
                  <a:cubicBezTo>
                    <a:pt x="1158" y="0"/>
                    <a:pt x="1181" y="22"/>
                    <a:pt x="1181" y="50"/>
                  </a:cubicBezTo>
                  <a:cubicBezTo>
                    <a:pt x="1181" y="772"/>
                    <a:pt x="1181" y="772"/>
                    <a:pt x="1181" y="772"/>
                  </a:cubicBezTo>
                  <a:cubicBezTo>
                    <a:pt x="1181" y="800"/>
                    <a:pt x="1158" y="822"/>
                    <a:pt x="1131" y="822"/>
                  </a:cubicBezTo>
                  <a:cubicBezTo>
                    <a:pt x="49" y="822"/>
                    <a:pt x="49" y="822"/>
                    <a:pt x="49" y="822"/>
                  </a:cubicBezTo>
                  <a:cubicBezTo>
                    <a:pt x="22" y="822"/>
                    <a:pt x="0" y="800"/>
                    <a:pt x="0" y="77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</a:path>
              </a:pathLst>
            </a:custGeom>
            <a:solidFill>
              <a:srgbClr val="CAF7FC">
                <a:alpha val="4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9" name="ïś1ïḑe"/>
            <p:cNvSpPr/>
            <p:nvPr>
              <p:custDataLst>
                <p:tags r:id="rId3"/>
              </p:custDataLst>
            </p:nvPr>
          </p:nvSpPr>
          <p:spPr bwMode="auto">
            <a:xfrm>
              <a:off x="5165725" y="2447925"/>
              <a:ext cx="431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  <p:sp>
          <p:nvSpPr>
            <p:cNvPr id="10" name="íS1ïḋé"/>
            <p:cNvSpPr/>
            <p:nvPr>
              <p:custDataLst>
                <p:tags r:id="rId4"/>
              </p:custDataLst>
            </p:nvPr>
          </p:nvSpPr>
          <p:spPr bwMode="auto">
            <a:xfrm>
              <a:off x="5327650" y="2447925"/>
              <a:ext cx="269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350"/>
            </a:p>
          </p:txBody>
        </p:sp>
      </p:grp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27965" y="2636520"/>
            <a:ext cx="116922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sz="4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1259205" y="779145"/>
            <a:ext cx="57378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+mn-ea"/>
              </a:rPr>
              <a:t>三、化学键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331405" y="1267818"/>
            <a:ext cx="10692511" cy="20300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化学键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概念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原子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之间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相互作用。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分类</a:t>
            </a:r>
            <a:endParaRPr lang="zh-CN" altLang="zh-CN" sz="2800" b="1" kern="10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250" y="3340735"/>
            <a:ext cx="8688705" cy="25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2915285" y="2059940"/>
            <a:ext cx="12731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相邻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5589905" y="2049780"/>
            <a:ext cx="12731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强烈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4499610" y="3500120"/>
            <a:ext cx="1609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离子键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4571365" y="4652645"/>
            <a:ext cx="1609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共价键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9"/>
            </p:custDataLst>
          </p:nvPr>
        </p:nvSpPr>
        <p:spPr>
          <a:xfrm>
            <a:off x="8531860" y="4076065"/>
            <a:ext cx="20675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非极性键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10"/>
            </p:custDataLst>
          </p:nvPr>
        </p:nvSpPr>
        <p:spPr>
          <a:xfrm>
            <a:off x="8531860" y="5228590"/>
            <a:ext cx="16090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极性键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 flipH="1">
            <a:off x="11722100" y="10160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" grpId="0"/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1"/>
            </p:custDataLst>
          </p:nvPr>
        </p:nvSpPr>
        <p:spPr>
          <a:xfrm>
            <a:off x="535305" y="205740"/>
            <a:ext cx="11631930" cy="241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(3)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化学反应的本质</a:t>
            </a:r>
            <a:endParaRPr lang="zh-CN" altLang="zh-CN" sz="105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表象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：反应物中的原子重新组合为产物分子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即：</a:t>
            </a:r>
            <a:r>
              <a:rPr lang="zh-CN" altLang="en-US" sz="2800" b="1" kern="10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有新物质生成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105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②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本质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断裂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形成。</a:t>
            </a:r>
            <a:endParaRPr lang="zh-CN" altLang="zh-CN" sz="105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③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解释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反应过程：</a:t>
            </a:r>
            <a:endParaRPr lang="zh-CN" altLang="zh-CN" sz="1050" b="1" kern="100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290" y="2623185"/>
            <a:ext cx="8111490" cy="168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2191385" y="1501775"/>
            <a:ext cx="18884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旧化学键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5504180" y="1501775"/>
            <a:ext cx="188849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新化学键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6"/>
            </p:custDataLst>
          </p:nvPr>
        </p:nvSpPr>
        <p:spPr>
          <a:xfrm>
            <a:off x="463550" y="4312920"/>
            <a:ext cx="11296015" cy="937260"/>
          </a:xfrm>
          <a:prstGeom prst="rect">
            <a:avLst/>
          </a:prstGeom>
          <a:noFill/>
          <a:ln w="9525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342900" lvl="0" indent="-342900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有化学键断裂的过程一定是化学反应吗？有化学键形成的过程一定有新物质生成吗？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038547" y="5245667"/>
            <a:ext cx="10799436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电离过程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NaCl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受热熔化断裂离子键，</a:t>
            </a:r>
            <a:r>
              <a:rPr lang="en-US" altLang="zh-CN" sz="2800" b="1" kern="10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HCl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溶于水断裂共价键；</a:t>
            </a:r>
            <a:endParaRPr lang="zh-CN" altLang="zh-CN" sz="2800" b="1" kern="10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2800" b="1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晶体析出</a:t>
            </a:r>
            <a:r>
              <a:rPr lang="zh-CN" altLang="zh-CN" sz="28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NaCl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溶液蒸发结晶，有离子键形成</a:t>
            </a:r>
            <a:r>
              <a:rPr lang="en-US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,</a:t>
            </a: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但过程为物理变化，没有新物质生成。</a:t>
            </a:r>
            <a:endParaRPr lang="zh-CN" altLang="zh-CN" sz="2800" b="1" kern="10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5" grpId="0" bldLvl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8"/>
          <p:cNvSpPr/>
          <p:nvPr>
            <p:custDataLst>
              <p:tags r:id="rId1"/>
            </p:custDataLst>
          </p:nvPr>
        </p:nvSpPr>
        <p:spPr>
          <a:xfrm>
            <a:off x="430530" y="716661"/>
            <a:ext cx="2474386" cy="560177"/>
          </a:xfrm>
          <a:prstGeom prst="homePlate">
            <a:avLst>
              <a:gd name="adj" fmla="val 28683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kumimoji="1" lang="zh-CN" altLang="en-US" sz="1800" kern="0" smtClean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08350" y="730429"/>
            <a:ext cx="1630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应用体验</a:t>
            </a:r>
            <a:endParaRPr lang="zh-CN" altLang="zh-CN" sz="28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78270" y="1459839"/>
            <a:ext cx="1097828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写出下列物质的电子式：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kern="100" baseline="-250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endParaRPr lang="zh-CN" altLang="zh-CN" sz="105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endParaRPr lang="zh-CN" altLang="zh-CN" sz="2800" b="1" kern="100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58" name="组合 57"/>
          <p:cNvGrpSpPr/>
          <p:nvPr>
            <p:custDataLst>
              <p:tags r:id="rId4"/>
            </p:custDataLst>
          </p:nvPr>
        </p:nvGrpSpPr>
        <p:grpSpPr>
          <a:xfrm>
            <a:off x="2128350" y="3102813"/>
            <a:ext cx="1582769" cy="984940"/>
            <a:chOff x="9781149" y="5296376"/>
            <a:chExt cx="1582769" cy="984940"/>
          </a:xfrm>
        </p:grpSpPr>
        <p:grpSp>
          <p:nvGrpSpPr>
            <p:cNvPr id="67" name="组合 66"/>
            <p:cNvGrpSpPr/>
            <p:nvPr>
              <p:custDataLst>
                <p:tags r:id="rId5"/>
              </p:custDataLst>
            </p:nvPr>
          </p:nvGrpSpPr>
          <p:grpSpPr>
            <a:xfrm>
              <a:off x="10024727" y="5296376"/>
              <a:ext cx="1339191" cy="984940"/>
              <a:chOff x="10389331" y="1579635"/>
              <a:chExt cx="1339191" cy="984940"/>
            </a:xfrm>
          </p:grpSpPr>
          <p:grpSp>
            <p:nvGrpSpPr>
              <p:cNvPr id="73" name="组合 72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10389331" y="1579635"/>
                <a:ext cx="1339191" cy="984940"/>
                <a:chOff x="10174383" y="2605953"/>
                <a:chExt cx="1339191" cy="984940"/>
              </a:xfrm>
            </p:grpSpPr>
            <p:sp>
              <p:nvSpPr>
                <p:cNvPr id="77" name="Rectangle 27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10534423" y="2733746"/>
                  <a:ext cx="979151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>
                      <a:solidFill>
                        <a:srgbClr val="FF0000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</a:t>
                  </a:r>
                  <a:endParaRPr kumimoji="1" lang="en-US" altLang="zh-CN" sz="4000" b="1" baseline="24000">
                    <a:solidFill>
                      <a:srgbClr val="FF00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endParaRPr>
                </a:p>
              </p:txBody>
            </p:sp>
            <p:sp>
              <p:nvSpPr>
                <p:cNvPr id="78" name="Rectangle 28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10624774" y="2605953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79" name="Rectangle 29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0636519" y="3071781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80" name="Text Box 30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0174383" y="2733746"/>
                  <a:ext cx="914400" cy="641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p>
                  <a:pPr defTabSz="914400">
                    <a:spcBef>
                      <a:spcPct val="50000"/>
                    </a:spcBef>
                  </a:pPr>
                  <a:r>
                    <a:rPr kumimoji="1" lang="en-US" altLang="zh-CN" sz="2800" b="1">
                      <a:solidFill>
                        <a:srgbClr val="0000FF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 smtClean="0">
                      <a:solidFill>
                        <a:srgbClr val="0000FF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endParaRPr kumimoji="1" lang="en-US" altLang="zh-CN" sz="3600" b="1">
                    <a:solidFill>
                      <a:srgbClr val="0000FF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</p:grpSp>
          <p:sp>
            <p:nvSpPr>
              <p:cNvPr id="74" name="Rectangle 3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rot="16200000">
                <a:off x="10508888" y="1744792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defTabSz="914400"/>
                <a:r>
                  <a:rPr kumimoji="1" lang="zh-CN" altLang="en-US" sz="3600" b="1">
                    <a:solidFill>
                      <a:srgbClr val="0000FF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r>
                  <a:rPr kumimoji="1" lang="en-US" altLang="zh-CN" sz="2800" b="1">
                    <a:solidFill>
                      <a:srgbClr val="0000FF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endPara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75" name="Rectangle 32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16200000">
                <a:off x="11026847" y="1721320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p>
                <a:pPr defTabSz="914400"/>
                <a:r>
                  <a:rPr kumimoji="1" lang="zh-CN" altLang="en-US" sz="3600" b="1">
                    <a:solidFill>
                      <a:srgbClr val="FF00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··</a:t>
                </a:r>
                <a:endParaRPr kumimoji="1" lang="en-US" altLang="zh-CN" sz="2800" b="1">
                  <a:solidFill>
                    <a:srgbClr val="FF0000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781149" y="5527149"/>
              <a:ext cx="533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 defTabSz="914400"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：</a:t>
              </a:r>
              <a:endParaRPr kumimoji="1" lang="zh-CN" altLang="en-US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69" name="Rectangle 2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971036" y="5741728"/>
              <a:ext cx="762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p>
              <a:pPr defTabSz="914400"/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··</a:t>
              </a:r>
              <a:endParaRPr kumimoji="1"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70" name="Rectangle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970109" y="5310267"/>
              <a:ext cx="762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p>
              <a:pPr defTabSz="914400"/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··</a:t>
              </a:r>
              <a:endParaRPr kumimoji="1"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lum bright="-36000" contrast="48000"/>
          </a:blip>
          <a:stretch>
            <a:fillRect/>
          </a:stretch>
        </p:blipFill>
        <p:spPr>
          <a:xfrm>
            <a:off x="4283075" y="3418840"/>
            <a:ext cx="900430" cy="309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lum bright="-36000" contrast="48000"/>
          </a:blip>
          <a:stretch>
            <a:fillRect/>
          </a:stretch>
        </p:blipFill>
        <p:spPr>
          <a:xfrm>
            <a:off x="6387465" y="3356610"/>
            <a:ext cx="1115695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lum bright="-36000" contrast="48000"/>
          </a:blip>
          <a:stretch>
            <a:fillRect/>
          </a:stretch>
        </p:blipFill>
        <p:spPr>
          <a:xfrm>
            <a:off x="8216900" y="3140710"/>
            <a:ext cx="1036955" cy="1028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27050" y="1165225"/>
            <a:ext cx="11169015" cy="5032375"/>
          </a:xfrm>
          <a:prstGeom prst="rect">
            <a:avLst/>
          </a:prstGeom>
        </p:spPr>
        <p:txBody>
          <a:bodyPr wrap="square" lIns="121878" tIns="60938" rIns="121878" bIns="6093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在下列物质中：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①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氩　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②NaOH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③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甲烷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(CH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④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氯化钡　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⑤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氮气　</a:t>
            </a:r>
            <a:r>
              <a:rPr lang="en-US" altLang="zh-CN" sz="2800" b="1" kern="1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⑥NH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endParaRPr lang="en-US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⑦CCl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⑧H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kern="100" baseline="-250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只含离子键的物质是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_____(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填字母，下同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(2)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既有离子键又有共价键的物质是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(3)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只含极性键的物质是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</a:t>
            </a:r>
            <a:r>
              <a:rPr lang="en-US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(4)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含非极性键的物质是</a:t>
            </a:r>
            <a:r>
              <a:rPr lang="zh-CN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(5)NaOH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溶于水时，断开的化学键的类型为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_________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2800" b="1" kern="100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4415790" y="2880360"/>
            <a:ext cx="9137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④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143625" y="3528695"/>
            <a:ext cx="91376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②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415790" y="4161790"/>
            <a:ext cx="217424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③⑥⑦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4415790" y="4896485"/>
            <a:ext cx="153987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⑤⑧</a:t>
            </a:r>
            <a:endParaRPr lang="en-US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512050" y="5472430"/>
            <a:ext cx="217678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zh-CN" sz="3200" b="1" kern="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离子键</a:t>
            </a:r>
            <a:endParaRPr lang="zh-CN" altLang="zh-CN" sz="3200" b="1" kern="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五边形 12"/>
          <p:cNvSpPr/>
          <p:nvPr>
            <p:custDataLst>
              <p:tags r:id="rId7"/>
            </p:custDataLst>
          </p:nvPr>
        </p:nvSpPr>
        <p:spPr>
          <a:xfrm>
            <a:off x="640715" y="620141"/>
            <a:ext cx="2474386" cy="560177"/>
          </a:xfrm>
          <a:prstGeom prst="homePlate">
            <a:avLst>
              <a:gd name="adj" fmla="val 28683"/>
            </a:avLst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>
              <a:defRPr/>
            </a:pPr>
            <a:endParaRPr kumimoji="1" lang="zh-CN" altLang="en-US" kern="0" smtClean="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018535" y="633909"/>
            <a:ext cx="1630680" cy="52197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lang="zh-CN" altLang="en-US" sz="2800" b="1" spc="5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应用体验</a:t>
            </a:r>
            <a:endParaRPr lang="zh-CN" altLang="zh-CN" sz="2800" b="1" spc="5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2707005" y="4364355"/>
            <a:ext cx="5092700" cy="18008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电子式表示其形成过程：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  <a:p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  <a:p>
            <a:r>
              <a:rPr lang="zh-CN" altLang="en-US" sz="2800" b="1" u="sng">
                <a:latin typeface="Times New Roman" panose="02020603050405020304" pitchFamily="18" charset="0"/>
                <a:ea typeface="楷体" panose="02010609060101010101" charset="-122"/>
              </a:rPr>
              <a:t> </a:t>
            </a:r>
            <a:r>
              <a:rPr lang="en-US" altLang="zh-CN" sz="2800" b="1" u="sng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693420" y="692785"/>
            <a:ext cx="6557010" cy="5778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+mn-ea"/>
              </a:rPr>
              <a:t>一、共价键与共价化合物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837382" y="1270665"/>
            <a:ext cx="7122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smtClean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smtClean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微观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探析，</a:t>
            </a:r>
            <a:r>
              <a:rPr lang="zh-CN" altLang="en-US" sz="2800" b="1" smtClean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认识</a:t>
            </a:r>
            <a:r>
              <a:rPr lang="zh-CN" altLang="en-US" sz="28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共价</a:t>
            </a:r>
            <a:r>
              <a:rPr lang="zh-CN" altLang="en-US" sz="2800" b="1" smtClean="0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键</a:t>
            </a:r>
            <a:r>
              <a:rPr lang="zh-CN" altLang="en-US" sz="2800" b="1">
                <a:effectLst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的形成</a:t>
            </a:r>
            <a:endParaRPr lang="zh-CN" altLang="en-US" sz="2800" b="1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909320" y="1699260"/>
            <a:ext cx="49237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 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的形成过程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800" b="1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4131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lum bright="-24000" contrast="3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0765" y="2552065"/>
            <a:ext cx="1632585" cy="17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" name="组合 80"/>
          <p:cNvGrpSpPr/>
          <p:nvPr>
            <p:custDataLst>
              <p:tags r:id="rId8"/>
            </p:custDataLst>
          </p:nvPr>
        </p:nvGrpSpPr>
        <p:grpSpPr>
          <a:xfrm>
            <a:off x="9598576" y="2763029"/>
            <a:ext cx="972740" cy="971550"/>
            <a:chOff x="4132908" y="2139990"/>
            <a:chExt cx="972740" cy="971550"/>
          </a:xfrm>
        </p:grpSpPr>
        <p:sp>
          <p:nvSpPr>
            <p:cNvPr id="82" name="Oval 43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32908" y="2139990"/>
              <a:ext cx="972740" cy="9715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3" name="Oval 44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72211" y="2276912"/>
              <a:ext cx="694134" cy="694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4" name="Oval 45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87702" y="2397165"/>
              <a:ext cx="467915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5" name="Oval 46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80570" y="2493606"/>
              <a:ext cx="277416" cy="278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6" name="Text Box 47"/>
            <p:cNvSpPr txBox="1"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403180" y="2520990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87" name="Oval 48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03192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8" name="Oval 50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654401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89" name="Oval 54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19911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0" name="Oval 55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92514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1" name="Oval 56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04420" y="264481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2" name="Oval 57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19911" y="266029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3" name="Oval 59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15098" y="292937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4" name="Oval 6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65117" y="2919850"/>
              <a:ext cx="79772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5" name="Oval 63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237683" y="2694821"/>
              <a:ext cx="78581" cy="797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6" name="Oval 64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37683" y="254004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</p:grpSp>
      <p:sp>
        <p:nvSpPr>
          <p:cNvPr id="97" name="Oval 49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9566429" y="3244042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98" name="Oval 51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9968860" y="271659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99" name="Oval 52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10120069" y="271659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00" name="Oval 53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0524882" y="3123789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01" name="Oval 5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0524882" y="330714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02" name="Oval 61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9980766" y="370719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03" name="Oval 62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10142691" y="3695289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grpSp>
        <p:nvGrpSpPr>
          <p:cNvPr id="104" name="Group 76"/>
          <p:cNvGrpSpPr/>
          <p:nvPr>
            <p:custDataLst>
              <p:tags r:id="rId31"/>
            </p:custDataLst>
          </p:nvPr>
        </p:nvGrpSpPr>
        <p:grpSpPr>
          <a:xfrm>
            <a:off x="6738606" y="2924851"/>
            <a:ext cx="4622008" cy="627459"/>
            <a:chOff x="384" y="1036"/>
            <a:chExt cx="3882" cy="527"/>
          </a:xfrm>
        </p:grpSpPr>
        <p:sp>
          <p:nvSpPr>
            <p:cNvPr id="105" name="Text Box 7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4" y="1073"/>
              <a:ext cx="552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kumimoji="1" lang="en-US" altLang="zh-CN" sz="32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Cl</a:t>
              </a:r>
              <a:endPara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Text Box 7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71" y="1036"/>
              <a:ext cx="49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kumimoji="1"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Cl</a:t>
              </a:r>
              <a:endParaRPr kumimoji="1"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07" name="直接箭头连接符 106"/>
          <p:cNvCxnSpPr/>
          <p:nvPr>
            <p:custDataLst>
              <p:tags r:id="rId34"/>
            </p:custDataLst>
          </p:nvPr>
        </p:nvCxnSpPr>
        <p:spPr>
          <a:xfrm flipH="1">
            <a:off x="9677227" y="3824817"/>
            <a:ext cx="363188" cy="10117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>
            <p:custDataLst>
              <p:tags r:id="rId35"/>
            </p:custDataLst>
          </p:nvPr>
        </p:nvGrpSpPr>
        <p:grpSpPr>
          <a:xfrm>
            <a:off x="7460104" y="2718843"/>
            <a:ext cx="972740" cy="971550"/>
            <a:chOff x="4132908" y="2139990"/>
            <a:chExt cx="972740" cy="971550"/>
          </a:xfrm>
        </p:grpSpPr>
        <p:sp>
          <p:nvSpPr>
            <p:cNvPr id="109" name="Oval 43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32908" y="2139990"/>
              <a:ext cx="972740" cy="9715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0" name="Oval 44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72211" y="2276912"/>
              <a:ext cx="694134" cy="694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1" name="Oval 45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87702" y="2397165"/>
              <a:ext cx="467915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2" name="Oval 46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80570" y="2493606"/>
              <a:ext cx="277416" cy="278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3" name="Text Box 47"/>
            <p:cNvSpPr txBox="1"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403180" y="2520990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114" name="Oval 48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503192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5" name="Oval 50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54401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6" name="Oval 54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919911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7" name="Oval 55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92514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8" name="Oval 56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804420" y="264481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9" name="Oval 57"/>
            <p:cNvSpPr>
              <a:spLocks noChangeAspect="1"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919911" y="266029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20" name="Oval 59"/>
            <p:cNvSpPr>
              <a:spLocks noChangeAspect="1"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515098" y="292937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21" name="Oval 60"/>
            <p:cNvSpPr>
              <a:spLocks noChangeAspect="1"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665117" y="2919850"/>
              <a:ext cx="79772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22" name="Oval 63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37683" y="2694821"/>
              <a:ext cx="78581" cy="797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23" name="Oval 64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37683" y="254004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</p:grpSp>
      <p:sp>
        <p:nvSpPr>
          <p:cNvPr id="124" name="Oval 49"/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7443298" y="3070197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5" name="Oval 51"/>
          <p:cNvSpPr>
            <a:spLocks noChangeAspect="1" noChangeArrowheads="1"/>
          </p:cNvSpPr>
          <p:nvPr>
            <p:custDataLst>
              <p:tags r:id="rId52"/>
            </p:custDataLst>
          </p:nvPr>
        </p:nvSpPr>
        <p:spPr bwMode="auto">
          <a:xfrm>
            <a:off x="7830388" y="2672409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6" name="Oval 52"/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7981597" y="2672409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7" name="Oval 53"/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8386410" y="3079603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</a:endParaRPr>
          </a:p>
        </p:txBody>
      </p:sp>
      <p:sp>
        <p:nvSpPr>
          <p:cNvPr id="128" name="Oval 58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7425438" y="3234383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9" name="Oval 61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7842294" y="3663009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0" name="Oval 62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8004219" y="3651103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31" name="直接箭头连接符 130"/>
          <p:cNvCxnSpPr/>
          <p:nvPr>
            <p:custDataLst>
              <p:tags r:id="rId58"/>
            </p:custDataLst>
          </p:nvPr>
        </p:nvCxnSpPr>
        <p:spPr>
          <a:xfrm>
            <a:off x="7855856" y="3793977"/>
            <a:ext cx="469832" cy="937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组合 131"/>
          <p:cNvGrpSpPr/>
          <p:nvPr>
            <p:custDataLst>
              <p:tags r:id="rId59"/>
            </p:custDataLst>
          </p:nvPr>
        </p:nvGrpSpPr>
        <p:grpSpPr>
          <a:xfrm>
            <a:off x="8004219" y="4788739"/>
            <a:ext cx="972740" cy="971550"/>
            <a:chOff x="4132908" y="2139990"/>
            <a:chExt cx="972740" cy="971550"/>
          </a:xfrm>
        </p:grpSpPr>
        <p:sp>
          <p:nvSpPr>
            <p:cNvPr id="133" name="Oval 43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32908" y="2139990"/>
              <a:ext cx="972740" cy="9715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4" name="Oval 44"/>
            <p:cNvSpPr>
              <a:spLocks noChangeAspect="1"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211" y="2276912"/>
              <a:ext cx="694134" cy="694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5" name="Oval 45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387702" y="2397165"/>
              <a:ext cx="467915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6" name="Oval 46"/>
            <p:cNvSpPr>
              <a:spLocks noChangeAspect="1"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480570" y="2493606"/>
              <a:ext cx="277416" cy="278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7" name="Text Box 47"/>
            <p:cNvSpPr txBox="1"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403180" y="2520990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138" name="Oval 48"/>
            <p:cNvSpPr>
              <a:spLocks noChangeAspect="1"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503192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9" name="Oval 50"/>
            <p:cNvSpPr>
              <a:spLocks noChangeAspect="1"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654401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0" name="Oval 54"/>
            <p:cNvSpPr>
              <a:spLocks noChangeAspect="1"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919911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1" name="Oval 55"/>
            <p:cNvSpPr>
              <a:spLocks noChangeAspect="1"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792514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2" name="Oval 56"/>
            <p:cNvSpPr>
              <a:spLocks noChangeAspect="1"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804420" y="264481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3" name="Oval 57"/>
            <p:cNvSpPr>
              <a:spLocks noChangeAspect="1"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919911" y="266029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4" name="Oval 59"/>
            <p:cNvSpPr>
              <a:spLocks noChangeAspect="1"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4515098" y="292937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5" name="Oval 60"/>
            <p:cNvSpPr>
              <a:spLocks noChangeAspect="1"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665117" y="2919850"/>
              <a:ext cx="79772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6" name="Oval 63"/>
            <p:cNvSpPr>
              <a:spLocks noChangeAspect="1"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237683" y="2694821"/>
              <a:ext cx="78581" cy="797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7" name="Oval 64"/>
            <p:cNvSpPr>
              <a:spLocks noChangeAspect="1"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237683" y="254004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</p:grpSp>
      <p:sp>
        <p:nvSpPr>
          <p:cNvPr id="148" name="Oval 49"/>
          <p:cNvSpPr>
            <a:spLocks noChangeAspect="1" noChangeArrowheads="1"/>
          </p:cNvSpPr>
          <p:nvPr>
            <p:custDataLst>
              <p:tags r:id="rId75"/>
            </p:custDataLst>
          </p:nvPr>
        </p:nvSpPr>
        <p:spPr bwMode="auto">
          <a:xfrm>
            <a:off x="7987413" y="5140093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" name="Oval 51"/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8374503" y="4742305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0" name="Oval 52"/>
          <p:cNvSpPr>
            <a:spLocks noChangeAspect="1" noChangeArrowheads="1"/>
          </p:cNvSpPr>
          <p:nvPr>
            <p:custDataLst>
              <p:tags r:id="rId77"/>
            </p:custDataLst>
          </p:nvPr>
        </p:nvSpPr>
        <p:spPr bwMode="auto">
          <a:xfrm>
            <a:off x="8525712" y="4742305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1" name="Oval 53"/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8911784" y="5089968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</a:endParaRPr>
          </a:p>
        </p:txBody>
      </p:sp>
      <p:sp>
        <p:nvSpPr>
          <p:cNvPr id="152" name="Oval 58"/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7969553" y="5304279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" name="组合 152"/>
          <p:cNvGrpSpPr/>
          <p:nvPr>
            <p:custDataLst>
              <p:tags r:id="rId80"/>
            </p:custDataLst>
          </p:nvPr>
        </p:nvGrpSpPr>
        <p:grpSpPr>
          <a:xfrm>
            <a:off x="8914910" y="4807789"/>
            <a:ext cx="972740" cy="971550"/>
            <a:chOff x="4132908" y="2139990"/>
            <a:chExt cx="972740" cy="971550"/>
          </a:xfrm>
        </p:grpSpPr>
        <p:sp>
          <p:nvSpPr>
            <p:cNvPr id="154" name="Oval 43"/>
            <p:cNvSpPr>
              <a:spLocks noChangeAspect="1"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132908" y="2139990"/>
              <a:ext cx="972740" cy="97155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55" name="Oval 44"/>
            <p:cNvSpPr>
              <a:spLocks noChangeAspect="1"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4272211" y="2276912"/>
              <a:ext cx="694134" cy="694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56" name="Oval 45"/>
            <p:cNvSpPr>
              <a:spLocks noChangeAspect="1"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387702" y="2397165"/>
              <a:ext cx="467915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57" name="Oval 46"/>
            <p:cNvSpPr>
              <a:spLocks noChangeAspect="1"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480570" y="2493606"/>
              <a:ext cx="277416" cy="278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58" name="Text Box 47"/>
            <p:cNvSpPr txBox="1">
              <a:spLocks noChangeAspect="1"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403180" y="2520990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159" name="Oval 48"/>
            <p:cNvSpPr>
              <a:spLocks noChangeAspect="1"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4503192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0" name="Oval 50"/>
            <p:cNvSpPr>
              <a:spLocks noChangeAspect="1"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4654401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1" name="Oval 54"/>
            <p:cNvSpPr>
              <a:spLocks noChangeAspect="1"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4919911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2" name="Oval 55"/>
            <p:cNvSpPr>
              <a:spLocks noChangeAspect="1"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4792514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3" name="Oval 56"/>
            <p:cNvSpPr>
              <a:spLocks noChangeAspect="1"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4804420" y="264481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4" name="Oval 57"/>
            <p:cNvSpPr>
              <a:spLocks noChangeAspect="1"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919911" y="266029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5" name="Oval 59"/>
            <p:cNvSpPr>
              <a:spLocks noChangeAspect="1"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515098" y="292937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6" name="Oval 60"/>
            <p:cNvSpPr>
              <a:spLocks noChangeAspect="1"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665117" y="2919850"/>
              <a:ext cx="79772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7" name="Oval 63"/>
            <p:cNvSpPr>
              <a:spLocks noChangeAspect="1"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37683" y="2694821"/>
              <a:ext cx="78581" cy="797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8" name="Oval 64"/>
            <p:cNvSpPr>
              <a:spLocks noChangeAspect="1"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37683" y="254004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</p:grpSp>
      <p:sp>
        <p:nvSpPr>
          <p:cNvPr id="169" name="Oval 49"/>
          <p:cNvSpPr>
            <a:spLocks noChangeAspect="1" noChangeArrowheads="1"/>
          </p:cNvSpPr>
          <p:nvPr>
            <p:custDataLst>
              <p:tags r:id="rId96"/>
            </p:custDataLst>
          </p:nvPr>
        </p:nvSpPr>
        <p:spPr bwMode="auto">
          <a:xfrm>
            <a:off x="8900620" y="5451917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70" name="Oval 51"/>
          <p:cNvSpPr>
            <a:spLocks noChangeAspect="1" noChangeArrowheads="1"/>
          </p:cNvSpPr>
          <p:nvPr>
            <p:custDataLst>
              <p:tags r:id="rId97"/>
            </p:custDataLst>
          </p:nvPr>
        </p:nvSpPr>
        <p:spPr bwMode="auto">
          <a:xfrm>
            <a:off x="9285194" y="476135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71" name="Oval 52"/>
          <p:cNvSpPr>
            <a:spLocks noChangeAspect="1" noChangeArrowheads="1"/>
          </p:cNvSpPr>
          <p:nvPr>
            <p:custDataLst>
              <p:tags r:id="rId98"/>
            </p:custDataLst>
          </p:nvPr>
        </p:nvSpPr>
        <p:spPr bwMode="auto">
          <a:xfrm>
            <a:off x="9436403" y="476135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72" name="Oval 53"/>
          <p:cNvSpPr>
            <a:spLocks noChangeAspect="1" noChangeArrowheads="1"/>
          </p:cNvSpPr>
          <p:nvPr>
            <p:custDataLst>
              <p:tags r:id="rId99"/>
            </p:custDataLst>
          </p:nvPr>
        </p:nvSpPr>
        <p:spPr bwMode="auto">
          <a:xfrm>
            <a:off x="9841216" y="5168549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73" name="Oval 58"/>
          <p:cNvSpPr>
            <a:spLocks noChangeAspect="1" noChangeArrowheads="1"/>
          </p:cNvSpPr>
          <p:nvPr>
            <p:custDataLst>
              <p:tags r:id="rId100"/>
            </p:custDataLst>
          </p:nvPr>
        </p:nvSpPr>
        <p:spPr bwMode="auto">
          <a:xfrm>
            <a:off x="9841216" y="535190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74" name="Rectangle 5"/>
          <p:cNvSpPr/>
          <p:nvPr>
            <p:custDataLst>
              <p:tags r:id="rId101"/>
            </p:custDataLst>
          </p:nvPr>
        </p:nvSpPr>
        <p:spPr>
          <a:xfrm>
            <a:off x="8167370" y="4003675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E818A3"/>
                </a:solidFill>
                <a:latin typeface="微软雅黑" panose="020B0503020204020204" charset="-122"/>
                <a:ea typeface="微软雅黑" panose="020B0503020204020204" charset="-122"/>
              </a:rPr>
              <a:t>共用电子对</a:t>
            </a:r>
            <a:endParaRPr lang="zh-CN" altLang="en-US" b="1">
              <a:solidFill>
                <a:srgbClr val="E818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5" name="下箭头 174"/>
          <p:cNvSpPr/>
          <p:nvPr>
            <p:custDataLst>
              <p:tags r:id="rId102"/>
            </p:custDataLst>
          </p:nvPr>
        </p:nvSpPr>
        <p:spPr>
          <a:xfrm>
            <a:off x="8900264" y="4438910"/>
            <a:ext cx="93763" cy="609763"/>
          </a:xfrm>
          <a:prstGeom prst="downArrow">
            <a:avLst/>
          </a:prstGeom>
          <a:solidFill>
            <a:srgbClr val="E818A3"/>
          </a:solidFill>
          <a:ln>
            <a:solidFill>
              <a:srgbClr val="E81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Oval 61"/>
          <p:cNvSpPr>
            <a:spLocks noChangeAspect="1" noChangeArrowheads="1"/>
          </p:cNvSpPr>
          <p:nvPr>
            <p:custDataLst>
              <p:tags r:id="rId103"/>
            </p:custDataLst>
          </p:nvPr>
        </p:nvSpPr>
        <p:spPr bwMode="auto">
          <a:xfrm>
            <a:off x="9260304" y="5742885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207" name="Oval 62"/>
          <p:cNvSpPr>
            <a:spLocks noChangeAspect="1" noChangeArrowheads="1"/>
          </p:cNvSpPr>
          <p:nvPr>
            <p:custDataLst>
              <p:tags r:id="rId104"/>
            </p:custDataLst>
          </p:nvPr>
        </p:nvSpPr>
        <p:spPr bwMode="auto">
          <a:xfrm>
            <a:off x="9422229" y="5730979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208" name="Oval 61"/>
          <p:cNvSpPr>
            <a:spLocks noChangeAspect="1" noChangeArrowheads="1"/>
          </p:cNvSpPr>
          <p:nvPr>
            <p:custDataLst>
              <p:tags r:id="rId105"/>
            </p:custDataLst>
          </p:nvPr>
        </p:nvSpPr>
        <p:spPr bwMode="auto">
          <a:xfrm>
            <a:off x="8396208" y="5742885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9" name="Oval 62"/>
          <p:cNvSpPr>
            <a:spLocks noChangeAspect="1" noChangeArrowheads="1"/>
          </p:cNvSpPr>
          <p:nvPr>
            <p:custDataLst>
              <p:tags r:id="rId106"/>
            </p:custDataLst>
          </p:nvPr>
        </p:nvSpPr>
        <p:spPr bwMode="auto">
          <a:xfrm>
            <a:off x="8558133" y="5730979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sz="135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7"/>
            </p:custDataLst>
          </p:nvPr>
        </p:nvPicPr>
        <p:blipFill>
          <a:blip r:embed="rId108"/>
          <a:stretch>
            <a:fillRect/>
          </a:stretch>
        </p:blipFill>
        <p:spPr>
          <a:xfrm>
            <a:off x="1337945" y="2738120"/>
            <a:ext cx="2242820" cy="27178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109"/>
            </p:custDataLst>
          </p:nvPr>
        </p:nvPicPr>
        <p:blipFill>
          <a:blip r:embed="rId110"/>
          <a:srcRect t="17183" r="14329" b="16710"/>
          <a:stretch>
            <a:fillRect/>
          </a:stretch>
        </p:blipFill>
        <p:spPr>
          <a:xfrm>
            <a:off x="2994025" y="4761230"/>
            <a:ext cx="4176395" cy="7988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24" grpId="0" bldLvl="0" animBg="1"/>
      <p:bldP spid="125" grpId="0" bldLvl="0" animBg="1"/>
      <p:bldP spid="126" grpId="0" bldLvl="0" animBg="1"/>
      <p:bldP spid="127" grpId="0" bldLvl="0" animBg="1"/>
      <p:bldP spid="128" grpId="0" bldLvl="0" animBg="1"/>
      <p:bldP spid="129" grpId="0" bldLvl="0" animBg="1"/>
      <p:bldP spid="130" grpId="0" bldLvl="0" animBg="1"/>
      <p:bldP spid="148" grpId="0" bldLvl="0" animBg="1"/>
      <p:bldP spid="149" grpId="0" bldLvl="0" animBg="1"/>
      <p:bldP spid="150" grpId="0" bldLvl="0" animBg="1"/>
      <p:bldP spid="151" grpId="0" bldLvl="0" animBg="1"/>
      <p:bldP spid="152" grpId="0" bldLvl="0" animBg="1"/>
      <p:bldP spid="169" grpId="0" bldLvl="0" animBg="1"/>
      <p:bldP spid="170" grpId="0" bldLvl="0" animBg="1"/>
      <p:bldP spid="171" grpId="0" bldLvl="0" animBg="1"/>
      <p:bldP spid="172" grpId="0" bldLvl="0" animBg="1"/>
      <p:bldP spid="173" grpId="0" bldLvl="0" animBg="1"/>
      <p:bldP spid="174" grpId="0"/>
      <p:bldP spid="175" grpId="0" bldLvl="0" animBg="1"/>
      <p:bldP spid="206" grpId="0" bldLvl="0" animBg="1"/>
      <p:bldP spid="207" grpId="0" bldLvl="0" animBg="1"/>
      <p:bldP spid="208" grpId="0" bldLvl="0" animBg="1"/>
      <p:bldP spid="20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1037590" y="620395"/>
            <a:ext cx="47840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en-US" altLang="zh-CN" sz="2800" b="1" kern="100" err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en-US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的形成过程</a:t>
            </a:r>
            <a:r>
              <a:rPr lang="en-US" altLang="zh-CN" sz="2800" b="1" kern="10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:</a:t>
            </a:r>
            <a:endParaRPr lang="en-US" altLang="zh-CN" sz="2800" b="1" kern="100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28" name="图片 1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80" y="1311769"/>
            <a:ext cx="1351080" cy="43358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6660" y="2788920"/>
            <a:ext cx="2731770" cy="3040380"/>
          </a:xfrm>
          <a:prstGeom prst="rect">
            <a:avLst/>
          </a:prstGeom>
        </p:spPr>
      </p:pic>
      <p:grpSp>
        <p:nvGrpSpPr>
          <p:cNvPr id="4" name="组合 3"/>
          <p:cNvGrpSpPr/>
          <p:nvPr>
            <p:custDataLst>
              <p:tags r:id="rId7"/>
            </p:custDataLst>
          </p:nvPr>
        </p:nvGrpSpPr>
        <p:grpSpPr>
          <a:xfrm>
            <a:off x="7713390" y="4628347"/>
            <a:ext cx="1514475" cy="971550"/>
            <a:chOff x="2588717" y="3940934"/>
            <a:chExt cx="1514475" cy="971550"/>
          </a:xfrm>
        </p:grpSpPr>
        <p:sp>
          <p:nvSpPr>
            <p:cNvPr id="5" name="Oval 12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30451" y="3940934"/>
              <a:ext cx="972741" cy="9715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6" name="Oval 1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588717" y="4132625"/>
              <a:ext cx="600075" cy="60007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7" name="Oval 13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9755" y="4076666"/>
              <a:ext cx="694134" cy="6953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9" name="Oval 14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85245" y="4198109"/>
              <a:ext cx="467916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0" name="Oval 15"/>
            <p:cNvSpPr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78114" y="4294550"/>
              <a:ext cx="277416" cy="27741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1" name="Text Box 16"/>
            <p:cNvSpPr txBox="1"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430910" y="4305266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12" name="Oval 17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00736" y="4061187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" name="Oval 19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1945" y="4061187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4" name="Oval 23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7455" y="4301694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5" name="Oval 2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790058" y="4301694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6" name="Oval 25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801964" y="4445759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7" name="Oval 26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17455" y="4461237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8" name="Oval 28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512642" y="4730319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9" name="Oval 29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662661" y="4720794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0" name="Oval 32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35226" y="449576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1" name="Oval 33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35226" y="4340984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2" name="Oval 34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725639" y="4271928"/>
              <a:ext cx="327422" cy="32742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3" name="Text Box 35"/>
            <p:cNvSpPr txBox="1"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27350" y="4308837"/>
              <a:ext cx="415528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6"/>
            </p:custDataLst>
          </p:nvPr>
        </p:nvGrpSpPr>
        <p:grpSpPr>
          <a:xfrm>
            <a:off x="9166776" y="2835658"/>
            <a:ext cx="972740" cy="971550"/>
            <a:chOff x="4132908" y="2139990"/>
            <a:chExt cx="972740" cy="971550"/>
          </a:xfrm>
        </p:grpSpPr>
        <p:sp>
          <p:nvSpPr>
            <p:cNvPr id="25" name="Oval 43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32908" y="2139990"/>
              <a:ext cx="972740" cy="9715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6" name="Oval 44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72211" y="2276912"/>
              <a:ext cx="694134" cy="69413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7" name="Oval 45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387702" y="2397165"/>
              <a:ext cx="467915" cy="4679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8" name="Oval 46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80570" y="2493606"/>
              <a:ext cx="277416" cy="278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29" name="Text Box 47"/>
            <p:cNvSpPr txBox="1"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03180" y="2520990"/>
              <a:ext cx="554831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+17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  <p:sp>
          <p:nvSpPr>
            <p:cNvPr id="30" name="Oval 48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3192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1" name="Oval 50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54401" y="226024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2" name="Oval 54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919911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3" name="Oval 55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792514" y="250075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4" name="Oval 56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804420" y="264481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5" name="Oval 57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919911" y="2660293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6" name="Oval 59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515098" y="2929375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7" name="Oval 60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65117" y="2919850"/>
              <a:ext cx="79772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8" name="Oval 63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37683" y="2694821"/>
              <a:ext cx="78581" cy="7977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39" name="Oval 64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37683" y="2540040"/>
              <a:ext cx="78581" cy="785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</p:grpSp>
      <p:sp>
        <p:nvSpPr>
          <p:cNvPr id="40" name="Line 6"/>
          <p:cNvSpPr>
            <a:spLocks noChangeAspect="1" noChangeShapeType="1"/>
          </p:cNvSpPr>
          <p:nvPr>
            <p:custDataLst>
              <p:tags r:id="rId42"/>
            </p:custDataLst>
          </p:nvPr>
        </p:nvSpPr>
        <p:spPr bwMode="auto">
          <a:xfrm>
            <a:off x="7759458" y="3339292"/>
            <a:ext cx="1250156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41" name="Oval 20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8534604" y="4590168"/>
            <a:ext cx="78581" cy="7858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42" name="Oval 21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8685813" y="4590168"/>
            <a:ext cx="78581" cy="7858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43" name="Oval 22"/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9090626" y="4997362"/>
            <a:ext cx="78581" cy="7858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44" name="Oval 27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9090626" y="5180718"/>
            <a:ext cx="78581" cy="7858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45" name="Oval 31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8708435" y="5568862"/>
            <a:ext cx="78581" cy="7858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18" name="Oval 36"/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8222957" y="4936640"/>
            <a:ext cx="79772" cy="7977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grpSp>
        <p:nvGrpSpPr>
          <p:cNvPr id="129" name="组合 128"/>
          <p:cNvGrpSpPr/>
          <p:nvPr>
            <p:custDataLst>
              <p:tags r:id="rId49"/>
            </p:custDataLst>
          </p:nvPr>
        </p:nvGrpSpPr>
        <p:grpSpPr>
          <a:xfrm>
            <a:off x="6949833" y="2985676"/>
            <a:ext cx="697706" cy="600075"/>
            <a:chOff x="1915965" y="2290008"/>
            <a:chExt cx="697706" cy="600075"/>
          </a:xfrm>
        </p:grpSpPr>
        <p:sp>
          <p:nvSpPr>
            <p:cNvPr id="130" name="Oval 38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915965" y="2290008"/>
              <a:ext cx="598884" cy="6000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1" name="Oval 39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052887" y="2429311"/>
              <a:ext cx="327422" cy="32742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en-US" sz="1350"/>
            </a:p>
          </p:txBody>
        </p:sp>
        <p:sp>
          <p:nvSpPr>
            <p:cNvPr id="132" name="Text Box 40"/>
            <p:cNvSpPr txBox="1">
              <a:spLocks noChangeAspect="1"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057649" y="2462649"/>
              <a:ext cx="556022" cy="36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1200" b="1">
                  <a:latin typeface="Times New Roman" panose="02020603050405020304" pitchFamily="18" charset="0"/>
                </a:rPr>
                <a:t>+1</a:t>
              </a:r>
              <a:endParaRPr lang="en-US" altLang="zh-CN" sz="12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33" name="Oval 41"/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7503473" y="3210704"/>
            <a:ext cx="78581" cy="78581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4" name="Oval 49"/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9134629" y="3316671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5" name="Oval 51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9537060" y="2789224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6" name="Oval 52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9688269" y="2789224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7" name="Oval 53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10093082" y="3196418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8" name="Oval 58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0093082" y="3379774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39" name="Oval 61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9548966" y="3779824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sp>
        <p:nvSpPr>
          <p:cNvPr id="140" name="Oval 62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9710891" y="3767918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grpSp>
        <p:nvGrpSpPr>
          <p:cNvPr id="141" name="Group 76"/>
          <p:cNvGrpSpPr/>
          <p:nvPr>
            <p:custDataLst>
              <p:tags r:id="rId61"/>
            </p:custDataLst>
          </p:nvPr>
        </p:nvGrpSpPr>
        <p:grpSpPr>
          <a:xfrm>
            <a:off x="6591454" y="3042380"/>
            <a:ext cx="4062413" cy="481012"/>
            <a:chOff x="551" y="994"/>
            <a:chExt cx="3412" cy="404"/>
          </a:xfrm>
        </p:grpSpPr>
        <p:sp>
          <p:nvSpPr>
            <p:cNvPr id="142" name="Text Box 77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51" y="994"/>
              <a:ext cx="265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kumimoji="1" lang="en-US" altLang="zh-CN" sz="2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</a:t>
              </a:r>
              <a:endParaRPr kumimoji="1"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Text Box 78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571" y="1036"/>
              <a:ext cx="39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kumimoji="1" lang="en-US" altLang="zh-CN" sz="2200" b="1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Cl</a:t>
              </a:r>
              <a:endParaRPr kumimoji="1"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4" name="Text Box 79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000845" y="4900053"/>
            <a:ext cx="6864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1" lang="en-US" altLang="zh-CN" sz="2200" b="1">
                <a:solidFill>
                  <a:srgbClr val="000000"/>
                </a:solidFill>
                <a:latin typeface="Times New Roman" panose="02020603050405020304" pitchFamily="18" charset="0"/>
              </a:rPr>
              <a:t>HCl</a:t>
            </a:r>
            <a:endParaRPr kumimoji="1" lang="en-US" altLang="zh-CN" sz="22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5" name="直接箭头连接符 144"/>
          <p:cNvCxnSpPr/>
          <p:nvPr>
            <p:custDataLst>
              <p:tags r:id="rId65"/>
            </p:custDataLst>
          </p:nvPr>
        </p:nvCxnSpPr>
        <p:spPr>
          <a:xfrm>
            <a:off x="7312650" y="3693414"/>
            <a:ext cx="504056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箭头连接符 145"/>
          <p:cNvCxnSpPr/>
          <p:nvPr>
            <p:custDataLst>
              <p:tags r:id="rId66"/>
            </p:custDataLst>
          </p:nvPr>
        </p:nvCxnSpPr>
        <p:spPr>
          <a:xfrm flipH="1">
            <a:off x="8894663" y="3807332"/>
            <a:ext cx="495935" cy="7715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8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8224148" y="5222390"/>
            <a:ext cx="78581" cy="78581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z="1350"/>
          </a:p>
        </p:txBody>
      </p:sp>
      <p:grpSp>
        <p:nvGrpSpPr>
          <p:cNvPr id="148" name="组合 147"/>
          <p:cNvGrpSpPr/>
          <p:nvPr>
            <p:custDataLst>
              <p:tags r:id="rId68"/>
            </p:custDataLst>
          </p:nvPr>
        </p:nvGrpSpPr>
        <p:grpSpPr>
          <a:xfrm>
            <a:off x="5372998" y="1076672"/>
            <a:ext cx="3596134" cy="1071996"/>
            <a:chOff x="1939330" y="4624168"/>
            <a:chExt cx="3596134" cy="1071996"/>
          </a:xfrm>
        </p:grpSpPr>
        <p:grpSp>
          <p:nvGrpSpPr>
            <p:cNvPr id="150" name="组合 149"/>
            <p:cNvGrpSpPr/>
            <p:nvPr>
              <p:custDataLst>
                <p:tags r:id="rId69"/>
              </p:custDataLst>
            </p:nvPr>
          </p:nvGrpSpPr>
          <p:grpSpPr>
            <a:xfrm>
              <a:off x="2494434" y="4624168"/>
              <a:ext cx="1295400" cy="1061974"/>
              <a:chOff x="7968139" y="1682027"/>
              <a:chExt cx="1295400" cy="1061974"/>
            </a:xfrm>
          </p:grpSpPr>
          <p:grpSp>
            <p:nvGrpSpPr>
              <p:cNvPr id="151" name="组合 150"/>
              <p:cNvGrpSpPr/>
              <p:nvPr>
                <p:custDataLst>
                  <p:tags r:id="rId70"/>
                </p:custDataLst>
              </p:nvPr>
            </p:nvGrpSpPr>
            <p:grpSpPr>
              <a:xfrm>
                <a:off x="7968139" y="1682027"/>
                <a:ext cx="1295400" cy="1061974"/>
                <a:chOff x="8809894" y="2517846"/>
                <a:chExt cx="1295400" cy="1061974"/>
              </a:xfrm>
            </p:grpSpPr>
            <p:sp>
              <p:nvSpPr>
                <p:cNvPr id="152" name="Rectangle 18"/>
                <p:cNvSpPr>
                  <a:spLocks noChangeArrowheads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8994458" y="2517846"/>
                  <a:ext cx="76200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3600" b="1">
                      <a:solidFill>
                        <a:prstClr val="black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153" name="Rectangle 19"/>
                <p:cNvSpPr>
                  <a:spLocks noChangeArrowheads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8809894" y="2731590"/>
                  <a:ext cx="129540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srgbClr val="FF33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srgbClr val="FF33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>
                      <a:solidFill>
                        <a:srgbClr val="FF3300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 </a:t>
                  </a:r>
                  <a:endParaRPr kumimoji="1" lang="en-US" altLang="zh-CN" sz="3600" b="1">
                    <a:solidFill>
                      <a:srgbClr val="FF33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endParaRPr>
                </a:p>
              </p:txBody>
            </p:sp>
            <p:sp>
              <p:nvSpPr>
                <p:cNvPr id="154" name="Rectangle 20"/>
                <p:cNvSpPr>
                  <a:spLocks noChangeArrowheads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8983254" y="2938470"/>
                  <a:ext cx="76200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3600" b="1">
                      <a:solidFill>
                        <a:prstClr val="black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</p:grpSp>
          <p:sp>
            <p:nvSpPr>
              <p:cNvPr id="155" name="Text Box 21"/>
              <p:cNvSpPr txBox="1"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8614126" y="1988626"/>
                <a:ext cx="5334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kumimoji="1" lang="zh-CN" altLang="en-US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：</a:t>
                </a:r>
                <a:endParaRPr kumimoji="1" lang="zh-CN" altLang="en-US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  <p:sp>
          <p:nvSpPr>
            <p:cNvPr id="156" name="Text Box 22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939330" y="4940150"/>
              <a:ext cx="9144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kumimoji="1" lang="en-US" altLang="zh-CN" sz="2800" b="1" smtClean="0"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H</a:t>
              </a:r>
              <a:r>
                <a:rPr kumimoji="1" lang="en-US" altLang="zh-CN" sz="2800" b="1" smtClean="0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</a:t>
              </a:r>
              <a:endParaRPr kumimoji="1"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57" name="Text Box 23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2326680" y="4930630"/>
              <a:ext cx="52705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kumimoji="1" lang="zh-CN" altLang="en-US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＋</a:t>
              </a:r>
              <a:endParaRPr kumimoji="1" lang="zh-CN" altLang="en-US" sz="2800" b="1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58" name="Text Box 24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492677" y="4865344"/>
              <a:ext cx="914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kumimoji="1" lang="zh-CN" altLang="en-US" sz="36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→</a:t>
              </a:r>
              <a:endParaRPr kumimoji="1" lang="zh-CN" altLang="en-US" sz="3600" b="1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grpSp>
          <p:nvGrpSpPr>
            <p:cNvPr id="159" name="组合 158"/>
            <p:cNvGrpSpPr/>
            <p:nvPr>
              <p:custDataLst>
                <p:tags r:id="rId78"/>
              </p:custDataLst>
            </p:nvPr>
          </p:nvGrpSpPr>
          <p:grpSpPr>
            <a:xfrm>
              <a:off x="4070542" y="4742566"/>
              <a:ext cx="1464922" cy="953598"/>
              <a:chOff x="10520355" y="1618657"/>
              <a:chExt cx="1464922" cy="953598"/>
            </a:xfrm>
          </p:grpSpPr>
          <p:grpSp>
            <p:nvGrpSpPr>
              <p:cNvPr id="160" name="组合 159"/>
              <p:cNvGrpSpPr/>
              <p:nvPr>
                <p:custDataLst>
                  <p:tags r:id="rId79"/>
                </p:custDataLst>
              </p:nvPr>
            </p:nvGrpSpPr>
            <p:grpSpPr>
              <a:xfrm>
                <a:off x="10520355" y="1618657"/>
                <a:ext cx="1464922" cy="953598"/>
                <a:chOff x="10305407" y="2644975"/>
                <a:chExt cx="1464922" cy="953598"/>
              </a:xfrm>
            </p:grpSpPr>
            <p:sp>
              <p:nvSpPr>
                <p:cNvPr id="161" name="Rectangle 27"/>
                <p:cNvSpPr>
                  <a:spLocks noChangeArrowheads="1"/>
                </p:cNvSpPr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10551129" y="2761209"/>
                  <a:ext cx="1219200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>
                      <a:solidFill>
                        <a:srgbClr val="FF3300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</a:t>
                  </a:r>
                  <a:endParaRPr kumimoji="1" lang="en-US" altLang="zh-CN" sz="4000" b="1" baseline="24000">
                    <a:solidFill>
                      <a:srgbClr val="FF33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endParaRPr>
                </a:p>
              </p:txBody>
            </p:sp>
            <p:sp>
              <p:nvSpPr>
                <p:cNvPr id="162" name="Rectangle 28"/>
                <p:cNvSpPr>
                  <a:spLocks noChangeArrowheads="1"/>
                </p:cNvSpPr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10646379" y="2644975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163" name="Rectangle 29"/>
                <p:cNvSpPr>
                  <a:spLocks noChangeArrowheads="1"/>
                </p:cNvSpPr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10648182" y="3079461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164" name="Text Box 30"/>
                <p:cNvSpPr txBox="1">
                  <a:spLocks noChangeArrowheads="1"/>
                </p:cNvSpPr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10305407" y="2755971"/>
                  <a:ext cx="511231" cy="641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kumimoji="1" lang="en-US" altLang="zh-CN" sz="2800" b="1">
                      <a:solidFill>
                        <a:prstClr val="black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H</a:t>
                  </a:r>
                  <a:r>
                    <a:rPr kumimoji="1" lang="en-US" altLang="zh-CN" sz="3600" b="1">
                      <a:solidFill>
                        <a:srgbClr val="FF33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endParaRPr kumimoji="1" lang="en-US" altLang="zh-CN" sz="3600" b="1">
                    <a:solidFill>
                      <a:srgbClr val="FF33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</p:grpSp>
          <p:sp>
            <p:nvSpPr>
              <p:cNvPr id="165" name="Rectangle 3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 rot="16200000">
                <a:off x="10522830" y="1723284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3600" b="1">
                    <a:solidFill>
                      <a:prstClr val="black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srgbClr val="0000FF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r>
                  <a: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endParaRPr kumimoji="1" lang="en-US" altLang="zh-CN" sz="2800" b="1">
                  <a:solidFill>
                    <a:srgbClr val="FF0000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166" name="Rectangle 3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 rot="16200000">
                <a:off x="11051059" y="1764286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3600" b="1">
                    <a:solidFill>
                      <a:prstClr val="black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··</a:t>
                </a:r>
                <a:endParaRPr kumimoji="1" lang="en-US" altLang="zh-CN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</p:grpSp>
      <p:sp>
        <p:nvSpPr>
          <p:cNvPr id="174" name="Rectangle 5"/>
          <p:cNvSpPr/>
          <p:nvPr>
            <p:custDataLst>
              <p:tags r:id="rId86"/>
            </p:custDataLst>
          </p:nvPr>
        </p:nvSpPr>
        <p:spPr>
          <a:xfrm>
            <a:off x="7454265" y="3714750"/>
            <a:ext cx="1873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E818A3"/>
                </a:solidFill>
                <a:latin typeface="微软雅黑" panose="020B0503020204020204" charset="-122"/>
                <a:ea typeface="微软雅黑" panose="020B0503020204020204" charset="-122"/>
              </a:rPr>
              <a:t>共用电子对</a:t>
            </a:r>
            <a:endParaRPr lang="zh-CN" altLang="en-US" b="1">
              <a:solidFill>
                <a:srgbClr val="E818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5" name="下箭头 174"/>
          <p:cNvSpPr/>
          <p:nvPr>
            <p:custDataLst>
              <p:tags r:id="rId87"/>
            </p:custDataLst>
          </p:nvPr>
        </p:nvSpPr>
        <p:spPr>
          <a:xfrm>
            <a:off x="8187159" y="4149985"/>
            <a:ext cx="93763" cy="609763"/>
          </a:xfrm>
          <a:prstGeom prst="downArrow">
            <a:avLst/>
          </a:prstGeom>
          <a:solidFill>
            <a:srgbClr val="E818A3"/>
          </a:solidFill>
          <a:ln>
            <a:solidFill>
              <a:srgbClr val="E81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8" name="文本框 167"/>
          <p:cNvSpPr txBox="1"/>
          <p:nvPr>
            <p:custDataLst>
              <p:tags r:id="rId88"/>
            </p:custDataLst>
          </p:nvPr>
        </p:nvSpPr>
        <p:spPr>
          <a:xfrm>
            <a:off x="980440" y="1556385"/>
            <a:ext cx="10012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电子式表示其形成过程：</a:t>
            </a:r>
            <a:r>
              <a:rPr lang="zh-CN" altLang="en-US" sz="2800" b="1" u="sng">
                <a:latin typeface="Times New Roman" panose="02020603050405020304" pitchFamily="18" charset="0"/>
                <a:ea typeface="楷体" panose="02010609060101010101" charset="-122"/>
              </a:rPr>
              <a:t> </a:t>
            </a:r>
            <a:r>
              <a:rPr lang="en-US" altLang="zh-CN" sz="2800" b="1" u="sng">
                <a:latin typeface="Times New Roman" panose="02020603050405020304" pitchFamily="18" charset="0"/>
                <a:ea typeface="楷体" panose="02010609060101010101" charset="-122"/>
              </a:rPr>
              <a:t>                                                        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charset="-122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1412 C -0.00247 0.02569 -0.00234 0.03542 -0.00898 0.03912 C -0.01328 0.05046 -0.01797 0.04745 -0.02643 0.04884 C -0.03776 0.04213 -0.0332 0.04583 -0.0405 0.03912 C -0.0418 0.03171 -0.04375 0.02546 -0.04492 0.01782 C -0.04596 0.01852 -0.04753 0.02153 -0.04818 0.01991 C -0.04896 0.01759 -0.04727 0.01481 -0.04701 0.01204 C -0.0457 -0.00116 -0.0474 -0.01667 -0.0405 -0.02454 C -0.03841 -0.03634 -0.03281 -0.03472 -0.02643 -0.03611 C -0.02135 -0.03542 -0.01615 -0.03588 -0.0112 -0.03426 C -0.00482 -0.03218 -0.00964 -0.02107 -0.00247 -0.0169 C -0.00208 -0.01505 -0.00182 -0.01296 -0.00143 -0.01111 C -0.00104 -0.00926 -0.00065 -0.00718 -0.00026 -0.00532 C 0.00052 -0.00139 0.00182 0.00625 0.00182 0.00648 C -0.00208 0.01111 -0.00208 0.0081 -0.00026 0.01412 Z" pathEditMode="relative" rAng="0" ptsTypes="AAAAAAAAAAAAAAA">
                                      <p:cBhvr>
                                        <p:cTn id="3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-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06 2.59259E-06 C 0.00105 -0.01111 0.00105 -0.02408 0.00326 -0.03472 C 0.00586 -0.04722 0.01589 -0.05972 0.02279 -0.06366 C 0.03269 -0.07709 0.03542 -0.07199 0.04779 -0.06945 C 0.05287 -0.06667 0.05795 -0.06459 0.06302 -0.06181 C 0.06407 -0.06042 0.06511 -0.05903 0.06628 -0.05787 C 0.06732 -0.05695 0.06888 -0.05764 0.06954 -0.05602 C 0.07058 -0.05324 0.06993 -0.04931 0.07058 -0.0463 C 0.0711 -0.04422 0.07201 -0.04236 0.07279 -0.04051 C 0.07435 -0.03195 0.07592 -0.02361 0.07826 -0.01551 C 0.08021 0.00254 0.07657 0.0287 0.07058 0.04444 C 0.06771 0.06065 0.0569 0.06296 0.04883 0.06759 C 0.04623 0.07153 0.04323 0.07963 0.04011 0.07731 C 0.02891 0.06898 0.04766 0.07338 0.03477 0.06759 C 0.03164 0.0662 0.02826 0.06643 0.025 0.06574 C 0.02253 0.06296 0.01954 0.06134 0.01732 0.0581 C 0.01042 0.04791 0.01993 0.05532 0.01185 0.05023 C 0.00951 0.04375 0.00664 0.0412 0.0043 0.03472 C 0.00274 0.02615 -3.75E-06 0.02106 -3.75E-06 0.01157" pathEditMode="relative" rAng="0" ptsTypes="AAAAAAAAAAAAAAAAAAA">
                                      <p:cBhvr>
                                        <p:cTn id="4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2" y="2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4.44444E-06 C 0.01093 0.00208 0.01419 0.00601 0.0181 0.00763 C 0.02252 0.00949 0.02682 0.01088 0.03112 0.01342 C 0.03606 0.02662 0.03294 0.02338 0.03867 0.02708 C 0.04036 0.03541 0.03906 0.03773 0.04414 0.0405 C 0.04544 0.04675 0.04739 0.05162 0.04856 0.05787 C 0.04935 0.0618 0.05065 0.06944 0.05065 0.06967 C 0.04895 0.0868 0.04726 0.10138 0.04192 0.11597 C 0.03958 0.12916 0.0375 0.12754 0.03112 0.13333 C 0.03073 0.13588 0.03125 0.13935 0.03007 0.14097 C 0.02916 0.14213 0.02799 0.13888 0.02682 0.13912 C 0.02018 0.14004 0.01263 0.1449 0.00612 0.14861 C 0.00156 0.14351 -0.00157 0.14097 -0.0069 0.13912 C -0.0099 0.13101 -0.0142 0.12986 -0.01888 0.12546 C -0.02149 0.11875 -0.02149 0.11458 -0.02539 0.10995 C -0.02878 0.10115 -0.02748 0.09189 -0.03086 0.0831 C -0.03008 0.07175 -0.02956 0.06111 -0.02761 0.05023 C -0.02722 0.0456 -0.02761 0.04074 -0.02644 0.03657 C -0.02591 0.03472 -0.02409 0.03588 -0.02318 0.03472 C -0.02084 0.03194 -0.01901 0.02777 -0.01667 0.025 C -0.01602 0.02314 -0.01563 0.02037 -0.01459 0.01921 C -0.01328 0.01782 -0.01159 0.01828 -0.01016 0.01736 C -0.00547 0.01458 -0.00078 0.01088 0.0039 0.00763 C 0.00494 0.00694 0.00651 0.0074 0.00716 0.00578 C 0.00781 0.00416 0.00716 0.00185 0.00716 4.44444E-06 Z" pathEditMode="relative" rAng="0" ptsTypes="AAAAAAAAAAAAAAAAAAAAAAAAA">
                                      <p:cBhvr>
                                        <p:cTn id="4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743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231 C 0.00885 0.00486 0.01328 0.0074 0.01757 0.00995 C 0.01966 0.02129 0.02044 0.02476 0.02513 0.0331 C 0.02656 0.03125 0.02773 0.02731 0.02955 0.02731 C 0.03216 0.02731 0.0302 0.03495 0.02955 0.03888 C 0.03034 0.05717 0.03346 0.08101 0.02734 0.09699 C 0.02565 0.10601 0.02343 0.12314 0.01862 0.12986 C 0.01757 0.13148 0.01015 0.13356 0.00989 0.13356 C 0.00468 0.13564 -0.00026 0.13912 -0.00534 0.14143 C -0.01146 0.13958 -0.01784 0.13958 -0.0237 0.13564 C -0.03828 0.12592 -0.01498 0.13703 -0.03138 0.12986 C -0.0362 0.12407 -0.03659 0.11597 -0.04115 0.11041 C -0.05039 0.08634 -0.04571 0.13472 -0.04766 0.06412 C -0.04675 0.05208 -0.04545 0.04444 -0.04336 0.0331 C -0.04258 0.0287 -0.04271 0.02338 -0.04115 0.01967 C -0.03855 0.01388 -0.03373 0.01481 -0.03034 0.01388 C -0.02214 0.00787 -0.02006 0.00023 -0.00964 0.00023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" y="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0.01435 C 0.00039 0.01689 0.0013 0.01944 0.00104 0.02199 C 0.00091 0.0243 -0.00052 0.02569 -0.00104 0.02777 C -0.0043 0.04213 -0.00495 0.05324 -0.01198 0.06273 C -0.01406 0.07824 -0.01094 0.06504 -0.01628 0.07222 C -0.01875 0.07546 -0.01979 0.08287 -0.02279 0.08379 C -0.03294 0.08703 -0.02708 0.08541 -0.04023 0.08773 C -0.04492 0.08611 -0.05 0.08564 -0.0543 0.08194 C -0.06276 0.07453 -0.05286 0.08078 -0.06094 0.07615 C -0.06328 0.06967 -0.06771 0.06111 -0.07175 0.05879 C -0.075 0.04722 -0.07526 0.03518 -0.0793 0.02407 C -0.07852 0.01134 -0.0776 -0.00024 -0.07604 -0.01274 C -0.07565 -0.01598 -0.07604 -0.01968 -0.075 -0.02246 C -0.07122 -0.03287 -0.06628 -0.03565 -0.06094 -0.04167 C -0.05859 -0.05348 -0.05365 -0.05 -0.04779 -0.05324 C -0.03255 -0.05186 -0.02904 -0.05209 -0.01745 -0.04561 C -0.0125 -0.03264 -0.00938 -0.01852 -0.00221 -0.0088 C -0.00156 -0.00556 4.16667E-07 0.00139 4.16667E-07 0.00463 C 4.16667E-07 0.01551 -0.00234 0.02754 4.16667E-07 0.01435 Z" pathEditMode="relative" rAng="0" ptsTypes="AAAAAAAAAAAAAAAAAAA">
                                      <p:cBhvr>
                                        <p:cTn id="47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7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0.01088 C -0.00143 0.01481 -0.00365 0.01805 -0.0043 0.02245 C -0.00469 0.025 -0.00443 0.02801 -0.00547 0.03009 C -0.00716 0.03356 -0.01198 0.03796 -0.01198 0.03819 C -0.02031 0.06111 -0.03945 0.05439 -0.05208 0.05532 C -0.05573 0.05115 -0.05781 0.04606 -0.06198 0.04375 C -0.06563 0.03727 -0.06966 0.02754 -0.07383 0.02245 C -0.07461 0.01828 -0.07695 0.01527 -0.07708 0.01088 C -0.07747 -0.00394 -0.07669 -0.02639 -0.07383 -0.04144 C -0.07279 -0.04723 -0.07279 -0.05417 -0.07057 -0.0588 C -0.06849 -0.0632 -0.0625 -0.06598 -0.05977 -0.06852 C -0.05742 -0.08125 -0.06055 -0.07014 -0.04883 -0.07801 C -0.04714 -0.07917 -0.04596 -0.08195 -0.04453 -0.0838 C -0.03268 -0.08264 -0.02409 -0.08102 -0.01302 -0.07616 C -0.00456 -0.06574 -0.01276 -0.06667 -0.00755 -0.05093 C -0.00625 -0.04699 -0.00104 -0.04329 -0.00104 -0.04306 C 0.00078 -0.02639 0.00221 -0.01945 0.00221 -0.0007" pathEditMode="relative" rAng="0" ptsTypes="AAAAAAAAAAAAAAAAA">
                                      <p:cBhvr>
                                        <p:cTn id="4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0.01042 C -0.01289 0.01181 -0.0138 0.01481 -0.0151 0.01435 C -0.01641 0.01389 -0.01628 0.00995 -0.01732 0.00856 C -0.01927 0.00556 -0.0224 0.00417 -0.02487 0.00278 C -0.02604 0.00139 -0.02695 -0.00023 -0.02826 -0.00116 C -0.02956 -0.00208 -0.03138 -0.00139 -0.03255 -0.00301 C -0.03385 -0.00486 -0.03372 -0.00857 -0.03477 -0.01088 C -0.0362 -0.01389 -0.03932 -0.01551 -0.04128 -0.01667 C -0.04297 -0.02569 -0.04479 -0.03588 -0.04779 -0.04375 C -0.04818 -0.0456 -0.04805 -0.04815 -0.04883 -0.04954 C -0.04961 -0.05093 -0.05169 -0.04954 -0.05208 -0.05139 C -0.05234 -0.05301 -0.05026 -0.06644 -0.04987 -0.06875 C -0.04948 -0.07523 -0.04961 -0.08171 -0.04883 -0.08819 C -0.04753 -0.09931 -0.04675 -0.09306 -0.04336 -0.09977 C -0.03841 -0.10972 -0.03438 -0.12361 -0.02604 -0.12685 C -0.0224 -0.12824 -0.01875 -0.12801 -0.0151 -0.1287 C -0.0099 -0.13495 -0.00287 -0.12986 0.00338 -0.1287 C 0.00794 -0.12616 0.01042 -0.12431 0.01315 -0.11713 C 0.01471 -0.10532 0.01536 -0.10833 0.02174 -0.10556 C 0.02617 -0.09398 0.02513 -0.07986 0.02943 -0.06875 C 0.02461 -0.05602 0.02734 -0.03889 0.02292 -0.02639 C 0.02109 -0.02107 0.01797 -0.01806 0.01523 -0.01458 C 0.01471 -0.01065 0.01432 -0.00394 0.01198 -0.00116 C 0.00977 0.00139 0.0069 0.00139 0.00443 0.00278 C -0.00052 0.00579 -0.00664 0.01042 -0.01185 0.01042 Z" pathEditMode="relative" rAng="0" ptsTypes="AAAAAAAAAAAAAAAAAAAAAAAAA">
                                      <p:cBhvr>
                                        <p:cTn id="5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-0.00787 C -0.01445 -0.01111 -0.01654 -0.01852 -0.02175 -0.02315 C -0.02422 -0.02963 -0.02552 -0.03426 -0.0293 -0.03866 C -0.03021 -0.04329 -0.03229 -0.04745 -0.03255 -0.05231 C -0.03307 -0.06204 -0.03112 -0.07153 -0.03047 -0.08125 C -0.02969 -0.09398 -0.03021 -0.10833 -0.02396 -0.11597 C -0.02214 -0.125 -0.0155 -0.12986 -0.01094 -0.13542 C -0.01055 -0.13727 -0.01081 -0.14051 -0.00977 -0.1412 C -0.00794 -0.14213 -0.00612 -0.13912 -0.0043 -0.13912 C 0.00117 -0.13912 0.00651 -0.14051 0.01198 -0.1412 C 0.0168 -0.13889 0.02278 -0.13773 0.02721 -0.13333 C 0.02943 -0.13102 0.03372 -0.12569 0.03372 -0.12546 C 0.03659 -0.10972 0.0345 -0.11736 0.04023 -0.10255 C 0.04101 -0.10069 0.04245 -0.09676 0.04245 -0.09653 C 0.04401 -0.08843 0.04479 -0.08009 0.0457 -0.07153 C 0.0444 -0.05856 0.0444 -0.03009 0.03581 -0.02523 C 0.02812 -0.00463 0.03515 -0.01852 0.02825 -0.01157 C 0.02604 -0.00926 0.02174 -0.00394 0.02174 -0.0037 C 0.02096 -0.00208 0.02083 0.00139 0.01953 0.00185 C 0.01627 0.00301 0.01302 0.00023 0.00976 0 C 0.00651 -0.00023 0.00325 0 1.875E-06 0" pathEditMode="relative" rAng="0" ptsTypes="AAAAAAAAAAAAAAAAAAAAA">
                                      <p:cBhvr>
                                        <p:cTn id="5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9634 -0.00231 C 0.00874634 0.01597 0.00666634 0.02269 0.00431634 0.04398 C 0.00392634 0.03426 0.00327634 0.02477 0.00327634 0.01505 C 0.00327634 -0.00602 0.00379634 0.01111 0.00653634 -0.00231 C 0.00666634 -0.00301 0.00588925 -0.00231 0.00549634 -0.00231 Z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8925 3.33333e-06 C 0.00132634 -0.01644 0.00288634 -0.00718 0.00471634 -0.03866 C 0.00510634 -0.04653 0.00549634 -0.04838 0.0101763 -0.04838 C 0.0113563 -0.04838 0.00796634 -0.04723 0.00692634 -0.04653 C 0.00965634 -0.03959 0.0105663 -0.03704 0.00913634 -0.02894 C 0.0105663 -0.01227 0.0110963 -0.02246 0.00796634 -0.00973 C 0.00757634 -0.00787 0.00744634 -0.00579 0.00692634 -0.00394 C 0.00562634 0.00069 0.00327634 0.00416 0.00588925 3.33333e-06 Z " pathEditMode="relative" rAng="0" ptsTypes="AAAAAAAA">
                                      <p:cBhvr>
                                        <p:cTn id="97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483 -0.00471842 C 0.0181483 -0.000791308 0.0249183 0.00291869 0.0318183 0.00684868 C 0.0365183 0.0124086 0.0414683 0.0167986 0.0460183 0.0223586 C 0.0482383 0.0346287 0.0505783 0.0466687 0.0525283 0.0589287 C 0.0529183 0.0635587 0.0538283 0.0679587 0.0535683 0.0725887 C 0.0527783 0.0843987 0.0487483 0.101059 0.0448483 0.111249 C 0.0434183 0.119579 0.0407983 0.122129 0.0362583 0.124679 C 0.0303983 0.139949 0.0185483 0.137869 0.0090283 0.140179 C 0.00617832 0.138799 0.00317832 0.137639 0.000308306 0.136249 C -0.00073171 0.135789 -0.00216172 0.135789 -0.0029417 0.134399 C -0.0037317 0.133009 -0.0032017 0.129999 -0.00399171 0.128609 C -0.0078917 0.121669 -0.0133617 0.119119 -0.0181817 0.115179 C -0.0202617 0.109169 -0.0214417 0.103379 -0.0236517 0.0975888 C -0.0250817 0.0897187 -0.0275517 0.0813887 -0.0301617 0.0744387 C -0.0279517 0.0529187 -0.0258617 0.0225886 -0.0116717 0.0165686 C -0.0088017 0.0140286 -0.00529171 0.0128686 -0.0029417 0.00869869 C -0.00190172 0.00684868 -0.000851712 0.00453869 0.000308306 0.00291869 C 0.00134828 0.00152869 0.00356831 -0.000791308 0.00356831 -0.000561313 " pathEditMode="relative" rAng="0" ptsTypes="AAAAAAAAAAAAAAAAAA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822 0.00583514 C 0.0168322 0.0102322 0.0177422 0.0150923 0.0219022 0.0174023 C 0.0256822 0.0220322 0.0284122 0.0231922 0.0316732 0.0289822 C 0.0331022 0.0368522 0.0355822 0.0451823 0.0381822 0.0521223 C 0.0411722 0.0687923 0.0453422 0.0931023 0.0359722 0.104442 C 0.0321932 0.121572 0.0361022 0.107452 0.0306322 0.119952 C 0.0246432 0.133842 0.0290732 0.129902 0.0229522 0.133372 C 0.0222932 0.135232 0.0219022 0.138002 0.0208622 0.139162 C 0.0195622 0.140552 0.0178722 0.140322 0.0164422 0.141012 C 0.0120122 0.143332 0.00771221 0.146102 0.00341221 0.148882 C -0.00126681 0.148192 -0.00608681 0.148192 -0.0107778 0.146802 C -0.0213278 0.143562 -0.0109078 0.144952 -0.0161178 0.137312 C -0.0185878 0.133842 -0.0221078 0.133842 -0.0248378 0.131522 C -0.0252278 0.128982 -0.0250978 0.125972 -0.0258768 0.123652 C -0.0270478 0.120642 -0.0335578 0.113232 -0.0357778 0.112082 C -0.0392878 0.102122 -0.0396778 0.0954123 -0.0411178 0.0831423 C -0.0399478 0.0743523 -0.0385078 0.0667123 -0.0400778 0.0579123 C -0.0391578 0.0546723 -0.0362968 0.0382322 -0.0357778 0.0368522 C -0.0349978 0.0347622 -0.0335578 0.0343022 -0.0323878 0.0329122 C -0.0305678 0.0229622 -0.0262678 0.0241122 -0.0205378 0.0213422 C -0.0111678 0.00999224 -0.0222378 0.0250422 -0.0161178 0.0116122 C -0.0138978 0.00675223 -0.0105178 0.00698224 -0.00738781 0.00583514 C -0.00517679 0.00328224 -0.00309681 0.000732241 -0.000876791 -0.00180776 C 0.00107321 -0.00412778 0.00341221 0.000732241 0.00563219 0.00189224 C 0.0081022 0.00328224 0.0107122 0.00444223 0.0131822 0.00583514 Z " pathEditMode="relative" rAng="0" ptsTypes="AAAAAAAAAAAAAAAAAAAAAAAAA">
                                      <p:cBhvr>
                                        <p:cTn id="10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67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875 0.0181472 C 0.0120555 0.0299471 0.0110155 0.0412872 0.0063255 0.0507872 C 0.0042455 0.0549472 -0.000184681 0.0625872 -0.000184681 0.0628172 C -0.0016147 0.0704572 -0.0035647 0.0713872 -0.0077347 0.0741572 C -0.0117747 0.0813372 -0.0145047 0.0885172 -0.0197151 0.0933772 C -0.0277851 0.0887472 -0.0232251 0.0868972 -0.0337751 0.0894372 C -0.0363851 0.0882872 -0.0391151 0.0878172 -0.0414551 0.0857372 C -0.0560451 0.0732372 -0.0333851 0.0855072 -0.0490151 0.0778672 C -0.0510951 0.0755472 -0.0538251 0.0750872 -0.0555251 0.0720772 C -0.0665851 0.0524072 -0.0496651 0.0741572 -0.0609851 0.0605072 C -0.0628151 0.0505472 -0.0624251 0.0408272 -0.0686751 0.0373571 C -0.0712751 0.00772713 -0.0668451 -0.0337128 -0.0479651 -0.0418128 C -0.0426351 -0.0547729 -0.0406751 -0.0517628 -0.0305251 -0.0533828 C -0.0234851 -0.0519929 -0.0176347 -0.0494528 -0.0109847 -0.0457429 C -0.0069548 -0.0408828 -0.0025247 -0.0390329 0.00203531 -0.0360228 C 0.0042455 -0.0239828 0.0052855 -0.0114828 0.0074955 0.000547158 C 0.0076255 0.00147716 0.0125755 0.0181472 0.0095875 0.0181472 Z " pathEditMode="relative" rAng="0" ptsTypes="AAAAAAAAAAAAAAAAA"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2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0028 0.0136136 C 0.00108829 0.0328235 0.00512831 0.0129136 -0.000601694 0.0231035 C -0.00281171 0.0270335 -0.00424171 0.0321335 -0.00607171 0.0367535 C -0.0076317 0.0404636 -0.0107617 0.0411536 -0.0125817 0.0443936 C -0.0167417 0.0518036 -0.0149217 0.0478736 -0.0180517 0.0559736 C -0.0245617 0.0522636 -0.0236517 0.0494936 -0.0310717 0.0522636 C -0.0420115 0.0497236 -0.0498215 0.0453236 -0.0593215 0.0367535 C -0.0599715 0.0349035 -0.0604915 0.0325935 -0.0614115 0.0309735 C -0.0623215 0.0293535 -0.0642715 0.0291235 -0.0646615 0.0270335 C -0.0690915 0.00597349 -0.0616715 0.0119935 -0.0690915 0.00782349 C -0.0766415 -0.0104664 -0.0732615 0.00134348 -0.0713015 -0.0405564 C -0.0710415 -0.0458764 -0.0710415 -0.0521264 -0.0690915 -0.0560664 C -0.0662215 -0.0618564 -0.0629715 -0.0634769 -0.0593215 -0.0657869 C -0.0586715 -0.0704169 -0.0575015 -0.0806069 -0.0549015 -0.0831469 C -0.0506015 -0.0870869 -0.0453915 -0.0859269 -0.0408315 -0.0889369 C -0.0313317 -0.0829169 -0.0210417 -0.0815269 -0.0114117 -0.0752769 C -0.0098417 -0.0664869 -0.0076317 -0.0681069 -0.00281171 -0.0637069 C -0.000211702 -0.0569964 -0.000211702 -0.0528264 0.00370028 -0.0481964 C 0.00408829 -0.0405564 0.00421827 -0.0326864 0.0048683 -0.0250464 C 0.00525829 -0.0197264 0.0069483 -0.00953641 0.0069483 -0.00930641 C 0.00577929 -0.00282652 0.00382832 0.00296348 0.00265828 0.00967348 C 0.00382832 0.0161536 0.00370028 0.0175436 0.00370028 0.0136136 Z " pathEditMode="relative" rAng="0" ptsTypes="AAAAAAAAAAAAAAAAAAAAAA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3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97476 0.00522887 C -0.00622748 -9.11277e-05 -0.0127375 -0.00356117 -0.0189875 -0.00634117 C -0.0231575 -0.0114312 -0.0267975 -0.0125912 -0.0309675 -0.0179212 C -0.0335675 -0.0276412 -0.0344775 -0.0350512 -0.0396875 -0.0413011 C -0.0419075 -0.0533311 -0.0404675 -0.0431511 -0.0396875 -0.0644411 C -0.0379975 -0.107271 -0.0429475 -0.0924511 -0.0352575 -0.110741 C -0.0321375 -0.128331 -0.0376075 -0.101251 -0.0297975 -0.122311 C -0.0223675 -0.141991 -0.0323975 -0.128101 -0.0244575 -0.137821 C -0.00283746 -0.136671 0.00914255 -0.137131 0.0277625 -0.128101 C 0.0288025 -0.126941 0.0304925 -0.126481 0.0310125 -0.124401 C 0.0314025 -0.122551 0.0295825 -0.120461 0.0299725 -0.118611 C 0.0304925 -0.116531 0.0321825 -0.116061 0.0332225 -0.114681 C 0.0358325 -0.100091 0.0359625 -0.0848111 0.0385625 -0.0702311 C 0.0377825 -0.0584311 0.0383025 -0.0329612 0.0299725 -0.0276412 C 0.0248925 -0.0144412 0.0280225 -0.0174512 0.0222925 -0.0142112 C 0.0205925 -0.00472117 0.0185125 -0.00727117 0.0135625 -0.00449117 C 0.0116125 0.00615887 0.00966254 0.00545887 0.00380554 0.00314888 C -0.000367471 -0.00171113 0.000932532 -0.00264114 -0.000497476 0.00522887 Z " pathEditMode="relative" rAng="0" ptsTypes="AAAAAAAAAAAAAAAAAA">
                                      <p:cBhvr>
                                        <p:cTn id="1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118" grpId="0" bldLvl="0" animBg="1"/>
      <p:bldP spid="118" grpId="1" bldLvl="0" animBg="1"/>
      <p:bldP spid="133" grpId="0" bldLvl="0" animBg="1"/>
      <p:bldP spid="133" grpId="1" bldLvl="0" animBg="1"/>
      <p:bldP spid="134" grpId="0" bldLvl="0" animBg="1"/>
      <p:bldP spid="134" grpId="1" bldLvl="0" animBg="1"/>
      <p:bldP spid="135" grpId="0" bldLvl="0" animBg="1"/>
      <p:bldP spid="135" grpId="1" bldLvl="0" animBg="1"/>
      <p:bldP spid="136" grpId="0" bldLvl="0" animBg="1"/>
      <p:bldP spid="136" grpId="1" bldLvl="0" animBg="1"/>
      <p:bldP spid="137" grpId="0" bldLvl="0" animBg="1"/>
      <p:bldP spid="137" grpId="1" bldLvl="0" animBg="1"/>
      <p:bldP spid="138" grpId="0" bldLvl="0" animBg="1"/>
      <p:bldP spid="138" grpId="1" bldLvl="0" animBg="1"/>
      <p:bldP spid="139" grpId="0" bldLvl="0" animBg="1"/>
      <p:bldP spid="139" grpId="1" bldLvl="0" animBg="1"/>
      <p:bldP spid="140" grpId="0" bldLvl="0" animBg="1"/>
      <p:bldP spid="140" grpId="1" bldLvl="0" animBg="1"/>
      <p:bldP spid="144" grpId="0"/>
      <p:bldP spid="147" grpId="0" bldLvl="0" animBg="1"/>
      <p:bldP spid="147" grpId="1" bldLvl="0" animBg="1"/>
      <p:bldP spid="174" grpId="0"/>
      <p:bldP spid="17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485775" y="1127125"/>
            <a:ext cx="11247120" cy="3208655"/>
          </a:xfrm>
          <a:prstGeom prst="rect">
            <a:avLst/>
          </a:prstGeom>
          <a:solidFill>
            <a:srgbClr val="F5F5F5"/>
          </a:solidFill>
          <a:ln w="19050">
            <a:solidFill>
              <a:srgbClr val="116C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474345" y="1249045"/>
            <a:ext cx="8696325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2.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共价键</a:t>
            </a:r>
            <a:endParaRPr lang="zh-CN" altLang="zh-CN" sz="280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(1)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：原子间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通过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所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形成的相互作用。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成键粒子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成键本质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u="sng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与成键原子的</a:t>
            </a:r>
            <a:r>
              <a:rPr 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静电作用</a:t>
            </a:r>
            <a:r>
              <a:rPr lang="zh-CN" altLang="en-US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zh-CN" altLang="zh-CN" sz="28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endParaRPr lang="zh-CN" altLang="zh-CN" sz="2800" b="1" kern="100">
              <a:effectLst/>
              <a:latin typeface="新宋体" panose="02010609030101010101" charset="-122"/>
              <a:ea typeface="新宋体" panose="02010609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3786505" y="2040890"/>
            <a:ext cx="25927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共用电子对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922905" y="2689225"/>
            <a:ext cx="1318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原子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2634615" y="3337560"/>
            <a:ext cx="22631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共用电子对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9" name="矩形 168"/>
          <p:cNvSpPr/>
          <p:nvPr>
            <p:custDataLst>
              <p:tags r:id="rId6"/>
            </p:custDataLst>
          </p:nvPr>
        </p:nvSpPr>
        <p:spPr>
          <a:xfrm>
            <a:off x="515942" y="4797234"/>
            <a:ext cx="10799436" cy="737235"/>
          </a:xfrm>
          <a:prstGeom prst="rect">
            <a:avLst/>
          </a:prstGeom>
        </p:spPr>
        <p:txBody>
          <a:bodyPr>
            <a:spAutoFit/>
          </a:bodyPr>
          <a:p>
            <a:pPr marL="457200" indent="-457200" algn="l">
              <a:lnSpc>
                <a:spcPct val="150000"/>
              </a:lnSpc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【</a:t>
            </a:r>
            <a:r>
              <a:rPr lang="zh-CN" altLang="en-US" sz="2800" b="1" kern="100" smtClean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】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分析</a:t>
            </a: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en-US" altLang="zh-CN" sz="2800" b="1" kern="100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HCl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共价键的不同之处。</a:t>
            </a:r>
            <a:endParaRPr lang="zh-CN" altLang="zh-CN" sz="1050" b="1" kern="100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892425" y="1726565"/>
            <a:ext cx="1930400" cy="1219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-6000"/>
          </a:blip>
          <a:stretch>
            <a:fillRect/>
          </a:stretch>
        </p:blipFill>
        <p:spPr>
          <a:xfrm>
            <a:off x="6852920" y="1561465"/>
            <a:ext cx="1841500" cy="1384300"/>
          </a:xfrm>
          <a:prstGeom prst="rect">
            <a:avLst/>
          </a:prstGeom>
        </p:spPr>
      </p:pic>
      <p:sp>
        <p:nvSpPr>
          <p:cNvPr id="46" name="矩形 45"/>
          <p:cNvSpPr/>
          <p:nvPr>
            <p:custDataLst>
              <p:tags r:id="rId5"/>
            </p:custDataLst>
          </p:nvPr>
        </p:nvSpPr>
        <p:spPr>
          <a:xfrm>
            <a:off x="2602263" y="2929859"/>
            <a:ext cx="2376264" cy="52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kern="10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电子对不偏移</a:t>
            </a:r>
            <a:endParaRPr lang="en-US" altLang="en-US" sz="2400" b="1" kern="100" err="1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>
            <p:custDataLst>
              <p:tags r:id="rId6"/>
            </p:custDataLst>
          </p:nvPr>
        </p:nvSpPr>
        <p:spPr>
          <a:xfrm>
            <a:off x="6709059" y="2929859"/>
            <a:ext cx="2376264" cy="52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kern="10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电子对偏</a:t>
            </a:r>
            <a:r>
              <a:rPr lang="zh-CN" altLang="en-US" sz="2400" b="1" kern="10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向</a:t>
            </a:r>
            <a:r>
              <a:rPr lang="en-US" altLang="zh-CN" sz="24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altLang="en-US" sz="2400" b="1" kern="1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文本框 47"/>
          <p:cNvSpPr txBox="1"/>
          <p:nvPr>
            <p:custDataLst>
              <p:tags r:id="rId7"/>
            </p:custDataLst>
          </p:nvPr>
        </p:nvSpPr>
        <p:spPr>
          <a:xfrm>
            <a:off x="1885950" y="3724910"/>
            <a:ext cx="3891280" cy="13836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>
            <a:spAutoFit/>
          </a:bodyPr>
          <a:lstStyle/>
          <a:p>
            <a:pPr indent="0" defTabSz="1296035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共用电子对不偏向任何一个原子，两</a:t>
            </a:r>
            <a:r>
              <a:rPr lang="zh-CN" altLang="en-US" sz="2800" b="1" kern="1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个原子均</a:t>
            </a:r>
            <a:r>
              <a:rPr lang="zh-CN" altLang="en-US" sz="2800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不显电</a:t>
            </a:r>
            <a:r>
              <a:rPr lang="zh-CN" altLang="en-US" sz="2800" b="1" kern="1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性</a:t>
            </a:r>
            <a:r>
              <a:rPr lang="zh-CN" altLang="en-US" sz="2800" b="1" kern="1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kern="100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6420485" y="3724910"/>
            <a:ext cx="3886200" cy="179514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txBody>
          <a:bodyPr wrap="square">
            <a:noAutofit/>
          </a:bodyPr>
          <a:lstStyle>
            <a:defPPr>
              <a:defRPr lang="zh-CN"/>
            </a:defPPr>
            <a:lvl1pPr defTabSz="1296035">
              <a:lnSpc>
                <a:spcPct val="117000"/>
              </a:lnSpc>
              <a:spcBef>
                <a:spcPct val="0"/>
              </a:spcBef>
              <a:spcAft>
                <a:spcPct val="0"/>
              </a:spcAft>
              <a:defRPr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defRPr>
            </a:lvl1pPr>
          </a:lstStyle>
          <a:p>
            <a:pPr indent="0" defTabSz="1296035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ea typeface="楷体" panose="02010609060101010101" charset="-122"/>
              </a:rPr>
              <a:t> </a:t>
            </a:r>
            <a:r>
              <a:rPr lang="zh-CN" altLang="en-US" sz="2800" b="1">
                <a:ea typeface="楷体" panose="02010609060101010101" charset="-122"/>
              </a:rPr>
              <a:t>共用电子对偏向吸引电子能力强的</a:t>
            </a:r>
            <a:r>
              <a:rPr lang="zh-CN" altLang="en-US" sz="2800" b="1" smtClean="0">
                <a:ea typeface="楷体" panose="02010609060101010101" charset="-122"/>
              </a:rPr>
              <a:t>原子，成键</a:t>
            </a:r>
            <a:r>
              <a:rPr lang="zh-CN" altLang="en-US" sz="2800" b="1">
                <a:ea typeface="楷体" panose="02010609060101010101" charset="-122"/>
              </a:rPr>
              <a:t>的原子呈</a:t>
            </a:r>
            <a:r>
              <a:rPr lang="zh-CN" altLang="en-US" sz="2800" b="1">
                <a:latin typeface="微软雅黑" panose="020B0503020204020204" charset="-122"/>
              </a:rPr>
              <a:t>正电性</a:t>
            </a:r>
            <a:r>
              <a:rPr lang="zh-CN" altLang="en-US" sz="2800" b="1">
                <a:ea typeface="楷体" panose="02010609060101010101" charset="-122"/>
              </a:rPr>
              <a:t>或</a:t>
            </a:r>
            <a:r>
              <a:rPr lang="zh-CN" altLang="en-US" sz="2800" b="1">
                <a:latin typeface="微软雅黑" panose="020B0503020204020204" charset="-122"/>
              </a:rPr>
              <a:t>负电</a:t>
            </a:r>
            <a:r>
              <a:rPr lang="zh-CN" altLang="en-US" sz="2800" b="1" smtClean="0">
                <a:latin typeface="微软雅黑" panose="020B0503020204020204" charset="-122"/>
              </a:rPr>
              <a:t>性</a:t>
            </a:r>
            <a:r>
              <a:rPr lang="zh-CN" altLang="en-US" sz="2800" b="1" smtClean="0">
                <a:ea typeface="楷体" panose="02010609060101010101" charset="-122"/>
              </a:rPr>
              <a:t>。</a:t>
            </a:r>
            <a:endParaRPr lang="zh-CN" altLang="en-US" sz="2800" b="1">
              <a:ea typeface="楷体" panose="02010609060101010101" charset="-122"/>
            </a:endParaRPr>
          </a:p>
        </p:txBody>
      </p:sp>
      <p:sp>
        <p:nvSpPr>
          <p:cNvPr id="50" name="Text Box 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6255" y="3724910"/>
            <a:ext cx="1220470" cy="82994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en-US" sz="2400" b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非极性共价键</a:t>
            </a:r>
            <a:endParaRPr lang="zh-CN" altLang="en-US" sz="2400" b="1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1" name="Text Box 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453370" y="3787140"/>
            <a:ext cx="1472565" cy="829945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极性</a:t>
            </a:r>
            <a:endParaRPr lang="zh-CN" altLang="en-US" sz="2400" b="1" kern="1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914400"/>
            <a:r>
              <a:rPr lang="zh-CN" altLang="en-US" sz="2400" b="1" kern="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共价键</a:t>
            </a:r>
            <a:endParaRPr lang="zh-CN" altLang="en-US" sz="2400" b="1" kern="1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cxnSp>
        <p:nvCxnSpPr>
          <p:cNvPr id="52" name="直接箭头连接符 51"/>
          <p:cNvCxnSpPr/>
          <p:nvPr>
            <p:custDataLst>
              <p:tags r:id="rId11"/>
            </p:custDataLst>
          </p:nvPr>
        </p:nvCxnSpPr>
        <p:spPr>
          <a:xfrm flipH="1" flipV="1">
            <a:off x="1242924" y="2374114"/>
            <a:ext cx="0" cy="14183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>
            <p:custDataLst>
              <p:tags r:id="rId12"/>
            </p:custDataLst>
          </p:nvPr>
        </p:nvCxnSpPr>
        <p:spPr>
          <a:xfrm flipH="1" flipV="1">
            <a:off x="11036237" y="2336913"/>
            <a:ext cx="0" cy="1418322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13"/>
            </p:custDataLst>
          </p:nvPr>
        </p:nvCxnSpPr>
        <p:spPr>
          <a:xfrm>
            <a:off x="1596601" y="4325266"/>
            <a:ext cx="22819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>
            <p:custDataLst>
              <p:tags r:id="rId14"/>
            </p:custDataLst>
          </p:nvPr>
        </p:nvCxnSpPr>
        <p:spPr>
          <a:xfrm>
            <a:off x="10328905" y="4358921"/>
            <a:ext cx="342814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>
            <p:custDataLst>
              <p:tags r:id="rId15"/>
            </p:custDataLst>
          </p:nvPr>
        </p:nvGrpSpPr>
        <p:grpSpPr>
          <a:xfrm>
            <a:off x="621495" y="1524203"/>
            <a:ext cx="1582769" cy="984940"/>
            <a:chOff x="9781149" y="5296376"/>
            <a:chExt cx="1582769" cy="984940"/>
          </a:xfrm>
        </p:grpSpPr>
        <p:grpSp>
          <p:nvGrpSpPr>
            <p:cNvPr id="67" name="组合 66"/>
            <p:cNvGrpSpPr/>
            <p:nvPr>
              <p:custDataLst>
                <p:tags r:id="rId16"/>
              </p:custDataLst>
            </p:nvPr>
          </p:nvGrpSpPr>
          <p:grpSpPr>
            <a:xfrm>
              <a:off x="10024727" y="5296376"/>
              <a:ext cx="1339191" cy="984940"/>
              <a:chOff x="10389331" y="1579635"/>
              <a:chExt cx="1339191" cy="984940"/>
            </a:xfrm>
          </p:grpSpPr>
          <p:grpSp>
            <p:nvGrpSpPr>
              <p:cNvPr id="73" name="组合 72"/>
              <p:cNvGrpSpPr/>
              <p:nvPr>
                <p:custDataLst>
                  <p:tags r:id="rId17"/>
                </p:custDataLst>
              </p:nvPr>
            </p:nvGrpSpPr>
            <p:grpSpPr>
              <a:xfrm>
                <a:off x="10389331" y="1579635"/>
                <a:ext cx="1339191" cy="984940"/>
                <a:chOff x="10174383" y="2605953"/>
                <a:chExt cx="1339191" cy="984940"/>
              </a:xfrm>
            </p:grpSpPr>
            <p:sp>
              <p:nvSpPr>
                <p:cNvPr id="77" name="Rectangle 27"/>
                <p:cNvSpPr>
                  <a:spLocks noChangeArrowheads="1"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0534423" y="2733746"/>
                  <a:ext cx="979151" cy="641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>
                      <a:solidFill>
                        <a:srgbClr val="FF0000"/>
                      </a:solidFill>
                      <a:latin typeface="Times New Roman" panose="02020603050405020304"/>
                      <a:ea typeface="楷体_GB2312" pitchFamily="1" charset="-122"/>
                      <a:cs typeface="Arial" panose="020B0604020202020204"/>
                    </a:rPr>
                    <a:t> </a:t>
                  </a:r>
                  <a:endParaRPr kumimoji="1" lang="en-US" altLang="zh-CN" sz="4000" b="1" baseline="24000">
                    <a:solidFill>
                      <a:srgbClr val="FF00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endParaRPr>
                </a:p>
              </p:txBody>
            </p:sp>
            <p:sp>
              <p:nvSpPr>
                <p:cNvPr id="78" name="Rectangle 28"/>
                <p:cNvSpPr>
                  <a:spLocks noChangeArrowheads="1"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0624774" y="2605953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79" name="Rectangle 29"/>
                <p:cNvSpPr>
                  <a:spLocks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0636519" y="3071781"/>
                  <a:ext cx="762000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/>
                  <a:r>
                    <a:rPr kumimoji="1" lang="zh-CN" altLang="en-US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r>
                    <a:rPr kumimoji="1" lang="en-US" altLang="zh-CN" sz="2800" b="1">
                      <a:solidFill>
                        <a:srgbClr val="FF0000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··</a:t>
                  </a:r>
                  <a:endPara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  <p:sp>
              <p:nvSpPr>
                <p:cNvPr id="80" name="Text Box 30"/>
                <p:cNvSpPr txBox="1">
                  <a:spLocks noChangeArrowheads="1"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0174383" y="2733746"/>
                  <a:ext cx="914400" cy="641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defTabSz="914400">
                    <a:spcBef>
                      <a:spcPct val="50000"/>
                    </a:spcBef>
                  </a:pPr>
                  <a:r>
                    <a:rPr kumimoji="1" lang="en-US" altLang="zh-CN" sz="2800" b="1">
                      <a:solidFill>
                        <a:srgbClr val="0000FF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Cl</a:t>
                  </a:r>
                  <a:r>
                    <a:rPr kumimoji="1" lang="en-US" altLang="zh-CN" sz="3600" b="1" smtClean="0">
                      <a:solidFill>
                        <a:srgbClr val="0000FF"/>
                      </a:solidFill>
                      <a:latin typeface="Times New Roman" panose="02020603050405020304"/>
                      <a:ea typeface="微软雅黑" panose="020B0503020204020204" charset="-122"/>
                      <a:cs typeface="Arial" panose="020B0604020202020204"/>
                    </a:rPr>
                    <a:t> </a:t>
                  </a:r>
                  <a:endParaRPr kumimoji="1" lang="en-US" altLang="zh-CN" sz="3600" b="1">
                    <a:solidFill>
                      <a:srgbClr val="0000FF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endParaRPr>
                </a:p>
              </p:txBody>
            </p:sp>
          </p:grpSp>
          <p:sp>
            <p:nvSpPr>
              <p:cNvPr id="74" name="Rectangle 3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rot="16200000">
                <a:off x="10508888" y="1744792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3600" b="1">
                    <a:solidFill>
                      <a:srgbClr val="0000FF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r>
                  <a:rPr kumimoji="1" lang="en-US" altLang="zh-CN" sz="2800" b="1">
                    <a:solidFill>
                      <a:srgbClr val="0000FF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</a:t>
                </a:r>
                <a:endPara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75" name="Rectangle 32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 rot="16200000">
                <a:off x="11026847" y="1721320"/>
                <a:ext cx="76200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3600" b="1">
                    <a:solidFill>
                      <a:srgbClr val="FF00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srgbClr val="FF00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··</a:t>
                </a:r>
                <a:endParaRPr kumimoji="1" lang="en-US" altLang="zh-CN" sz="2800" b="1">
                  <a:solidFill>
                    <a:srgbClr val="FF0000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9781149" y="5527149"/>
              <a:ext cx="5334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：</a:t>
              </a:r>
              <a:endParaRPr kumimoji="1" lang="zh-CN" altLang="en-US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69" name="Rectangl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9971036" y="5741728"/>
              <a:ext cx="762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··</a:t>
              </a:r>
              <a:endParaRPr kumimoji="1"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70" name="Rectangle 2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9970109" y="5310267"/>
              <a:ext cx="762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kumimoji="1" lang="zh-CN" altLang="en-US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··</a:t>
              </a:r>
              <a:endParaRPr kumimoji="1"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>
            <p:custDataLst>
              <p:tags r:id="rId27"/>
            </p:custDataLst>
          </p:nvPr>
        </p:nvGrpSpPr>
        <p:grpSpPr>
          <a:xfrm>
            <a:off x="10328905" y="1490646"/>
            <a:ext cx="1232379" cy="953598"/>
            <a:chOff x="10520355" y="1618657"/>
            <a:chExt cx="1232379" cy="953598"/>
          </a:xfrm>
        </p:grpSpPr>
        <p:grpSp>
          <p:nvGrpSpPr>
            <p:cNvPr id="93" name="组合 92"/>
            <p:cNvGrpSpPr/>
            <p:nvPr>
              <p:custDataLst>
                <p:tags r:id="rId28"/>
              </p:custDataLst>
            </p:nvPr>
          </p:nvGrpSpPr>
          <p:grpSpPr>
            <a:xfrm>
              <a:off x="10520355" y="1618657"/>
              <a:ext cx="1104775" cy="953598"/>
              <a:chOff x="10305407" y="2644975"/>
              <a:chExt cx="1104775" cy="953598"/>
            </a:xfrm>
          </p:grpSpPr>
          <p:sp>
            <p:nvSpPr>
              <p:cNvPr id="96" name="Rectangle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0551129" y="2761209"/>
                <a:ext cx="854682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/>
                <a:r>
                  <a:rPr kumimoji="1" lang="zh-CN" altLang="en-US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  </a:t>
                </a:r>
                <a:r>
                  <a: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Cl</a:t>
                </a:r>
                <a:r>
                  <a:rPr kumimoji="1" lang="en-US" altLang="zh-CN" sz="3600" b="1">
                    <a:solidFill>
                      <a:srgbClr val="FF3300"/>
                    </a:solidFill>
                    <a:latin typeface="Times New Roman" panose="02020603050405020304"/>
                    <a:ea typeface="楷体_GB2312" pitchFamily="1" charset="-122"/>
                    <a:cs typeface="Arial" panose="020B0604020202020204"/>
                  </a:rPr>
                  <a:t> </a:t>
                </a:r>
                <a:endParaRPr kumimoji="1" lang="en-US" altLang="zh-CN" sz="4000" b="1" baseline="24000">
                  <a:solidFill>
                    <a:srgbClr val="FF3300"/>
                  </a:solidFill>
                  <a:latin typeface="Times New Roman" panose="02020603050405020304"/>
                  <a:ea typeface="楷体_GB2312" pitchFamily="1" charset="-122"/>
                  <a:cs typeface="Arial" panose="020B0604020202020204"/>
                </a:endParaRPr>
              </a:p>
            </p:txBody>
          </p:sp>
          <p:sp>
            <p:nvSpPr>
              <p:cNvPr id="97" name="Rectangle 2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0646379" y="2644975"/>
                <a:ext cx="7620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··</a:t>
                </a:r>
                <a:endParaRPr kumimoji="1" lang="en-US" altLang="zh-CN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98" name="Rectangle 2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0648182" y="3079461"/>
                <a:ext cx="762000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4400"/>
                <a:r>
                  <a:rPr kumimoji="1" lang="zh-CN" altLang="en-US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 </a:t>
                </a:r>
                <a:r>
                  <a: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··</a:t>
                </a:r>
                <a:endParaRPr kumimoji="1" lang="en-US" altLang="zh-CN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  <p:sp>
            <p:nvSpPr>
              <p:cNvPr id="99" name="Text Box 30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10305407" y="2755971"/>
                <a:ext cx="511231" cy="641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defTabSz="914400">
                  <a:spcBef>
                    <a:spcPct val="50000"/>
                  </a:spcBef>
                </a:pPr>
                <a:r>
                  <a:rPr kumimoji="1" lang="en-US" altLang="zh-CN" sz="2800" b="1">
                    <a:solidFill>
                      <a:prstClr val="black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H</a:t>
                </a:r>
                <a:r>
                  <a:rPr kumimoji="1" lang="en-US" altLang="zh-CN" sz="3600" b="1">
                    <a:solidFill>
                      <a:srgbClr val="FF3300"/>
                    </a:solidFill>
                    <a:latin typeface="Times New Roman" panose="02020603050405020304"/>
                    <a:ea typeface="微软雅黑" panose="020B0503020204020204" charset="-122"/>
                    <a:cs typeface="Arial" panose="020B0604020202020204"/>
                  </a:rPr>
                  <a:t> </a:t>
                </a:r>
                <a:endParaRPr kumimoji="1" lang="en-US" altLang="zh-CN" sz="3600" b="1">
                  <a:solidFill>
                    <a:srgbClr val="FF3300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endParaRPr>
              </a:p>
            </p:txBody>
          </p:sp>
        </p:grpSp>
        <p:sp>
          <p:nvSpPr>
            <p:cNvPr id="94" name="Rectangle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 rot="16200000">
              <a:off x="10623860" y="1803442"/>
              <a:ext cx="542290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914400"/>
              <a:r>
                <a:rPr kumimoji="1" lang="zh-CN" altLang="en-US" sz="3600" b="1">
                  <a:solidFill>
                    <a:prstClr val="black"/>
                  </a:solidFill>
                  <a:latin typeface="Times New Roman" panose="02020603050405020304"/>
                  <a:ea typeface="楷体_GB2312" pitchFamily="1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srgbClr val="0000FF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</a:t>
              </a:r>
              <a:r>
                <a:rPr kumimoji="1" lang="en-US" altLang="zh-CN" sz="2800" b="1">
                  <a:solidFill>
                    <a:srgbClr val="FF0000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</a:t>
              </a:r>
              <a:endParaRPr kumimoji="1"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95" name="Rectangle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 rot="16200000">
              <a:off x="11051059" y="1764286"/>
              <a:ext cx="7620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kumimoji="1" lang="zh-CN" altLang="en-US" sz="3600" b="1">
                  <a:solidFill>
                    <a:prstClr val="black"/>
                  </a:solidFill>
                  <a:latin typeface="Times New Roman" panose="02020603050405020304"/>
                  <a:ea typeface="楷体_GB2312" pitchFamily="1" charset="-122"/>
                  <a:cs typeface="Arial" panose="020B0604020202020204"/>
                </a:rPr>
                <a:t> </a:t>
              </a:r>
              <a:r>
                <a:rPr kumimoji="1" lang="en-US" altLang="zh-CN" sz="2800" b="1">
                  <a:solidFill>
                    <a:prstClr val="black"/>
                  </a:solidFill>
                  <a:latin typeface="Times New Roman" panose="02020603050405020304"/>
                  <a:ea typeface="微软雅黑" panose="020B0503020204020204" charset="-122"/>
                  <a:cs typeface="Arial" panose="020B0604020202020204"/>
                </a:rPr>
                <a:t>··</a:t>
              </a:r>
              <a:endParaRPr kumimoji="1" lang="en-US" altLang="zh-CN" sz="2800" b="1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 bldLvl="0" animBg="1"/>
      <p:bldP spid="49" grpId="0" bldLvl="0" animBg="1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: 圆顶角 4"/>
          <p:cNvSpPr/>
          <p:nvPr>
            <p:custDataLst>
              <p:tags r:id="rId1"/>
            </p:custDataLst>
          </p:nvPr>
        </p:nvSpPr>
        <p:spPr>
          <a:xfrm>
            <a:off x="536575" y="1962150"/>
            <a:ext cx="11104880" cy="3519805"/>
          </a:xfrm>
          <a:prstGeom prst="round2SameRect">
            <a:avLst>
              <a:gd name="adj1" fmla="val 2831"/>
              <a:gd name="adj2" fmla="val 0"/>
            </a:avLst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"/>
            </p:custDataLst>
          </p:nvPr>
        </p:nvSpPr>
        <p:spPr>
          <a:xfrm>
            <a:off x="8794134" y="3329808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极性键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3798136" y="332980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非极性键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8489334" y="3898471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不同种元素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3798136" y="3898471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同种元素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8489334" y="4440762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电子对偏移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3493337" y="4440762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电子对不偏移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7270134" y="5035205"/>
            <a:ext cx="4145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一方显正电性，一方显负电性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3188536" y="503520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成键原子不显电性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988197" y="332153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类型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731716" y="387917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构成元素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文本框 35"/>
          <p:cNvSpPr txBox="1"/>
          <p:nvPr>
            <p:custDataLst>
              <p:tags r:id="rId12"/>
            </p:custDataLst>
          </p:nvPr>
        </p:nvSpPr>
        <p:spPr>
          <a:xfrm>
            <a:off x="731716" y="4436818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成键特点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文本框 38"/>
          <p:cNvSpPr txBox="1"/>
          <p:nvPr>
            <p:custDataLst>
              <p:tags r:id="rId13"/>
            </p:custDataLst>
          </p:nvPr>
        </p:nvSpPr>
        <p:spPr>
          <a:xfrm>
            <a:off x="731716" y="4994464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原子电性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0" name="图片 3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909697" y="2251256"/>
            <a:ext cx="1210588" cy="7921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566563" y="2134483"/>
            <a:ext cx="1711453" cy="102565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655508" y="1962231"/>
            <a:ext cx="1374533" cy="1312407"/>
          </a:xfrm>
          <a:prstGeom prst="rect">
            <a:avLst/>
          </a:prstGeom>
        </p:spPr>
      </p:pic>
      <p:cxnSp>
        <p:nvCxnSpPr>
          <p:cNvPr id="47" name="直接连接符 46"/>
          <p:cNvCxnSpPr/>
          <p:nvPr>
            <p:custDataLst>
              <p:tags r:id="rId20"/>
            </p:custDataLst>
          </p:nvPr>
        </p:nvCxnSpPr>
        <p:spPr>
          <a:xfrm>
            <a:off x="536575" y="3800407"/>
            <a:ext cx="1110456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>
            <p:custDataLst>
              <p:tags r:id="rId21"/>
            </p:custDataLst>
          </p:nvPr>
        </p:nvCxnSpPr>
        <p:spPr>
          <a:xfrm>
            <a:off x="536575" y="4358051"/>
            <a:ext cx="1110456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22"/>
            </p:custDataLst>
          </p:nvPr>
        </p:nvCxnSpPr>
        <p:spPr>
          <a:xfrm>
            <a:off x="543718" y="4915695"/>
            <a:ext cx="1110456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>
            <p:custDataLst>
              <p:tags r:id="rId23"/>
            </p:custDataLst>
          </p:nvPr>
        </p:nvCxnSpPr>
        <p:spPr>
          <a:xfrm flipH="1">
            <a:off x="2108200" y="1962150"/>
            <a:ext cx="0" cy="353441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24"/>
            </p:custDataLst>
          </p:nvPr>
        </p:nvCxnSpPr>
        <p:spPr>
          <a:xfrm flipH="1">
            <a:off x="7044410" y="1962150"/>
            <a:ext cx="0" cy="353441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>
            <p:custDataLst>
              <p:tags r:id="rId25"/>
            </p:custDataLst>
          </p:nvPr>
        </p:nvCxnSpPr>
        <p:spPr>
          <a:xfrm>
            <a:off x="536575" y="3235778"/>
            <a:ext cx="11104563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26"/>
            </p:custDataLst>
          </p:nvPr>
        </p:nvCxnSpPr>
        <p:spPr>
          <a:xfrm>
            <a:off x="577929" y="1962231"/>
            <a:ext cx="11063209" cy="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>
            <p:custDataLst>
              <p:tags r:id="rId27"/>
            </p:custDataLst>
          </p:nvPr>
        </p:nvSpPr>
        <p:spPr>
          <a:xfrm>
            <a:off x="731257" y="1048152"/>
            <a:ext cx="7347848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lang="en-US" altLang="zh-CN" sz="2400" b="1" kern="100" smtClean="0">
                <a:solidFill>
                  <a:srgbClr val="167BEB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kern="100" smtClean="0">
                <a:solidFill>
                  <a:srgbClr val="167BEB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归纳总结</a:t>
            </a:r>
            <a:r>
              <a:rPr lang="en-US" altLang="zh-CN" sz="2400" b="1" kern="100" smtClean="0">
                <a:solidFill>
                  <a:srgbClr val="167BEB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共价键类型：</a:t>
            </a:r>
            <a:endParaRPr lang="zh-CN" altLang="zh-CN" sz="2400" b="1" kern="10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382270" y="1413510"/>
            <a:ext cx="11410315" cy="4151630"/>
          </a:xfrm>
          <a:prstGeom prst="rect">
            <a:avLst/>
          </a:prstGeom>
          <a:solidFill>
            <a:srgbClr val="F5F5F5"/>
          </a:solidFill>
          <a:ln w="22225" cmpd="sng">
            <a:solidFill>
              <a:srgbClr val="116CB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453957" y="1569745"/>
            <a:ext cx="11088067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3.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共价化合物</a:t>
            </a:r>
            <a:endParaRPr lang="zh-CN" altLang="zh-CN" sz="1050" b="1" kern="1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(1)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定义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以</a:t>
            </a:r>
            <a:r>
              <a:rPr lang="en-US" altLang="zh-CN" sz="2800" b="1" u="sng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形成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分子的</a:t>
            </a:r>
            <a:r>
              <a:rPr lang="zh-CN" altLang="zh-CN" sz="28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化合物。</a:t>
            </a:r>
            <a:endParaRPr lang="zh-CN" altLang="zh-CN" sz="1050" b="1" kern="100"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470150" y="2362200"/>
            <a:ext cx="22764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共用电子对</a:t>
            </a:r>
            <a:endParaRPr lang="zh-CN" altLang="zh-CN" sz="2800" b="1" kern="1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54025" y="2780030"/>
            <a:ext cx="455295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(2)</a:t>
            </a:r>
            <a:r>
              <a:rPr lang="zh-CN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常见</a:t>
            </a:r>
            <a:r>
              <a:rPr lang="zh-CN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的共价化合物</a:t>
            </a:r>
            <a:r>
              <a:rPr lang="zh-CN" altLang="zh-CN" sz="2800" b="1" kern="10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endParaRPr lang="zh-CN" altLang="zh-CN" sz="2800" b="1" kern="100">
              <a:effectLst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26415" y="3519805"/>
            <a:ext cx="98348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ct val="0"/>
              </a:spcBef>
              <a:tabLst>
                <a:tab pos="633095" algn="l"/>
              </a:tabLst>
            </a:pPr>
            <a:r>
              <a:rPr lang="zh-CN" altLang="en-US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非金属氧化物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如：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SiO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800" b="1" kern="100" smtClean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  <a:tabLst>
                <a:tab pos="633095" algn="l"/>
              </a:tabLst>
            </a:pPr>
            <a:r>
              <a:rPr lang="zh-CN" altLang="en-US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非金属氢化物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如： </a:t>
            </a:r>
            <a:r>
              <a:rPr lang="en-US" altLang="zh-CN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 NH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800" b="1" kern="100" smtClean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酸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如：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 </a:t>
            </a:r>
            <a:r>
              <a:rPr lang="en-US" altLang="zh-CN" sz="2800" b="1" err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HClO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等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800" b="1" smtClean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00000"/>
              </a:lnSpc>
              <a:spcBef>
                <a:spcPct val="0"/>
              </a:spcBef>
            </a:pP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④</a:t>
            </a:r>
            <a:r>
              <a:rPr lang="zh-CN" altLang="en-US" sz="28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大多数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有机化合物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如：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CCl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800" b="1" baseline="-25000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等。</a:t>
            </a:r>
            <a:endParaRPr lang="zh-CN" altLang="en-US" sz="2800" b="1" smtClean="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6"/>
            </p:custDataLst>
          </p:nvPr>
        </p:nvGrpSpPr>
        <p:grpSpPr>
          <a:xfrm>
            <a:off x="2947035" y="1692275"/>
            <a:ext cx="7875905" cy="583565"/>
            <a:chOff x="4679" y="850"/>
            <a:chExt cx="8831" cy="919"/>
          </a:xfrm>
        </p:grpSpPr>
        <p:sp>
          <p:nvSpPr>
            <p:cNvPr id="16" name="右箭头 15"/>
            <p:cNvSpPr/>
            <p:nvPr>
              <p:custDataLst>
                <p:tags r:id="rId7"/>
              </p:custDataLst>
            </p:nvPr>
          </p:nvSpPr>
          <p:spPr>
            <a:xfrm rot="10800000">
              <a:off x="4679" y="1092"/>
              <a:ext cx="2878" cy="43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8"/>
              </p:custDataLst>
            </p:nvPr>
          </p:nvSpPr>
          <p:spPr>
            <a:xfrm>
              <a:off x="7557" y="850"/>
              <a:ext cx="5953" cy="9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marL="0" indent="0" algn="ctr">
                <a:spcBef>
                  <a:spcPct val="20000"/>
                </a:spcBef>
              </a:pPr>
              <a:r>
                <a:rPr lang="zh-CN" altLang="en-US" sz="3200" b="1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只</a:t>
              </a:r>
              <a:r>
                <a:rPr lang="zh-CN" altLang="en-US" sz="3200" b="1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含有共价键的化合物</a:t>
              </a:r>
              <a:endPara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29920" y="549275"/>
            <a:ext cx="52152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" panose="00020600040101010101" pitchFamily="18" charset="-122"/>
                <a:sym typeface="+mn-ea"/>
              </a:rPr>
              <a:t>二、共价化合物的表示方法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阿里巴巴普惠体" panose="00020600040101010101" pitchFamily="18" charset="-122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765665" y="2048933"/>
            <a:ext cx="1325880" cy="534035"/>
          </a:xfrm>
          <a:prstGeom prst="rect">
            <a:avLst/>
          </a:prstGeom>
        </p:spPr>
        <p:txBody>
          <a:bodyPr wrap="none">
            <a:spAutoFit/>
          </a:bodyPr>
          <a:p>
            <a:pPr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1.</a:t>
            </a:r>
            <a:r>
              <a:rPr lang="zh-CN" altLang="en-US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电子式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765665" y="4390956"/>
            <a:ext cx="1325880" cy="534035"/>
          </a:xfrm>
          <a:prstGeom prst="rect">
            <a:avLst/>
          </a:prstGeom>
        </p:spPr>
        <p:txBody>
          <a:bodyPr wrap="none">
            <a:spAutoFit/>
          </a:bodyPr>
          <a:p>
            <a:pPr indent="0" algn="just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kumimoji="0" lang="en-US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2.</a:t>
            </a:r>
            <a:r>
              <a:rPr kumimoji="0" lang="zh-CN" altLang="zh-CN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结构式</a:t>
            </a:r>
            <a:endParaRPr lang="zh-CN" altLang="zh-CN" sz="2400" b="1" kern="10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924502" y="4897756"/>
            <a:ext cx="10480988" cy="9772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化学上，常用</a:t>
            </a:r>
            <a:r>
              <a:rPr lang="zh-CN" altLang="en-US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“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—</a:t>
            </a:r>
            <a:r>
              <a:rPr lang="zh-CN" altLang="en-US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”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表示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1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对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____________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，</a:t>
            </a:r>
            <a:r>
              <a:rPr lang="zh-CN" altLang="zh-CN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非共用电子省略不标。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如氯分子可表示为</a:t>
            </a:r>
            <a:r>
              <a:rPr lang="zh-CN" altLang="en-US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“</a:t>
            </a:r>
            <a:r>
              <a:rPr lang="en-US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Cl—Cl</a:t>
            </a:r>
            <a:r>
              <a:rPr lang="zh-CN" altLang="en-US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”</a:t>
            </a:r>
            <a:r>
              <a:rPr lang="zh-CN" altLang="zh-CN" sz="24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，这种图示叫做结构式。</a:t>
            </a:r>
            <a:endParaRPr lang="zh-CN" altLang="zh-CN" sz="24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1" name="组合 10"/>
          <p:cNvGrpSpPr/>
          <p:nvPr>
            <p:custDataLst>
              <p:tags r:id="rId5"/>
            </p:custDataLst>
          </p:nvPr>
        </p:nvGrpSpPr>
        <p:grpSpPr>
          <a:xfrm>
            <a:off x="1396558" y="2682798"/>
            <a:ext cx="1808939" cy="1408550"/>
            <a:chOff x="1227648" y="3221913"/>
            <a:chExt cx="1808939" cy="1408550"/>
          </a:xfrm>
        </p:grpSpPr>
        <p:sp>
          <p:nvSpPr>
            <p:cNvPr id="24" name="矩形: 圆角 23"/>
            <p:cNvSpPr/>
            <p:nvPr>
              <p:custDataLst>
                <p:tags r:id="rId6"/>
              </p:custDataLst>
            </p:nvPr>
          </p:nvSpPr>
          <p:spPr>
            <a:xfrm>
              <a:off x="1227648" y="3246077"/>
              <a:ext cx="1808939" cy="138438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rgbClr val="00A5A9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7"/>
              </p:custDataLst>
            </p:nvPr>
          </p:nvSpPr>
          <p:spPr>
            <a:xfrm>
              <a:off x="1911031" y="3700643"/>
              <a:ext cx="442173" cy="64286"/>
            </a:xfrm>
            <a:prstGeom prst="rect">
              <a:avLst/>
            </a:prstGeom>
            <a:solidFill>
              <a:srgbClr val="00A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>
              <p:custDataLst>
                <p:tags r:id="rId8"/>
              </p:custDataLst>
            </p:nvPr>
          </p:nvCxnSpPr>
          <p:spPr>
            <a:xfrm>
              <a:off x="1227648" y="3732786"/>
              <a:ext cx="1808939" cy="0"/>
            </a:xfrm>
            <a:prstGeom prst="line">
              <a:avLst/>
            </a:prstGeom>
            <a:ln w="12700">
              <a:solidFill>
                <a:srgbClr val="00A5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1859608" y="3221913"/>
              <a:ext cx="518795" cy="53403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lnSpc>
                  <a:spcPct val="120000"/>
                </a:lnSpc>
              </a:pPr>
              <a:r>
                <a: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H</a:t>
              </a:r>
              <a:r>
                <a:rPr kumimoji="0" lang="en-US" altLang="zh-CN" sz="2400" b="1" i="0" u="none" strike="noStrike" kern="10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2</a:t>
              </a:r>
              <a:endParaRPr kumimoji="0" lang="en-US" altLang="zh-CN" sz="2400" b="1" i="0" u="none" strike="noStrike" kern="1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48" name="组合 47"/>
            <p:cNvGrpSpPr/>
            <p:nvPr>
              <p:custDataLst>
                <p:tags r:id="rId10"/>
              </p:custDataLst>
            </p:nvPr>
          </p:nvGrpSpPr>
          <p:grpSpPr>
            <a:xfrm>
              <a:off x="1716427" y="3808147"/>
              <a:ext cx="803753" cy="673735"/>
              <a:chOff x="1689050" y="5709873"/>
              <a:chExt cx="803753" cy="673735"/>
            </a:xfrm>
          </p:grpSpPr>
          <p:sp>
            <p:nvSpPr>
              <p:cNvPr id="39" name="矩形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1689050" y="5747349"/>
                <a:ext cx="421743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H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>
                <p:custDataLst>
                  <p:tags r:id="rId12"/>
                </p:custDataLst>
              </p:nvPr>
            </p:nvSpPr>
            <p:spPr>
              <a:xfrm>
                <a:off x="2069443" y="5747349"/>
                <a:ext cx="423360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H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>
                <p:custDataLst>
                  <p:tags r:id="rId13"/>
                </p:custDataLst>
              </p:nvPr>
            </p:nvSpPr>
            <p:spPr>
              <a:xfrm>
                <a:off x="1945820" y="5709873"/>
                <a:ext cx="281363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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  <p:sp>
            <p:nvSpPr>
              <p:cNvPr id="47" name="矩形 46"/>
              <p:cNvSpPr/>
              <p:nvPr>
                <p:custDataLst>
                  <p:tags r:id="rId14"/>
                </p:custDataLst>
              </p:nvPr>
            </p:nvSpPr>
            <p:spPr>
              <a:xfrm>
                <a:off x="1945820" y="5817029"/>
                <a:ext cx="281363" cy="56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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/>
                  <a:ea typeface="微软雅黑" panose="020B0503020204020204" charset="-122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p:grpSp>
      </p:grpSp>
      <p:grpSp>
        <p:nvGrpSpPr>
          <p:cNvPr id="22" name="组合 21"/>
          <p:cNvGrpSpPr/>
          <p:nvPr>
            <p:custDataLst>
              <p:tags r:id="rId15"/>
            </p:custDataLst>
          </p:nvPr>
        </p:nvGrpSpPr>
        <p:grpSpPr>
          <a:xfrm>
            <a:off x="5360440" y="2682798"/>
            <a:ext cx="1808939" cy="1408550"/>
            <a:chOff x="5191530" y="3221913"/>
            <a:chExt cx="1808939" cy="1408550"/>
          </a:xfrm>
        </p:grpSpPr>
        <p:sp>
          <p:nvSpPr>
            <p:cNvPr id="28" name="矩形: 圆角 27"/>
            <p:cNvSpPr/>
            <p:nvPr>
              <p:custDataLst>
                <p:tags r:id="rId16"/>
              </p:custDataLst>
            </p:nvPr>
          </p:nvSpPr>
          <p:spPr>
            <a:xfrm>
              <a:off x="5191530" y="3246077"/>
              <a:ext cx="1808939" cy="138438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7"/>
              </p:custDataLst>
            </p:nvPr>
          </p:nvSpPr>
          <p:spPr>
            <a:xfrm>
              <a:off x="5874913" y="3700643"/>
              <a:ext cx="442173" cy="6428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18"/>
              </p:custDataLst>
            </p:nvPr>
          </p:nvCxnSpPr>
          <p:spPr>
            <a:xfrm>
              <a:off x="5191530" y="3732786"/>
              <a:ext cx="1808939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/>
            <p:cNvSpPr/>
            <p:nvPr>
              <p:custDataLst>
                <p:tags r:id="rId19"/>
              </p:custDataLst>
            </p:nvPr>
          </p:nvSpPr>
          <p:spPr>
            <a:xfrm>
              <a:off x="5848052" y="3221913"/>
              <a:ext cx="502285" cy="53403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lnSpc>
                  <a:spcPct val="120000"/>
                </a:lnSpc>
              </a:pPr>
              <a:r>
                <a: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N</a:t>
              </a:r>
              <a:r>
                <a:rPr kumimoji="0" lang="en-US" altLang="zh-CN" sz="2400" b="1" i="0" u="none" strike="noStrike" kern="10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2</a:t>
              </a:r>
              <a:endParaRPr kumimoji="0" lang="en-US" altLang="zh-CN" sz="2400" b="1" i="0" u="none" strike="noStrike" kern="1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30" name="组合 29"/>
            <p:cNvGrpSpPr/>
            <p:nvPr>
              <p:custDataLst>
                <p:tags r:id="rId20"/>
              </p:custDataLst>
            </p:nvPr>
          </p:nvGrpSpPr>
          <p:grpSpPr>
            <a:xfrm>
              <a:off x="5565345" y="3761714"/>
              <a:ext cx="1064237" cy="762267"/>
              <a:chOff x="1584774" y="6042825"/>
              <a:chExt cx="1064237" cy="762267"/>
            </a:xfrm>
          </p:grpSpPr>
          <p:sp>
            <p:nvSpPr>
              <p:cNvPr id="38" name="矩形 37"/>
              <p:cNvSpPr/>
              <p:nvPr>
                <p:custDataLst>
                  <p:tags r:id="rId21"/>
                </p:custDataLst>
              </p:nvPr>
            </p:nvSpPr>
            <p:spPr>
              <a:xfrm>
                <a:off x="1708151" y="6142644"/>
                <a:ext cx="403225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N</a:t>
                </a:r>
                <a:endPara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>
                <p:custDataLst>
                  <p:tags r:id="rId22"/>
                </p:custDataLst>
              </p:nvPr>
            </p:nvSpPr>
            <p:spPr>
              <a:xfrm>
                <a:off x="2136674" y="6150349"/>
                <a:ext cx="403225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N</a:t>
                </a:r>
                <a:endPara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31" name="组合 30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1900932" y="6042825"/>
                <a:ext cx="314990" cy="762267"/>
                <a:chOff x="1957173" y="5703998"/>
                <a:chExt cx="314990" cy="762267"/>
              </a:xfrm>
            </p:grpSpPr>
            <p:grpSp>
              <p:nvGrpSpPr>
                <p:cNvPr id="32" name="组合 31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1964262" y="5703998"/>
                  <a:ext cx="300812" cy="666980"/>
                  <a:chOff x="1964262" y="5703998"/>
                  <a:chExt cx="300812" cy="666980"/>
                </a:xfrm>
              </p:grpSpPr>
              <p:sp>
                <p:nvSpPr>
                  <p:cNvPr id="33" name="矩形 32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1971704" y="5703998"/>
                    <a:ext cx="285928" cy="5340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p>
                    <a:pPr algn="just">
                      <a:lnSpc>
                        <a:spcPct val="120000"/>
                      </a:lnSpc>
                    </a:pPr>
                    <a:r>
                      <a:rPr kumimoji="0" lang="en-US" altLang="zh-CN" sz="2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</a:t>
                    </a:r>
                    <a:endPara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  <p:sp>
                <p:nvSpPr>
                  <p:cNvPr id="34" name="矩形 33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1964262" y="5804009"/>
                    <a:ext cx="300812" cy="5669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p>
                    <a:pPr algn="just">
                      <a:lnSpc>
                        <a:spcPct val="120000"/>
                      </a:lnSpc>
                    </a:pPr>
                    <a:r>
                      <a:rPr kumimoji="0" lang="en-US" altLang="zh-CN" sz="2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</a:t>
                    </a:r>
                    <a:endPara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</p:grpSp>
            <p:sp>
              <p:nvSpPr>
                <p:cNvPr id="35" name="矩形 34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1957173" y="5904020"/>
                  <a:ext cx="314990" cy="562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36" name="组合 35"/>
              <p:cNvGrpSpPr/>
              <p:nvPr>
                <p:custDataLst>
                  <p:tags r:id="rId28"/>
                </p:custDataLst>
              </p:nvPr>
            </p:nvGrpSpPr>
            <p:grpSpPr>
              <a:xfrm>
                <a:off x="1584774" y="6105869"/>
                <a:ext cx="300812" cy="666980"/>
                <a:chOff x="1651449" y="5758207"/>
                <a:chExt cx="300812" cy="666980"/>
              </a:xfrm>
            </p:grpSpPr>
            <p:sp>
              <p:nvSpPr>
                <p:cNvPr id="55" name="矩形 54"/>
                <p:cNvSpPr/>
                <p:nvPr>
                  <p:custDataLst>
                    <p:tags r:id="rId29"/>
                  </p:custDataLst>
                </p:nvPr>
              </p:nvSpPr>
              <p:spPr>
                <a:xfrm>
                  <a:off x="1658891" y="5758207"/>
                  <a:ext cx="285928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37" name="矩形 36"/>
                <p:cNvSpPr/>
                <p:nvPr>
                  <p:custDataLst>
                    <p:tags r:id="rId30"/>
                  </p:custDataLst>
                </p:nvPr>
              </p:nvSpPr>
              <p:spPr>
                <a:xfrm>
                  <a:off x="1651449" y="5858218"/>
                  <a:ext cx="300812" cy="566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60" name="组合 59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1994436" y="6042825"/>
                <a:ext cx="314990" cy="762267"/>
                <a:chOff x="1957173" y="5703998"/>
                <a:chExt cx="314990" cy="762267"/>
              </a:xfrm>
            </p:grpSpPr>
            <p:grpSp>
              <p:nvGrpSpPr>
                <p:cNvPr id="61" name="组合 60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1964262" y="5703998"/>
                  <a:ext cx="300812" cy="666980"/>
                  <a:chOff x="1964262" y="5703998"/>
                  <a:chExt cx="300812" cy="666980"/>
                </a:xfrm>
              </p:grpSpPr>
              <p:sp>
                <p:nvSpPr>
                  <p:cNvPr id="42" name="矩形 41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1971704" y="5703998"/>
                    <a:ext cx="285928" cy="53403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p>
                    <a:pPr algn="just">
                      <a:lnSpc>
                        <a:spcPct val="120000"/>
                      </a:lnSpc>
                    </a:pPr>
                    <a:r>
                      <a:rPr kumimoji="0" lang="en-US" altLang="zh-CN" sz="2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</a:t>
                    </a:r>
                    <a:endPara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  <p:sp>
                <p:nvSpPr>
                  <p:cNvPr id="44" name="矩形 43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964262" y="5804009"/>
                    <a:ext cx="300812" cy="5669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p>
                    <a:pPr algn="just">
                      <a:lnSpc>
                        <a:spcPct val="120000"/>
                      </a:lnSpc>
                    </a:pPr>
                    <a:r>
                      <a:rPr kumimoji="0" lang="en-US" altLang="zh-CN" sz="2400" b="1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a:t></a:t>
                    </a:r>
                    <a:endPara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endParaRPr>
                  </a:p>
                </p:txBody>
              </p:sp>
            </p:grpSp>
            <p:sp>
              <p:nvSpPr>
                <p:cNvPr id="45" name="矩形 44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1957173" y="5904020"/>
                  <a:ext cx="314990" cy="562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49" name="组合 48"/>
              <p:cNvGrpSpPr/>
              <p:nvPr>
                <p:custDataLst>
                  <p:tags r:id="rId36"/>
                </p:custDataLst>
              </p:nvPr>
            </p:nvGrpSpPr>
            <p:grpSpPr>
              <a:xfrm>
                <a:off x="2348199" y="6105869"/>
                <a:ext cx="300812" cy="666980"/>
                <a:chOff x="1651449" y="5758207"/>
                <a:chExt cx="300812" cy="666980"/>
              </a:xfrm>
            </p:grpSpPr>
            <p:sp>
              <p:nvSpPr>
                <p:cNvPr id="66" name="矩形 65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658891" y="5758207"/>
                  <a:ext cx="285928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67" name="矩形 66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651449" y="5858218"/>
                  <a:ext cx="300812" cy="566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</p:grpSp>
      </p:grpSp>
      <p:grpSp>
        <p:nvGrpSpPr>
          <p:cNvPr id="68" name="组合 67"/>
          <p:cNvGrpSpPr/>
          <p:nvPr>
            <p:custDataLst>
              <p:tags r:id="rId39"/>
            </p:custDataLst>
          </p:nvPr>
        </p:nvGrpSpPr>
        <p:grpSpPr>
          <a:xfrm>
            <a:off x="9324323" y="2682798"/>
            <a:ext cx="1808939" cy="1432117"/>
            <a:chOff x="9155413" y="3221913"/>
            <a:chExt cx="1808939" cy="1432117"/>
          </a:xfrm>
        </p:grpSpPr>
        <p:sp>
          <p:nvSpPr>
            <p:cNvPr id="69" name="矩形: 圆角 30"/>
            <p:cNvSpPr/>
            <p:nvPr>
              <p:custDataLst>
                <p:tags r:id="rId40"/>
              </p:custDataLst>
            </p:nvPr>
          </p:nvSpPr>
          <p:spPr>
            <a:xfrm>
              <a:off x="9155413" y="3246077"/>
              <a:ext cx="1808939" cy="138438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41"/>
              </p:custDataLst>
            </p:nvPr>
          </p:nvSpPr>
          <p:spPr>
            <a:xfrm>
              <a:off x="9838796" y="3700643"/>
              <a:ext cx="442173" cy="6428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1" name="直接连接符 70"/>
            <p:cNvCxnSpPr/>
            <p:nvPr>
              <p:custDataLst>
                <p:tags r:id="rId42"/>
              </p:custDataLst>
            </p:nvPr>
          </p:nvCxnSpPr>
          <p:spPr>
            <a:xfrm>
              <a:off x="9155413" y="3732786"/>
              <a:ext cx="180893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矩形 71"/>
            <p:cNvSpPr/>
            <p:nvPr>
              <p:custDataLst>
                <p:tags r:id="rId43"/>
              </p:custDataLst>
            </p:nvPr>
          </p:nvSpPr>
          <p:spPr>
            <a:xfrm>
              <a:off x="9690312" y="3221913"/>
              <a:ext cx="739140" cy="53403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>
                <a:lnSpc>
                  <a:spcPct val="120000"/>
                </a:lnSpc>
              </a:pPr>
              <a:r>
                <a: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NH</a:t>
              </a:r>
              <a:r>
                <a:rPr kumimoji="0" lang="en-US" altLang="zh-CN" sz="2400" b="1" i="0" u="none" strike="noStrike" kern="100" cap="none" spc="0" normalizeH="0" baseline="-2500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rPr>
                <a:t>3</a:t>
              </a:r>
              <a:endParaRPr kumimoji="0" lang="en-US" altLang="zh-CN" sz="2400" b="1" i="0" u="none" strike="noStrike" kern="1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700451" name="组合 700450"/>
            <p:cNvGrpSpPr/>
            <p:nvPr>
              <p:custDataLst>
                <p:tags r:id="rId44"/>
              </p:custDataLst>
            </p:nvPr>
          </p:nvGrpSpPr>
          <p:grpSpPr>
            <a:xfrm>
              <a:off x="9473406" y="3571251"/>
              <a:ext cx="1172100" cy="1082779"/>
              <a:chOff x="3560664" y="5289317"/>
              <a:chExt cx="1172100" cy="1082779"/>
            </a:xfrm>
          </p:grpSpPr>
          <p:sp>
            <p:nvSpPr>
              <p:cNvPr id="73" name="矩形 72"/>
              <p:cNvSpPr/>
              <p:nvPr>
                <p:custDataLst>
                  <p:tags r:id="rId45"/>
                </p:custDataLst>
              </p:nvPr>
            </p:nvSpPr>
            <p:spPr>
              <a:xfrm>
                <a:off x="3560664" y="5467392"/>
                <a:ext cx="421108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H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4" name="矩形 73"/>
              <p:cNvSpPr/>
              <p:nvPr>
                <p:custDataLst>
                  <p:tags r:id="rId46"/>
                </p:custDataLst>
              </p:nvPr>
            </p:nvSpPr>
            <p:spPr>
              <a:xfrm>
                <a:off x="4310462" y="5467392"/>
                <a:ext cx="422302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H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5" name="矩形 74"/>
              <p:cNvSpPr/>
              <p:nvPr>
                <p:custDataLst>
                  <p:tags r:id="rId47"/>
                </p:custDataLst>
              </p:nvPr>
            </p:nvSpPr>
            <p:spPr>
              <a:xfrm>
                <a:off x="3939480" y="5838061"/>
                <a:ext cx="419735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H</a:t>
                </a:r>
                <a:endParaRPr kumimoji="0" lang="en-US" altLang="zh-CN" sz="2400" b="1" i="0" u="none" strike="noStrike" kern="1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sp>
            <p:nvSpPr>
              <p:cNvPr id="700425" name="矩形 700424"/>
              <p:cNvSpPr/>
              <p:nvPr>
                <p:custDataLst>
                  <p:tags r:id="rId48"/>
                </p:custDataLst>
              </p:nvPr>
            </p:nvSpPr>
            <p:spPr>
              <a:xfrm>
                <a:off x="3951509" y="5473773"/>
                <a:ext cx="403225" cy="534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p>
                <a:pPr algn="just">
                  <a:lnSpc>
                    <a:spcPct val="120000"/>
                  </a:lnSpc>
                </a:pPr>
                <a:r>
                  <a:rPr lang="en-US" altLang="zh-CN" sz="2400" b="1" kern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  <a:sym typeface="+mn-lt"/>
                  </a:rPr>
                  <a:t>N</a:t>
                </a:r>
                <a:endParaRPr lang="en-US" altLang="zh-CN" sz="2400" b="1" kern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lt"/>
                </a:endParaRPr>
              </a:p>
            </p:txBody>
          </p:sp>
          <p:grpSp>
            <p:nvGrpSpPr>
              <p:cNvPr id="700429" name="组合 700428"/>
              <p:cNvGrpSpPr/>
              <p:nvPr>
                <p:custDataLst>
                  <p:tags r:id="rId49"/>
                </p:custDataLst>
              </p:nvPr>
            </p:nvGrpSpPr>
            <p:grpSpPr>
              <a:xfrm>
                <a:off x="4162721" y="5423297"/>
                <a:ext cx="300812" cy="666980"/>
                <a:chOff x="1651449" y="5758207"/>
                <a:chExt cx="300812" cy="666980"/>
              </a:xfrm>
            </p:grpSpPr>
            <p:sp>
              <p:nvSpPr>
                <p:cNvPr id="700430" name="矩形 700429"/>
                <p:cNvSpPr/>
                <p:nvPr>
                  <p:custDataLst>
                    <p:tags r:id="rId50"/>
                  </p:custDataLst>
                </p:nvPr>
              </p:nvSpPr>
              <p:spPr>
                <a:xfrm>
                  <a:off x="1658891" y="5758207"/>
                  <a:ext cx="285928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700431" name="矩形 700430"/>
                <p:cNvSpPr/>
                <p:nvPr>
                  <p:custDataLst>
                    <p:tags r:id="rId51"/>
                  </p:custDataLst>
                </p:nvPr>
              </p:nvSpPr>
              <p:spPr>
                <a:xfrm>
                  <a:off x="1651449" y="5858218"/>
                  <a:ext cx="300812" cy="566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700442" name="组合 700441"/>
              <p:cNvGrpSpPr/>
              <p:nvPr>
                <p:custDataLst>
                  <p:tags r:id="rId52"/>
                </p:custDataLst>
              </p:nvPr>
            </p:nvGrpSpPr>
            <p:grpSpPr>
              <a:xfrm>
                <a:off x="3797192" y="5423297"/>
                <a:ext cx="300812" cy="666980"/>
                <a:chOff x="1651449" y="5758207"/>
                <a:chExt cx="300812" cy="666980"/>
              </a:xfrm>
            </p:grpSpPr>
            <p:sp>
              <p:nvSpPr>
                <p:cNvPr id="700443" name="矩形 700442"/>
                <p:cNvSpPr/>
                <p:nvPr>
                  <p:custDataLst>
                    <p:tags r:id="rId53"/>
                  </p:custDataLst>
                </p:nvPr>
              </p:nvSpPr>
              <p:spPr>
                <a:xfrm>
                  <a:off x="1658891" y="5758207"/>
                  <a:ext cx="285928" cy="5340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700444" name="矩形 700443"/>
                <p:cNvSpPr/>
                <p:nvPr>
                  <p:custDataLst>
                    <p:tags r:id="rId54"/>
                  </p:custDataLst>
                </p:nvPr>
              </p:nvSpPr>
              <p:spPr>
                <a:xfrm>
                  <a:off x="1651449" y="5858218"/>
                  <a:ext cx="300812" cy="566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700445" name="组合 700444"/>
              <p:cNvGrpSpPr/>
              <p:nvPr>
                <p:custDataLst>
                  <p:tags r:id="rId55"/>
                </p:custDataLst>
              </p:nvPr>
            </p:nvGrpSpPr>
            <p:grpSpPr>
              <a:xfrm>
                <a:off x="3951039" y="5658540"/>
                <a:ext cx="392529" cy="658245"/>
                <a:chOff x="1661084" y="5756025"/>
                <a:chExt cx="392529" cy="658245"/>
              </a:xfrm>
            </p:grpSpPr>
            <p:sp>
              <p:nvSpPr>
                <p:cNvPr id="700446" name="矩形 700445"/>
                <p:cNvSpPr/>
                <p:nvPr>
                  <p:custDataLst>
                    <p:tags r:id="rId56"/>
                  </p:custDataLst>
                </p:nvPr>
              </p:nvSpPr>
              <p:spPr>
                <a:xfrm>
                  <a:off x="1661084" y="5758207"/>
                  <a:ext cx="281544" cy="5734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700447" name="矩形 700446"/>
                <p:cNvSpPr/>
                <p:nvPr>
                  <p:custDataLst>
                    <p:tags r:id="rId57"/>
                  </p:custDataLst>
                </p:nvPr>
              </p:nvSpPr>
              <p:spPr>
                <a:xfrm>
                  <a:off x="1768323" y="5756025"/>
                  <a:ext cx="285290" cy="658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  <p:grpSp>
            <p:nvGrpSpPr>
              <p:cNvPr id="700448" name="组合 700447"/>
              <p:cNvGrpSpPr/>
              <p:nvPr>
                <p:custDataLst>
                  <p:tags r:id="rId58"/>
                </p:custDataLst>
              </p:nvPr>
            </p:nvGrpSpPr>
            <p:grpSpPr>
              <a:xfrm>
                <a:off x="3951039" y="5289317"/>
                <a:ext cx="392529" cy="658245"/>
                <a:chOff x="1661084" y="5756025"/>
                <a:chExt cx="392529" cy="658245"/>
              </a:xfrm>
            </p:grpSpPr>
            <p:sp>
              <p:nvSpPr>
                <p:cNvPr id="700449" name="矩形 700448"/>
                <p:cNvSpPr/>
                <p:nvPr>
                  <p:custDataLst>
                    <p:tags r:id="rId59"/>
                  </p:custDataLst>
                </p:nvPr>
              </p:nvSpPr>
              <p:spPr>
                <a:xfrm>
                  <a:off x="1661084" y="5758207"/>
                  <a:ext cx="281544" cy="5734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  <p:sp>
              <p:nvSpPr>
                <p:cNvPr id="700450" name="矩形 700449"/>
                <p:cNvSpPr/>
                <p:nvPr>
                  <p:custDataLst>
                    <p:tags r:id="rId60"/>
                  </p:custDataLst>
                </p:nvPr>
              </p:nvSpPr>
              <p:spPr>
                <a:xfrm>
                  <a:off x="1768323" y="5756025"/>
                  <a:ext cx="285290" cy="658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p>
                  <a:pPr algn="just">
                    <a:lnSpc>
                      <a:spcPct val="120000"/>
                    </a:lnSpc>
                  </a:pPr>
                  <a:r>
                    <a:rPr kumimoji="0" lang="en-US" altLang="zh-CN" sz="2400" b="1" i="0" u="none" strike="noStrike" kern="1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Times New Roman" panose="02020603050405020304"/>
                      <a:ea typeface="微软雅黑" panose="020B0503020204020204" charset="-122"/>
                      <a:cs typeface="Times New Roman" panose="02020603050405020304" pitchFamily="18" charset="0"/>
                      <a:sym typeface="Wingdings" panose="05000000000000000000" pitchFamily="2" charset="2"/>
                    </a:rPr>
                    <a:t></a:t>
                  </a:r>
                  <a:endParaRPr kumimoji="0" lang="en-US" altLang="zh-CN" sz="2400" b="1" i="0" u="none" strike="noStrike" kern="1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/>
                    <a:ea typeface="微软雅黑" panose="020B0503020204020204" charset="-122"/>
                    <a:cs typeface="Times New Roman" panose="02020603050405020304" pitchFamily="18" charset="0"/>
                    <a:sym typeface="Wingdings" panose="05000000000000000000" pitchFamily="2" charset="2"/>
                  </a:endParaRPr>
                </a:p>
              </p:txBody>
            </p:sp>
          </p:grpSp>
        </p:grpSp>
      </p:grpSp>
      <p:sp>
        <p:nvSpPr>
          <p:cNvPr id="700452" name="矩形 700451"/>
          <p:cNvSpPr/>
          <p:nvPr>
            <p:custDataLst>
              <p:tags r:id="rId61"/>
            </p:custDataLst>
          </p:nvPr>
        </p:nvSpPr>
        <p:spPr>
          <a:xfrm>
            <a:off x="4982096" y="4810573"/>
            <a:ext cx="1706880" cy="534035"/>
          </a:xfrm>
          <a:prstGeom prst="rect">
            <a:avLst/>
          </a:prstGeom>
        </p:spPr>
        <p:txBody>
          <a:bodyPr wrap="none">
            <a:spAutoFit/>
          </a:bodyPr>
          <a:p>
            <a:pPr algn="ctr">
              <a:lnSpc>
                <a:spcPct val="120000"/>
              </a:lnSpc>
            </a:pPr>
            <a:r>
              <a:rPr lang="zh-CN" altLang="zh-CN" sz="2400" b="1" kern="1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共用电子对</a:t>
            </a:r>
            <a:endParaRPr lang="zh-CN" altLang="zh-CN" sz="2400" b="1" kern="1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>
            <p:custDataLst>
              <p:tags r:id="rId62"/>
            </p:custDataLst>
          </p:nvPr>
        </p:nvSpPr>
        <p:spPr>
          <a:xfrm>
            <a:off x="478155" y="1250315"/>
            <a:ext cx="536448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20000"/>
              </a:lnSpc>
            </a:pPr>
            <a:r>
              <a:rPr lang="en-US" altLang="zh-CN" sz="2400" b="1" kern="100">
                <a:solidFill>
                  <a:srgbClr val="167BE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b="1" kern="100">
                <a:solidFill>
                  <a:srgbClr val="167BE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微观表征</a:t>
            </a:r>
            <a:r>
              <a:rPr lang="en-US" altLang="zh-CN" sz="2400" b="1" kern="100">
                <a:solidFill>
                  <a:srgbClr val="167BEB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】</a:t>
            </a:r>
            <a:r>
              <a:rPr lang="zh-CN" altLang="en-US" sz="2400" b="1" kern="1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+mn-ea"/>
                <a:sym typeface="+mn-lt"/>
              </a:rPr>
              <a:t>共价分子结构的表示方法</a:t>
            </a:r>
            <a:endParaRPr lang="zh-CN" altLang="en-US" sz="2400" b="1" kern="10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004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198880" y="549275"/>
            <a:ext cx="25958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 b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结构式：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256665" y="1217930"/>
          <a:ext cx="9582785" cy="4878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5"/>
                <a:gridCol w="1502410"/>
                <a:gridCol w="1875790"/>
                <a:gridCol w="2394585"/>
                <a:gridCol w="2854325"/>
              </a:tblGrid>
              <a:tr h="518160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分子</a:t>
                      </a:r>
                      <a:endParaRPr lang="zh-CN" altLang="en-US" sz="2800" b="1" i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电子式</a:t>
                      </a:r>
                      <a:endParaRPr lang="zh-CN" altLang="en-US" sz="2800" b="1" i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结构式</a:t>
                      </a:r>
                      <a:endParaRPr lang="zh-CN" altLang="en-US" sz="2800" b="1" i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 i="0" smtClean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分子结构模型</a:t>
                      </a:r>
                      <a:endParaRPr lang="zh-CN" altLang="en-US" sz="2800" b="1" i="0" smtClean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2800" kern="10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分子空间构型</a:t>
                      </a:r>
                      <a:endParaRPr lang="zh-CN" altLang="en-US" sz="2800" b="1" i="0" kern="100" smtClea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555"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kumimoji="1" lang="en-US" altLang="zh-CN" sz="2800" b="1" i="0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665"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CO</a:t>
                      </a:r>
                      <a:r>
                        <a:rPr kumimoji="1" lang="en-US" altLang="zh-CN" sz="2800" b="1" i="0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5660"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H</a:t>
                      </a:r>
                      <a:r>
                        <a:rPr kumimoji="1" lang="en-US" altLang="zh-CN" sz="2800" b="1" i="0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kumimoji="1" lang="en-US" altLang="zh-CN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O</a:t>
                      </a: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8250"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b="1" i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8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CH</a:t>
                      </a:r>
                      <a:r>
                        <a:rPr kumimoji="1" lang="en-US" altLang="zh-CN" sz="2800" b="1" i="0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4</a:t>
                      </a: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/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3780"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en-US" altLang="zh-CN" sz="2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NH</a:t>
                      </a:r>
                      <a:r>
                        <a:rPr kumimoji="1" lang="en-US" altLang="zh-CN" sz="2800" b="1" i="0" u="none" strike="noStrike" kern="1200" cap="none" spc="0" normalizeH="0" baseline="-2500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endParaRPr kumimoji="1" lang="en-US" altLang="zh-CN" sz="2800" b="1" i="0" u="none" strike="noStrike" kern="1200" cap="none" spc="0" normalizeH="0" baseline="-2500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b="1" i="0" baseline="-2500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vert="horz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-36000" contrast="48000"/>
          </a:blip>
          <a:stretch>
            <a:fillRect/>
          </a:stretch>
        </p:blipFill>
        <p:spPr>
          <a:xfrm>
            <a:off x="2453005" y="1924050"/>
            <a:ext cx="900430" cy="3098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lum bright="-36000" contrast="48000"/>
          </a:blip>
          <a:stretch>
            <a:fillRect/>
          </a:stretch>
        </p:blipFill>
        <p:spPr>
          <a:xfrm>
            <a:off x="2288540" y="3162300"/>
            <a:ext cx="1115695" cy="4286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lum bright="-36000" contrast="48000"/>
          </a:blip>
          <a:stretch>
            <a:fillRect/>
          </a:stretch>
        </p:blipFill>
        <p:spPr>
          <a:xfrm>
            <a:off x="2265045" y="2519680"/>
            <a:ext cx="1139190" cy="4006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lum bright="-36000" contrast="48000"/>
          </a:blip>
          <a:stretch>
            <a:fillRect/>
          </a:stretch>
        </p:blipFill>
        <p:spPr>
          <a:xfrm>
            <a:off x="2265045" y="3954145"/>
            <a:ext cx="1036955" cy="10287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lum bright="-36000" contrast="48000"/>
          </a:blip>
          <a:stretch>
            <a:fillRect/>
          </a:stretch>
        </p:blipFill>
        <p:spPr>
          <a:xfrm>
            <a:off x="2336800" y="5178425"/>
            <a:ext cx="1144270" cy="758190"/>
          </a:xfrm>
          <a:prstGeom prst="rect">
            <a:avLst/>
          </a:prstGeom>
        </p:spPr>
      </p:pic>
      <p:grpSp>
        <p:nvGrpSpPr>
          <p:cNvPr id="36" name="组合 35"/>
          <p:cNvGrpSpPr/>
          <p:nvPr>
            <p:custDataLst>
              <p:tags r:id="rId13"/>
            </p:custDataLst>
          </p:nvPr>
        </p:nvGrpSpPr>
        <p:grpSpPr>
          <a:xfrm>
            <a:off x="4025786" y="1924198"/>
            <a:ext cx="1342390" cy="460375"/>
            <a:chOff x="1059" y="6441"/>
            <a:chExt cx="2114" cy="725"/>
          </a:xfrm>
        </p:grpSpPr>
        <p:sp>
          <p:nvSpPr>
            <p:cNvPr id="37" name="文本框 36"/>
            <p:cNvSpPr txBox="1"/>
            <p:nvPr>
              <p:custDataLst>
                <p:tags r:id="rId14"/>
              </p:custDataLst>
            </p:nvPr>
          </p:nvSpPr>
          <p:spPr>
            <a:xfrm>
              <a:off x="1059" y="6441"/>
              <a:ext cx="211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      </a:t>
              </a:r>
              <a:r>
                <a:rPr lang="en-US" altLang="zh-CN" sz="2400" b="1" err="1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N</a:t>
              </a:r>
              <a:endParaRPr lang="en-US" altLang="zh-CN" sz="2400" b="1" err="1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38" name="组合 37"/>
            <p:cNvGrpSpPr/>
            <p:nvPr>
              <p:custDataLst>
                <p:tags r:id="rId15"/>
              </p:custDataLst>
            </p:nvPr>
          </p:nvGrpSpPr>
          <p:grpSpPr>
            <a:xfrm>
              <a:off x="1793" y="6682"/>
              <a:ext cx="568" cy="229"/>
              <a:chOff x="5817" y="6064"/>
              <a:chExt cx="437" cy="229"/>
            </a:xfrm>
          </p:grpSpPr>
          <p:cxnSp>
            <p:nvCxnSpPr>
              <p:cNvPr id="39" name="直接连接符 38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5817" y="6064"/>
                <a:ext cx="43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直接连接符 39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817" y="6187"/>
                <a:ext cx="43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直接连接符 40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5817" y="6293"/>
                <a:ext cx="437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" name="组合 1"/>
          <p:cNvGrpSpPr/>
          <p:nvPr>
            <p:custDataLst>
              <p:tags r:id="rId19"/>
            </p:custDataLst>
          </p:nvPr>
        </p:nvGrpSpPr>
        <p:grpSpPr>
          <a:xfrm>
            <a:off x="3888244" y="2519780"/>
            <a:ext cx="1783828" cy="460375"/>
            <a:chOff x="4672212" y="733794"/>
            <a:chExt cx="1783828" cy="460375"/>
          </a:xfrm>
        </p:grpSpPr>
        <p:sp>
          <p:nvSpPr>
            <p:cNvPr id="21" name="文本框 1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672212" y="733794"/>
              <a:ext cx="1783828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 </a:t>
              </a:r>
              <a:r>
                <a: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C     </a:t>
              </a:r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2" name="直接连接符 41"/>
            <p:cNvCxnSpPr/>
            <p:nvPr>
              <p:custDataLst>
                <p:tags r:id="rId21"/>
              </p:custDataLst>
            </p:nvPr>
          </p:nvCxnSpPr>
          <p:spPr>
            <a:xfrm>
              <a:off x="4996952" y="936152"/>
              <a:ext cx="36068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直接连接符 42"/>
            <p:cNvCxnSpPr/>
            <p:nvPr>
              <p:custDataLst>
                <p:tags r:id="rId22"/>
              </p:custDataLst>
            </p:nvPr>
          </p:nvCxnSpPr>
          <p:spPr>
            <a:xfrm>
              <a:off x="4996952" y="1005088"/>
              <a:ext cx="36068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直接连接符 43"/>
            <p:cNvCxnSpPr/>
            <p:nvPr>
              <p:custDataLst>
                <p:tags r:id="rId23"/>
              </p:custDataLst>
            </p:nvPr>
          </p:nvCxnSpPr>
          <p:spPr>
            <a:xfrm>
              <a:off x="5591304" y="945296"/>
              <a:ext cx="36068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直接连接符 44"/>
            <p:cNvCxnSpPr/>
            <p:nvPr>
              <p:custDataLst>
                <p:tags r:id="rId24"/>
              </p:custDataLst>
            </p:nvPr>
          </p:nvCxnSpPr>
          <p:spPr>
            <a:xfrm>
              <a:off x="5591304" y="1014232"/>
              <a:ext cx="36068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" name="组合 55"/>
          <p:cNvGrpSpPr/>
          <p:nvPr>
            <p:custDataLst>
              <p:tags r:id="rId25"/>
            </p:custDataLst>
          </p:nvPr>
        </p:nvGrpSpPr>
        <p:grpSpPr>
          <a:xfrm>
            <a:off x="4147904" y="3005577"/>
            <a:ext cx="1092371" cy="850500"/>
            <a:chOff x="4583832" y="488978"/>
            <a:chExt cx="1092371" cy="850500"/>
          </a:xfrm>
        </p:grpSpPr>
        <p:sp>
          <p:nvSpPr>
            <p:cNvPr id="16" name="文本框 13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30239" y="488978"/>
              <a:ext cx="419735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b="1" smtClean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7"/>
              </p:custDataLst>
            </p:nvPr>
          </p:nvSpPr>
          <p:spPr>
            <a:xfrm>
              <a:off x="4583832" y="869923"/>
              <a:ext cx="41973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28"/>
              </p:custDataLst>
            </p:nvPr>
          </p:nvSpPr>
          <p:spPr>
            <a:xfrm>
              <a:off x="5256468" y="879103"/>
              <a:ext cx="41973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49" name="直接连接符 48"/>
            <p:cNvCxnSpPr/>
            <p:nvPr>
              <p:custDataLst>
                <p:tags r:id="rId29"/>
              </p:custDataLst>
            </p:nvPr>
          </p:nvCxnSpPr>
          <p:spPr>
            <a:xfrm flipV="1">
              <a:off x="4765501" y="737609"/>
              <a:ext cx="224089" cy="22286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直接连接符 51"/>
            <p:cNvCxnSpPr/>
            <p:nvPr>
              <p:custDataLst>
                <p:tags r:id="rId30"/>
              </p:custDataLst>
            </p:nvPr>
          </p:nvCxnSpPr>
          <p:spPr>
            <a:xfrm flipH="1" flipV="1">
              <a:off x="5231070" y="772101"/>
              <a:ext cx="251540" cy="222864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" name="组合 65"/>
          <p:cNvGrpSpPr/>
          <p:nvPr>
            <p:custDataLst>
              <p:tags r:id="rId31"/>
            </p:custDataLst>
          </p:nvPr>
        </p:nvGrpSpPr>
        <p:grpSpPr>
          <a:xfrm>
            <a:off x="3849302" y="3734839"/>
            <a:ext cx="1486535" cy="1378642"/>
            <a:chOff x="9161629" y="4402902"/>
            <a:chExt cx="1486535" cy="1378642"/>
          </a:xfrm>
        </p:grpSpPr>
        <p:grpSp>
          <p:nvGrpSpPr>
            <p:cNvPr id="25" name="组合 24"/>
            <p:cNvGrpSpPr/>
            <p:nvPr>
              <p:custDataLst>
                <p:tags r:id="rId32"/>
              </p:custDataLst>
            </p:nvPr>
          </p:nvGrpSpPr>
          <p:grpSpPr>
            <a:xfrm>
              <a:off x="9161629" y="4402902"/>
              <a:ext cx="1486535" cy="1378642"/>
              <a:chOff x="2182073" y="6236788"/>
              <a:chExt cx="1485914" cy="1377351"/>
            </a:xfrm>
          </p:grpSpPr>
          <p:sp>
            <p:nvSpPr>
              <p:cNvPr id="26" name="文本框 13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182073" y="6690450"/>
                <a:ext cx="1485914" cy="4599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H    C   H</a:t>
                </a:r>
                <a:endPara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" name="文本框 1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779822" y="7154195"/>
                <a:ext cx="419560" cy="4599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" name="文本框 13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788598" y="6236788"/>
                <a:ext cx="419560" cy="4599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</p:grpSp>
        <p:cxnSp>
          <p:nvCxnSpPr>
            <p:cNvPr id="57" name="直接连接符 56"/>
            <p:cNvCxnSpPr/>
            <p:nvPr>
              <p:custDataLst>
                <p:tags r:id="rId36"/>
              </p:custDataLst>
            </p:nvPr>
          </p:nvCxnSpPr>
          <p:spPr>
            <a:xfrm>
              <a:off x="9566042" y="5088613"/>
              <a:ext cx="281173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直接连接符 57"/>
            <p:cNvCxnSpPr/>
            <p:nvPr>
              <p:custDataLst>
                <p:tags r:id="rId37"/>
              </p:custDataLst>
            </p:nvPr>
          </p:nvCxnSpPr>
          <p:spPr>
            <a:xfrm>
              <a:off x="10053762" y="5087821"/>
              <a:ext cx="232360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直接连接符 58"/>
            <p:cNvCxnSpPr/>
            <p:nvPr>
              <p:custDataLst>
                <p:tags r:id="rId38"/>
              </p:custDataLst>
            </p:nvPr>
          </p:nvCxnSpPr>
          <p:spPr>
            <a:xfrm>
              <a:off x="9971386" y="4749150"/>
              <a:ext cx="1" cy="215679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直接连接符 64"/>
            <p:cNvCxnSpPr/>
            <p:nvPr>
              <p:custDataLst>
                <p:tags r:id="rId39"/>
              </p:custDataLst>
            </p:nvPr>
          </p:nvCxnSpPr>
          <p:spPr>
            <a:xfrm>
              <a:off x="9964093" y="5210816"/>
              <a:ext cx="1" cy="215679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" name="组合 81"/>
          <p:cNvGrpSpPr/>
          <p:nvPr>
            <p:custDataLst>
              <p:tags r:id="rId40"/>
            </p:custDataLst>
          </p:nvPr>
        </p:nvGrpSpPr>
        <p:grpSpPr>
          <a:xfrm>
            <a:off x="4134696" y="5106223"/>
            <a:ext cx="1092371" cy="1068457"/>
            <a:chOff x="9195097" y="4231461"/>
            <a:chExt cx="1092371" cy="1068457"/>
          </a:xfrm>
        </p:grpSpPr>
        <p:grpSp>
          <p:nvGrpSpPr>
            <p:cNvPr id="81" name="组合 80"/>
            <p:cNvGrpSpPr/>
            <p:nvPr>
              <p:custDataLst>
                <p:tags r:id="rId41"/>
              </p:custDataLst>
            </p:nvPr>
          </p:nvGrpSpPr>
          <p:grpSpPr>
            <a:xfrm>
              <a:off x="9195097" y="4231461"/>
              <a:ext cx="1092371" cy="850500"/>
              <a:chOff x="9192345" y="4282956"/>
              <a:chExt cx="1092371" cy="850500"/>
            </a:xfrm>
          </p:grpSpPr>
          <p:sp>
            <p:nvSpPr>
              <p:cNvPr id="70" name="文本框 13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9515602" y="4282956"/>
                <a:ext cx="403225" cy="4603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N</a:t>
                </a:r>
                <a:endParaRPr lang="en-US" altLang="zh-CN" sz="2400" b="1" smtClean="0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矩形 70"/>
              <p:cNvSpPr/>
              <p:nvPr>
                <p:custDataLst>
                  <p:tags r:id="rId43"/>
                </p:custDataLst>
              </p:nvPr>
            </p:nvSpPr>
            <p:spPr>
              <a:xfrm>
                <a:off x="9192345" y="4663901"/>
                <a:ext cx="41973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" name="矩形 71"/>
              <p:cNvSpPr/>
              <p:nvPr>
                <p:custDataLst>
                  <p:tags r:id="rId44"/>
                </p:custDataLst>
              </p:nvPr>
            </p:nvSpPr>
            <p:spPr>
              <a:xfrm>
                <a:off x="9864981" y="4673081"/>
                <a:ext cx="419735" cy="460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</a:t>
                </a:r>
                <a:endPara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endParaRPr>
              </a:p>
            </p:txBody>
          </p:sp>
          <p:cxnSp>
            <p:nvCxnSpPr>
              <p:cNvPr id="73" name="直接连接符 72"/>
              <p:cNvCxnSpPr/>
              <p:nvPr>
                <p:custDataLst>
                  <p:tags r:id="rId45"/>
                </p:custDataLst>
              </p:nvPr>
            </p:nvCxnSpPr>
            <p:spPr>
              <a:xfrm flipV="1">
                <a:off x="9374014" y="4531587"/>
                <a:ext cx="224089" cy="222863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直接连接符 73"/>
              <p:cNvCxnSpPr/>
              <p:nvPr>
                <p:custDataLst>
                  <p:tags r:id="rId46"/>
                </p:custDataLst>
              </p:nvPr>
            </p:nvCxnSpPr>
            <p:spPr>
              <a:xfrm flipH="1" flipV="1">
                <a:off x="9839583" y="4566079"/>
                <a:ext cx="251540" cy="222864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75" name="矩形 74"/>
            <p:cNvSpPr/>
            <p:nvPr>
              <p:custDataLst>
                <p:tags r:id="rId47"/>
              </p:custDataLst>
            </p:nvPr>
          </p:nvSpPr>
          <p:spPr>
            <a:xfrm>
              <a:off x="9512342" y="4839543"/>
              <a:ext cx="419735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H</a:t>
              </a:r>
              <a:endPara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76" name="直接连接符 75"/>
            <p:cNvCxnSpPr/>
            <p:nvPr>
              <p:custDataLst>
                <p:tags r:id="rId48"/>
              </p:custDataLst>
            </p:nvPr>
          </p:nvCxnSpPr>
          <p:spPr>
            <a:xfrm>
              <a:off x="9696399" y="4653136"/>
              <a:ext cx="19685" cy="254251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83" name="图片 82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50">
            <a:lum bright="-6000"/>
          </a:blip>
          <a:stretch>
            <a:fillRect/>
          </a:stretch>
        </p:blipFill>
        <p:spPr>
          <a:xfrm>
            <a:off x="6081622" y="2481627"/>
            <a:ext cx="1358448" cy="438554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52">
            <a:lum bright="-6000"/>
          </a:blip>
          <a:stretch>
            <a:fillRect/>
          </a:stretch>
        </p:blipFill>
        <p:spPr>
          <a:xfrm>
            <a:off x="6225767" y="1866274"/>
            <a:ext cx="1012484" cy="437654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54">
            <a:lum bright="-6000"/>
          </a:blip>
          <a:stretch>
            <a:fillRect/>
          </a:stretch>
        </p:blipFill>
        <p:spPr>
          <a:xfrm>
            <a:off x="6297295" y="3882390"/>
            <a:ext cx="1056005" cy="1100455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6">
            <a:lum bright="-6000"/>
          </a:blip>
          <a:stretch>
            <a:fillRect/>
          </a:stretch>
        </p:blipFill>
        <p:spPr>
          <a:xfrm>
            <a:off x="6108700" y="3018155"/>
            <a:ext cx="1332230" cy="72771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58">
            <a:lum bright="-6000"/>
          </a:blip>
          <a:stretch>
            <a:fillRect/>
          </a:stretch>
        </p:blipFill>
        <p:spPr>
          <a:xfrm>
            <a:off x="6177915" y="5178425"/>
            <a:ext cx="1302385" cy="728980"/>
          </a:xfrm>
          <a:prstGeom prst="rect">
            <a:avLst/>
          </a:prstGeom>
        </p:spPr>
      </p:pic>
      <p:sp>
        <p:nvSpPr>
          <p:cNvPr id="88" name="文本框 87"/>
          <p:cNvSpPr txBox="1"/>
          <p:nvPr>
            <p:custDataLst>
              <p:tags r:id="rId59"/>
            </p:custDataLst>
          </p:nvPr>
        </p:nvSpPr>
        <p:spPr>
          <a:xfrm>
            <a:off x="8890000" y="3162300"/>
            <a:ext cx="1096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V形</a:t>
            </a:r>
            <a:endParaRPr lang="zh-CN" altLang="en-US" sz="2800" b="1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9" name="文本框 88"/>
          <p:cNvSpPr txBox="1"/>
          <p:nvPr>
            <p:custDataLst>
              <p:tags r:id="rId60"/>
            </p:custDataLst>
          </p:nvPr>
        </p:nvSpPr>
        <p:spPr>
          <a:xfrm>
            <a:off x="8655685" y="4195445"/>
            <a:ext cx="2217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正四面体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0" name="文本框 89"/>
          <p:cNvSpPr txBox="1"/>
          <p:nvPr>
            <p:custDataLst>
              <p:tags r:id="rId61"/>
            </p:custDataLst>
          </p:nvPr>
        </p:nvSpPr>
        <p:spPr>
          <a:xfrm>
            <a:off x="8601710" y="5320665"/>
            <a:ext cx="22174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三角锥形</a:t>
            </a:r>
            <a:endParaRPr lang="zh-CN" altLang="en-US" sz="2800" b="1" smtClean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1" name="文本框 90"/>
          <p:cNvSpPr txBox="1"/>
          <p:nvPr>
            <p:custDataLst>
              <p:tags r:id="rId62"/>
            </p:custDataLst>
          </p:nvPr>
        </p:nvSpPr>
        <p:spPr>
          <a:xfrm>
            <a:off x="8655685" y="1843405"/>
            <a:ext cx="158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直线型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3"/>
            </p:custDataLst>
          </p:nvPr>
        </p:nvSpPr>
        <p:spPr>
          <a:xfrm>
            <a:off x="8673465" y="2442210"/>
            <a:ext cx="1584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直线型</a:t>
            </a:r>
            <a:endParaRPr lang="zh-CN" altLang="en-US" sz="2800" b="1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3" grpId="0"/>
    </p:bldLst>
  </p:timing>
</p:sld>
</file>

<file path=ppt/tags/tag1.xml><?xml version="1.0" encoding="utf-8"?>
<p:tagLst xmlns:p="http://schemas.openxmlformats.org/presentationml/2006/main">
  <p:tag name="AS_UNIQUEID" val="3661"/>
</p:tagLst>
</file>

<file path=ppt/tags/tag10.xml><?xml version="1.0" encoding="utf-8"?>
<p:tagLst xmlns:p="http://schemas.openxmlformats.org/presentationml/2006/main">
  <p:tag name="AS_UNIQUEID" val="3679"/>
</p:tagLst>
</file>

<file path=ppt/tags/tag100.xml><?xml version="1.0" encoding="utf-8"?>
<p:tagLst xmlns:p="http://schemas.openxmlformats.org/presentationml/2006/main">
  <p:tag name="AS_UNIQUEID" val="2613"/>
  <p:tag name="KSO_WM_BEAUTIFY_FLAG" val=""/>
</p:tagLst>
</file>

<file path=ppt/tags/tag101.xml><?xml version="1.0" encoding="utf-8"?>
<p:tagLst xmlns:p="http://schemas.openxmlformats.org/presentationml/2006/main">
  <p:tag name="AS_UNIQUEID" val="2614"/>
  <p:tag name="KSO_WM_BEAUTIFY_FLAG" val=""/>
</p:tagLst>
</file>

<file path=ppt/tags/tag102.xml><?xml version="1.0" encoding="utf-8"?>
<p:tagLst xmlns:p="http://schemas.openxmlformats.org/presentationml/2006/main">
  <p:tag name="AS_UNIQUEID" val="2615"/>
  <p:tag name="KSO_WM_BEAUTIFY_FLAG" val=""/>
</p:tagLst>
</file>

<file path=ppt/tags/tag103.xml><?xml version="1.0" encoding="utf-8"?>
<p:tagLst xmlns:p="http://schemas.openxmlformats.org/presentationml/2006/main">
  <p:tag name="AS_UNIQUEID" val="2616"/>
  <p:tag name="KSO_WM_BEAUTIFY_FLAG" val=""/>
</p:tagLst>
</file>

<file path=ppt/tags/tag104.xml><?xml version="1.0" encoding="utf-8"?>
<p:tagLst xmlns:p="http://schemas.openxmlformats.org/presentationml/2006/main">
  <p:tag name="AS_UNIQUEID" val="2617"/>
  <p:tag name="KSO_WM_BEAUTIFY_FLAG" val=""/>
</p:tagLst>
</file>

<file path=ppt/tags/tag105.xml><?xml version="1.0" encoding="utf-8"?>
<p:tagLst xmlns:p="http://schemas.openxmlformats.org/presentationml/2006/main">
  <p:tag name="AS_UNIQUEID" val="2618"/>
  <p:tag name="KSO_WM_BEAUTIFY_FLAG" val=""/>
</p:tagLst>
</file>

<file path=ppt/tags/tag106.xml><?xml version="1.0" encoding="utf-8"?>
<p:tagLst xmlns:p="http://schemas.openxmlformats.org/presentationml/2006/main">
  <p:tag name="AS_UNIQUEID" val="2619"/>
  <p:tag name="KSO_WM_BEAUTIFY_FLAG" val=""/>
</p:tagLst>
</file>

<file path=ppt/tags/tag107.xml><?xml version="1.0" encoding="utf-8"?>
<p:tagLst xmlns:p="http://schemas.openxmlformats.org/presentationml/2006/main">
  <p:tag name="AS_UNIQUEID" val="2620"/>
  <p:tag name="KSO_WM_BEAUTIFY_FLAG" val=""/>
</p:tagLst>
</file>

<file path=ppt/tags/tag108.xml><?xml version="1.0" encoding="utf-8"?>
<p:tagLst xmlns:p="http://schemas.openxmlformats.org/presentationml/2006/main">
  <p:tag name="AS_UNIQUEID" val="2621"/>
  <p:tag name="KSO_WM_BEAUTIFY_FLAG" val=""/>
</p:tagLst>
</file>

<file path=ppt/tags/tag109.xml><?xml version="1.0" encoding="utf-8"?>
<p:tagLst xmlns:p="http://schemas.openxmlformats.org/presentationml/2006/main">
  <p:tag name="AS_UNIQUEID" val="2622"/>
  <p:tag name="KSO_WM_BEAUTIFY_FLAG" val=""/>
</p:tagLst>
</file>

<file path=ppt/tags/tag11.xml><?xml version="1.0" encoding="utf-8"?>
<p:tagLst xmlns:p="http://schemas.openxmlformats.org/presentationml/2006/main">
  <p:tag name="AS_UNIQUEID" val="3681"/>
</p:tagLst>
</file>

<file path=ppt/tags/tag110.xml><?xml version="1.0" encoding="utf-8"?>
<p:tagLst xmlns:p="http://schemas.openxmlformats.org/presentationml/2006/main">
  <p:tag name="AS_UNIQUEID" val="2623"/>
  <p:tag name="KSO_WM_BEAUTIFY_FLAG" val=""/>
</p:tagLst>
</file>

<file path=ppt/tags/tag111.xml><?xml version="1.0" encoding="utf-8"?>
<p:tagLst xmlns:p="http://schemas.openxmlformats.org/presentationml/2006/main">
  <p:tag name="AS_UNIQUEID" val="2624"/>
  <p:tag name="KSO_WM_BEAUTIFY_FLAG" val=""/>
</p:tagLst>
</file>

<file path=ppt/tags/tag112.xml><?xml version="1.0" encoding="utf-8"?>
<p:tagLst xmlns:p="http://schemas.openxmlformats.org/presentationml/2006/main">
  <p:tag name="AS_UNIQUEID" val="2625"/>
  <p:tag name="KSO_WM_BEAUTIFY_FLAG" val=""/>
</p:tagLst>
</file>

<file path=ppt/tags/tag113.xml><?xml version="1.0" encoding="utf-8"?>
<p:tagLst xmlns:p="http://schemas.openxmlformats.org/presentationml/2006/main">
  <p:tag name="AS_UNIQUEID" val="2626"/>
  <p:tag name="KSO_WM_BEAUTIFY_FLAG" val=""/>
</p:tagLst>
</file>

<file path=ppt/tags/tag114.xml><?xml version="1.0" encoding="utf-8"?>
<p:tagLst xmlns:p="http://schemas.openxmlformats.org/presentationml/2006/main">
  <p:tag name="AS_UNIQUEID" val="2627"/>
  <p:tag name="KSO_WM_BEAUTIFY_FLAG" val=""/>
</p:tagLst>
</file>

<file path=ppt/tags/tag115.xml><?xml version="1.0" encoding="utf-8"?>
<p:tagLst xmlns:p="http://schemas.openxmlformats.org/presentationml/2006/main">
  <p:tag name="AS_UNIQUEID" val="2628"/>
  <p:tag name="KSO_WM_BEAUTIFY_FLAG" val=""/>
</p:tagLst>
</file>

<file path=ppt/tags/tag116.xml><?xml version="1.0" encoding="utf-8"?>
<p:tagLst xmlns:p="http://schemas.openxmlformats.org/presentationml/2006/main">
  <p:tag name="AS_UNIQUEID" val="2629"/>
  <p:tag name="KSO_WM_BEAUTIFY_FLAG" val=""/>
</p:tagLst>
</file>

<file path=ppt/tags/tag117.xml><?xml version="1.0" encoding="utf-8"?>
<p:tagLst xmlns:p="http://schemas.openxmlformats.org/presentationml/2006/main">
  <p:tag name="AS_UNIQUEID" val="2630"/>
  <p:tag name="KSO_WM_BEAUTIFY_FLAG" val=""/>
</p:tagLst>
</file>

<file path=ppt/tags/tag118.xml><?xml version="1.0" encoding="utf-8"?>
<p:tagLst xmlns:p="http://schemas.openxmlformats.org/presentationml/2006/main">
  <p:tag name="AS_UNIQUEID" val="2631"/>
</p:tagLst>
</file>

<file path=ppt/tags/tag119.xml><?xml version="1.0" encoding="utf-8"?>
<p:tagLst xmlns:p="http://schemas.openxmlformats.org/presentationml/2006/main">
  <p:tag name="AS_UNIQUEID" val="2632"/>
  <p:tag name="KSO_WM_BEAUTIFY_FLAG" val=""/>
</p:tagLst>
</file>

<file path=ppt/tags/tag12.xml><?xml version="1.0" encoding="utf-8"?>
<p:tagLst xmlns:p="http://schemas.openxmlformats.org/presentationml/2006/main">
  <p:tag name="AS_UNIQUEID" val="3683"/>
</p:tagLst>
</file>

<file path=ppt/tags/tag120.xml><?xml version="1.0" encoding="utf-8"?>
<p:tagLst xmlns:p="http://schemas.openxmlformats.org/presentationml/2006/main">
  <p:tag name="AS_UNIQUEID" val="2633"/>
  <p:tag name="KSO_WM_BEAUTIFY_FLAG" val=""/>
</p:tagLst>
</file>

<file path=ppt/tags/tag121.xml><?xml version="1.0" encoding="utf-8"?>
<p:tagLst xmlns:p="http://schemas.openxmlformats.org/presentationml/2006/main">
  <p:tag name="AS_UNIQUEID" val="2634"/>
  <p:tag name="KSO_WM_BEAUTIFY_FLAG" val=""/>
</p:tagLst>
</file>

<file path=ppt/tags/tag122.xml><?xml version="1.0" encoding="utf-8"?>
<p:tagLst xmlns:p="http://schemas.openxmlformats.org/presentationml/2006/main">
  <p:tag name="AS_UNIQUEID" val="2635"/>
  <p:tag name="KSO_WM_BEAUTIFY_FLAG" val=""/>
</p:tagLst>
</file>

<file path=ppt/tags/tag123.xml><?xml version="1.0" encoding="utf-8"?>
<p:tagLst xmlns:p="http://schemas.openxmlformats.org/presentationml/2006/main">
  <p:tag name="AS_UNIQUEID" val="2636"/>
  <p:tag name="KSO_WM_BEAUTIFY_FLAG" val=""/>
</p:tagLst>
</file>

<file path=ppt/tags/tag124.xml><?xml version="1.0" encoding="utf-8"?>
<p:tagLst xmlns:p="http://schemas.openxmlformats.org/presentationml/2006/main">
  <p:tag name="AS_UNIQUEID" val="2637"/>
  <p:tag name="KSO_WM_BEAUTIFY_FLAG" val=""/>
</p:tagLst>
</file>

<file path=ppt/tags/tag125.xml><?xml version="1.0" encoding="utf-8"?>
<p:tagLst xmlns:p="http://schemas.openxmlformats.org/presentationml/2006/main">
  <p:tag name="AS_UNIQUEID" val="2638"/>
  <p:tag name="KSO_WM_BEAUTIFY_FLAG" val=""/>
</p:tagLst>
</file>

<file path=ppt/tags/tag126.xml><?xml version="1.0" encoding="utf-8"?>
<p:tagLst xmlns:p="http://schemas.openxmlformats.org/presentationml/2006/main">
  <p:tag name="AS_UNIQUEID" val="2639"/>
  <p:tag name="KSO_WM_BEAUTIFY_FLAG" val=""/>
</p:tagLst>
</file>

<file path=ppt/tags/tag127.xml><?xml version="1.0" encoding="utf-8"?>
<p:tagLst xmlns:p="http://schemas.openxmlformats.org/presentationml/2006/main">
  <p:tag name="AS_UNIQUEID" val="2640"/>
  <p:tag name="KSO_WM_BEAUTIFY_FLAG" val=""/>
</p:tagLst>
</file>

<file path=ppt/tags/tag128.xml><?xml version="1.0" encoding="utf-8"?>
<p:tagLst xmlns:p="http://schemas.openxmlformats.org/presentationml/2006/main">
  <p:tag name="AS_UNIQUEID" val="2641"/>
  <p:tag name="KSO_WM_BEAUTIFY_FLAG" val=""/>
</p:tagLst>
</file>

<file path=ppt/tags/tag129.xml><?xml version="1.0" encoding="utf-8"?>
<p:tagLst xmlns:p="http://schemas.openxmlformats.org/presentationml/2006/main">
  <p:tag name="AS_UNIQUEID" val="2642"/>
  <p:tag name="KSO_WM_BEAUTIFY_FLAG" val=""/>
</p:tagLst>
</file>

<file path=ppt/tags/tag13.xml><?xml version="1.0" encoding="utf-8"?>
<p:tagLst xmlns:p="http://schemas.openxmlformats.org/presentationml/2006/main">
  <p:tag name="AS_UNIQUEID" val="3685"/>
</p:tagLst>
</file>

<file path=ppt/tags/tag130.xml><?xml version="1.0" encoding="utf-8"?>
<p:tagLst xmlns:p="http://schemas.openxmlformats.org/presentationml/2006/main">
  <p:tag name="AS_UNIQUEID" val="2643"/>
  <p:tag name="KSO_WM_BEAUTIFY_FLAG" val=""/>
</p:tagLst>
</file>

<file path=ppt/tags/tag131.xml><?xml version="1.0" encoding="utf-8"?>
<p:tagLst xmlns:p="http://schemas.openxmlformats.org/presentationml/2006/main">
  <p:tag name="AS_UNIQUEID" val="2644"/>
  <p:tag name="KSO_WM_BEAUTIFY_FLAG" val=""/>
</p:tagLst>
</file>

<file path=ppt/tags/tag132.xml><?xml version="1.0" encoding="utf-8"?>
<p:tagLst xmlns:p="http://schemas.openxmlformats.org/presentationml/2006/main">
  <p:tag name="AS_UNIQUEID" val="2645"/>
  <p:tag name="KSO_WM_BEAUTIFY_FLAG" val=""/>
</p:tagLst>
</file>

<file path=ppt/tags/tag133.xml><?xml version="1.0" encoding="utf-8"?>
<p:tagLst xmlns:p="http://schemas.openxmlformats.org/presentationml/2006/main">
  <p:tag name="AS_UNIQUEID" val="2646"/>
  <p:tag name="KSO_WM_BEAUTIFY_FLAG" val=""/>
</p:tagLst>
</file>

<file path=ppt/tags/tag134.xml><?xml version="1.0" encoding="utf-8"?>
<p:tagLst xmlns:p="http://schemas.openxmlformats.org/presentationml/2006/main">
  <p:tag name="AS_UNIQUEID" val="2647"/>
  <p:tag name="KSO_WM_BEAUTIFY_FLAG" val=""/>
</p:tagLst>
</file>

<file path=ppt/tags/tag135.xml><?xml version="1.0" encoding="utf-8"?>
<p:tagLst xmlns:p="http://schemas.openxmlformats.org/presentationml/2006/main">
  <p:tag name="AS_UNIQUEID" val="2648"/>
  <p:tag name="KSO_WM_BEAUTIFY_FLAG" val=""/>
</p:tagLst>
</file>

<file path=ppt/tags/tag136.xml><?xml version="1.0" encoding="utf-8"?>
<p:tagLst xmlns:p="http://schemas.openxmlformats.org/presentationml/2006/main">
  <p:tag name="AS_UNIQUEID" val="2649"/>
  <p:tag name="KSO_WM_BEAUTIFY_FLAG" val=""/>
</p:tagLst>
</file>

<file path=ppt/tags/tag137.xml><?xml version="1.0" encoding="utf-8"?>
<p:tagLst xmlns:p="http://schemas.openxmlformats.org/presentationml/2006/main">
  <p:tag name="AS_UNIQUEID" val="2650"/>
  <p:tag name="KSO_WM_BEAUTIFY_FLAG" val=""/>
</p:tagLst>
</file>

<file path=ppt/tags/tag138.xml><?xml version="1.0" encoding="utf-8"?>
<p:tagLst xmlns:p="http://schemas.openxmlformats.org/presentationml/2006/main">
  <p:tag name="AS_UNIQUEID" val="2651"/>
  <p:tag name="KSO_WM_BEAUTIFY_FLAG" val=""/>
</p:tagLst>
</file>

<file path=ppt/tags/tag139.xml><?xml version="1.0" encoding="utf-8"?>
<p:tagLst xmlns:p="http://schemas.openxmlformats.org/presentationml/2006/main">
  <p:tag name="AS_UNIQUEID" val="2652"/>
</p:tagLst>
</file>

<file path=ppt/tags/tag14.xml><?xml version="1.0" encoding="utf-8"?>
<p:tagLst xmlns:p="http://schemas.openxmlformats.org/presentationml/2006/main">
  <p:tag name="AS_UNIQUEID" val="3687"/>
</p:tagLst>
</file>

<file path=ppt/tags/tag140.xml><?xml version="1.0" encoding="utf-8"?>
<p:tagLst xmlns:p="http://schemas.openxmlformats.org/presentationml/2006/main">
  <p:tag name="AS_UNIQUEID" val="2653"/>
  <p:tag name="KSO_WM_BEAUTIFY_FLAG" val=""/>
</p:tagLst>
</file>

<file path=ppt/tags/tag141.xml><?xml version="1.0" encoding="utf-8"?>
<p:tagLst xmlns:p="http://schemas.openxmlformats.org/presentationml/2006/main">
  <p:tag name="AS_UNIQUEID" val="2654"/>
  <p:tag name="KSO_WM_BEAUTIFY_FLAG" val=""/>
</p:tagLst>
</file>

<file path=ppt/tags/tag142.xml><?xml version="1.0" encoding="utf-8"?>
<p:tagLst xmlns:p="http://schemas.openxmlformats.org/presentationml/2006/main">
  <p:tag name="AS_UNIQUEID" val="2655"/>
  <p:tag name="KSO_WM_BEAUTIFY_FLAG" val=""/>
</p:tagLst>
</file>

<file path=ppt/tags/tag143.xml><?xml version="1.0" encoding="utf-8"?>
<p:tagLst xmlns:p="http://schemas.openxmlformats.org/presentationml/2006/main">
  <p:tag name="AS_UNIQUEID" val="2656"/>
  <p:tag name="KSO_WM_BEAUTIFY_FLAG" val=""/>
</p:tagLst>
</file>

<file path=ppt/tags/tag144.xml><?xml version="1.0" encoding="utf-8"?>
<p:tagLst xmlns:p="http://schemas.openxmlformats.org/presentationml/2006/main">
  <p:tag name="AS_UNIQUEID" val="2657"/>
  <p:tag name="KSO_WM_BEAUTIFY_FLAG" val=""/>
</p:tagLst>
</file>

<file path=ppt/tags/tag145.xml><?xml version="1.0" encoding="utf-8"?>
<p:tagLst xmlns:p="http://schemas.openxmlformats.org/presentationml/2006/main">
  <p:tag name="AS_UNIQUEID" val="2658"/>
  <p:tag name="KSO_WM_BEAUTIFY_FLAG" val=""/>
</p:tagLst>
</file>

<file path=ppt/tags/tag146.xml><?xml version="1.0" encoding="utf-8"?>
<p:tagLst xmlns:p="http://schemas.openxmlformats.org/presentationml/2006/main">
  <p:tag name="AS_UNIQUEID" val="2659"/>
  <p:tag name="KSO_WM_BEAUTIFY_FLAG" val=""/>
</p:tagLst>
</file>

<file path=ppt/tags/tag147.xml><?xml version="1.0" encoding="utf-8"?>
<p:tagLst xmlns:p="http://schemas.openxmlformats.org/presentationml/2006/main">
  <p:tag name="AS_UNIQUEID" val="2660"/>
  <p:tag name="KSO_WM_BEAUTIFY_FLAG" val=""/>
</p:tagLst>
</file>

<file path=ppt/tags/tag148.xml><?xml version="1.0" encoding="utf-8"?>
<p:tagLst xmlns:p="http://schemas.openxmlformats.org/presentationml/2006/main">
  <p:tag name="AS_UNIQUEID" val="2661"/>
  <p:tag name="KSO_WM_BEAUTIFY_FLAG" val=""/>
</p:tagLst>
</file>

<file path=ppt/tags/tag149.xml><?xml version="1.0" encoding="utf-8"?>
<p:tagLst xmlns:p="http://schemas.openxmlformats.org/presentationml/2006/main">
  <p:tag name="AS_UNIQUEID" val="2662"/>
  <p:tag name="KSO_WM_BEAUTIFY_FLAG" val=""/>
</p:tagLst>
</file>

<file path=ppt/tags/tag15.xml><?xml version="1.0" encoding="utf-8"?>
<p:tagLst xmlns:p="http://schemas.openxmlformats.org/presentationml/2006/main">
  <p:tag name="AS_UNIQUEID" val="3689"/>
</p:tagLst>
</file>

<file path=ppt/tags/tag150.xml><?xml version="1.0" encoding="utf-8"?>
<p:tagLst xmlns:p="http://schemas.openxmlformats.org/presentationml/2006/main">
  <p:tag name="AS_UNIQUEID" val="2663"/>
  <p:tag name="KSO_WM_BEAUTIFY_FLAG" val=""/>
</p:tagLst>
</file>

<file path=ppt/tags/tag151.xml><?xml version="1.0" encoding="utf-8"?>
<p:tagLst xmlns:p="http://schemas.openxmlformats.org/presentationml/2006/main">
  <p:tag name="AS_UNIQUEID" val="2664"/>
  <p:tag name="KSO_WM_BEAUTIFY_FLAG" val=""/>
</p:tagLst>
</file>

<file path=ppt/tags/tag152.xml><?xml version="1.0" encoding="utf-8"?>
<p:tagLst xmlns:p="http://schemas.openxmlformats.org/presentationml/2006/main">
  <p:tag name="AS_UNIQUEID" val="2665"/>
  <p:tag name="KSO_WM_BEAUTIFY_FLAG" val=""/>
</p:tagLst>
</file>

<file path=ppt/tags/tag153.xml><?xml version="1.0" encoding="utf-8"?>
<p:tagLst xmlns:p="http://schemas.openxmlformats.org/presentationml/2006/main">
  <p:tag name="AS_UNIQUEID" val="2666"/>
  <p:tag name="KSO_WM_BEAUTIFY_FLAG" val=""/>
</p:tagLst>
</file>

<file path=ppt/tags/tag154.xml><?xml version="1.0" encoding="utf-8"?>
<p:tagLst xmlns:p="http://schemas.openxmlformats.org/presentationml/2006/main">
  <p:tag name="AS_UNIQUEID" val="2667"/>
  <p:tag name="KSO_WM_BEAUTIFY_FLAG" val=""/>
</p:tagLst>
</file>

<file path=ppt/tags/tag155.xml><?xml version="1.0" encoding="utf-8"?>
<p:tagLst xmlns:p="http://schemas.openxmlformats.org/presentationml/2006/main">
  <p:tag name="AS_UNIQUEID" val="2668"/>
  <p:tag name="KSO_WM_BEAUTIFY_FLAG" val=""/>
</p:tagLst>
</file>

<file path=ppt/tags/tag156.xml><?xml version="1.0" encoding="utf-8"?>
<p:tagLst xmlns:p="http://schemas.openxmlformats.org/presentationml/2006/main">
  <p:tag name="AS_UNIQUEID" val="2669"/>
  <p:tag name="KSO_WM_BEAUTIFY_FLAG" val=""/>
</p:tagLst>
</file>

<file path=ppt/tags/tag157.xml><?xml version="1.0" encoding="utf-8"?>
<p:tagLst xmlns:p="http://schemas.openxmlformats.org/presentationml/2006/main">
  <p:tag name="AS_UNIQUEID" val="2670"/>
  <p:tag name="KSO_WM_BEAUTIFY_FLAG" val=""/>
</p:tagLst>
</file>

<file path=ppt/tags/tag158.xml><?xml version="1.0" encoding="utf-8"?>
<p:tagLst xmlns:p="http://schemas.openxmlformats.org/presentationml/2006/main">
  <p:tag name="AS_UNIQUEID" val="2671"/>
  <p:tag name="KSO_WM_BEAUTIFY_FLAG" val=""/>
</p:tagLst>
</file>

<file path=ppt/tags/tag159.xml><?xml version="1.0" encoding="utf-8"?>
<p:tagLst xmlns:p="http://schemas.openxmlformats.org/presentationml/2006/main">
  <p:tag name="AS_UNIQUEID" val="2672"/>
  <p:tag name="KSO_WM_BEAUTIFY_FLAG" val=""/>
</p:tagLst>
</file>

<file path=ppt/tags/tag16.xml><?xml version="1.0" encoding="utf-8"?>
<p:tagLst xmlns:p="http://schemas.openxmlformats.org/presentationml/2006/main">
  <p:tag name="AS_UNIQUEID" val="3691"/>
</p:tagLst>
</file>

<file path=ppt/tags/tag160.xml><?xml version="1.0" encoding="utf-8"?>
<p:tagLst xmlns:p="http://schemas.openxmlformats.org/presentationml/2006/main">
  <p:tag name="AS_UNIQUEID" val="466"/>
  <p:tag name="KSO_WM_BEAUTIFY_FLAG" val=""/>
</p:tagLst>
</file>

<file path=ppt/tags/tag161.xml><?xml version="1.0" encoding="utf-8"?>
<p:tagLst xmlns:p="http://schemas.openxmlformats.org/presentationml/2006/main">
  <p:tag name="AS_UNIQUEID" val="2673"/>
  <p:tag name="KSO_WM_BEAUTIFY_FLAG" val=""/>
</p:tagLst>
</file>

<file path=ppt/tags/tag162.xml><?xml version="1.0" encoding="utf-8"?>
<p:tagLst xmlns:p="http://schemas.openxmlformats.org/presentationml/2006/main">
  <p:tag name="AS_UNIQUEID" val="2678"/>
  <p:tag name="KSO_WM_BEAUTIFY_FLAG" val=""/>
</p:tagLst>
</file>

<file path=ppt/tags/tag163.xml><?xml version="1.0" encoding="utf-8"?>
<p:tagLst xmlns:p="http://schemas.openxmlformats.org/presentationml/2006/main">
  <p:tag name="AS_UNIQUEID" val="2679"/>
  <p:tag name="KSO_WM_BEAUTIFY_FLAG" val=""/>
</p:tagLst>
</file>

<file path=ppt/tags/tag164.xml><?xml version="1.0" encoding="utf-8"?>
<p:tagLst xmlns:p="http://schemas.openxmlformats.org/presentationml/2006/main">
  <p:tag name="AS_UNIQUEID" val="2676"/>
  <p:tag name="KSO_WM_BEAUTIFY_FLAG" val=""/>
</p:tagLst>
</file>

<file path=ppt/tags/tag165.xml><?xml version="1.0" encoding="utf-8"?>
<p:tagLst xmlns:p="http://schemas.openxmlformats.org/presentationml/2006/main">
  <p:tag name="AS_UNIQUEID" val="2677"/>
  <p:tag name="KSO_WM_BEAUTIFY_FLAG" val=""/>
</p:tagLst>
</file>

<file path=ppt/tags/tag166.xml><?xml version="1.0" encoding="utf-8"?>
<p:tagLst xmlns:p="http://schemas.openxmlformats.org/presentationml/2006/main">
  <p:tag name="AS_UNIQUEID" val="3776"/>
  <p:tag name="KSO_WM_BEAUTIFY_FLAG" val=""/>
</p:tagLst>
</file>

<file path=ppt/tags/tag167.xml><?xml version="1.0" encoding="utf-8"?>
<p:tagLst xmlns:p="http://schemas.openxmlformats.org/presentationml/2006/main">
  <p:tag name="AS_UNIQUEID" val="3777"/>
</p:tagLst>
</file>

<file path=ppt/tags/tag168.xml><?xml version="1.0" encoding="utf-8"?>
<p:tagLst xmlns:p="http://schemas.openxmlformats.org/presentationml/2006/main">
  <p:tag name="AS_UNIQUEID" val="3779"/>
  <p:tag name="KSO_WM_BEAUTIFY_FLAG" val=""/>
</p:tagLst>
</file>

<file path=ppt/tags/tag169.xml><?xml version="1.0" encoding="utf-8"?>
<p:tagLst xmlns:p="http://schemas.openxmlformats.org/presentationml/2006/main">
  <p:tag name="AS_UNIQUEID" val="3780"/>
  <p:tag name="KSO_WM_BEAUTIFY_FLAG" val=""/>
</p:tagLst>
</file>

<file path=ppt/tags/tag17.xml><?xml version="1.0" encoding="utf-8"?>
<p:tagLst xmlns:p="http://schemas.openxmlformats.org/presentationml/2006/main">
  <p:tag name="AS_UNIQUEID" val="3693"/>
</p:tagLst>
</file>

<file path=ppt/tags/tag170.xml><?xml version="1.0" encoding="utf-8"?>
<p:tagLst xmlns:p="http://schemas.openxmlformats.org/presentationml/2006/main">
  <p:tag name="AS_UNIQUEID" val="3781"/>
  <p:tag name="KSO_WM_BEAUTIFY_FLAG" val=""/>
</p:tagLst>
</file>

<file path=ppt/tags/tag171.xml><?xml version="1.0" encoding="utf-8"?>
<p:tagLst xmlns:p="http://schemas.openxmlformats.org/presentationml/2006/main">
  <p:tag name="AS_UNIQUEID" val="2690"/>
</p:tagLst>
</file>

<file path=ppt/tags/tag172.xml><?xml version="1.0" encoding="utf-8"?>
<p:tagLst xmlns:p="http://schemas.openxmlformats.org/presentationml/2006/main">
  <p:tag name="AS_UNIQUEID" val="2691"/>
  <p:tag name="KSO_WM_BEAUTIFY_FLAG" val=""/>
</p:tagLst>
</file>

<file path=ppt/tags/tag173.xml><?xml version="1.0" encoding="utf-8"?>
<p:tagLst xmlns:p="http://schemas.openxmlformats.org/presentationml/2006/main">
  <p:tag name="AS_UNIQUEID" val="2692"/>
  <p:tag name="KSO_WM_BEAUTIFY_FLAG" val=""/>
</p:tagLst>
</file>

<file path=ppt/tags/tag174.xml><?xml version="1.0" encoding="utf-8"?>
<p:tagLst xmlns:p="http://schemas.openxmlformats.org/presentationml/2006/main">
  <p:tag name="AS_UNIQUEID" val="2693"/>
  <p:tag name="KSO_WM_BEAUTIFY_FLAG" val=""/>
</p:tagLst>
</file>

<file path=ppt/tags/tag175.xml><?xml version="1.0" encoding="utf-8"?>
<p:tagLst xmlns:p="http://schemas.openxmlformats.org/presentationml/2006/main">
  <p:tag name="AS_UNIQUEID" val="2694"/>
  <p:tag name="KSO_WM_BEAUTIFY_FLAG" val=""/>
</p:tagLst>
</file>

<file path=ppt/tags/tag176.xml><?xml version="1.0" encoding="utf-8"?>
<p:tagLst xmlns:p="http://schemas.openxmlformats.org/presentationml/2006/main">
  <p:tag name="AS_UNIQUEID" val="2695"/>
  <p:tag name="KSO_WM_BEAUTIFY_FLAG" val=""/>
</p:tagLst>
</file>

<file path=ppt/tags/tag177.xml><?xml version="1.0" encoding="utf-8"?>
<p:tagLst xmlns:p="http://schemas.openxmlformats.org/presentationml/2006/main">
  <p:tag name="AS_UNIQUEID" val="2696"/>
  <p:tag name="KSO_WM_BEAUTIFY_FLAG" val=""/>
</p:tagLst>
</file>

<file path=ppt/tags/tag178.xml><?xml version="1.0" encoding="utf-8"?>
<p:tagLst xmlns:p="http://schemas.openxmlformats.org/presentationml/2006/main">
  <p:tag name="AS_UNIQUEID" val="2697"/>
  <p:tag name="KSO_WM_BEAUTIFY_FLAG" val=""/>
</p:tagLst>
</file>

<file path=ppt/tags/tag179.xml><?xml version="1.0" encoding="utf-8"?>
<p:tagLst xmlns:p="http://schemas.openxmlformats.org/presentationml/2006/main">
  <p:tag name="AS_UNIQUEID" val="2698"/>
  <p:tag name="KSO_WM_BEAUTIFY_FLAG" val=""/>
</p:tagLst>
</file>

<file path=ppt/tags/tag18.xml><?xml version="1.0" encoding="utf-8"?>
<p:tagLst xmlns:p="http://schemas.openxmlformats.org/presentationml/2006/main">
  <p:tag name="AS_UNIQUEID" val="3695"/>
</p:tagLst>
</file>

<file path=ppt/tags/tag180.xml><?xml version="1.0" encoding="utf-8"?>
<p:tagLst xmlns:p="http://schemas.openxmlformats.org/presentationml/2006/main">
  <p:tag name="AS_UNIQUEID" val="2699"/>
  <p:tag name="KSO_WM_BEAUTIFY_FLAG" val=""/>
</p:tagLst>
</file>

<file path=ppt/tags/tag181.xml><?xml version="1.0" encoding="utf-8"?>
<p:tagLst xmlns:p="http://schemas.openxmlformats.org/presentationml/2006/main">
  <p:tag name="AS_UNIQUEID" val="2700"/>
  <p:tag name="KSO_WM_BEAUTIFY_FLAG" val=""/>
</p:tagLst>
</file>

<file path=ppt/tags/tag182.xml><?xml version="1.0" encoding="utf-8"?>
<p:tagLst xmlns:p="http://schemas.openxmlformats.org/presentationml/2006/main">
  <p:tag name="AS_UNIQUEID" val="2701"/>
  <p:tag name="KSO_WM_BEAUTIFY_FLAG" val=""/>
</p:tagLst>
</file>

<file path=ppt/tags/tag183.xml><?xml version="1.0" encoding="utf-8"?>
<p:tagLst xmlns:p="http://schemas.openxmlformats.org/presentationml/2006/main">
  <p:tag name="AS_UNIQUEID" val="2702"/>
  <p:tag name="KSO_WM_BEAUTIFY_FLAG" val=""/>
</p:tagLst>
</file>

<file path=ppt/tags/tag184.xml><?xml version="1.0" encoding="utf-8"?>
<p:tagLst xmlns:p="http://schemas.openxmlformats.org/presentationml/2006/main">
  <p:tag name="AS_UNIQUEID" val="2703"/>
  <p:tag name="KSO_WM_BEAUTIFY_FLAG" val=""/>
</p:tagLst>
</file>

<file path=ppt/tags/tag185.xml><?xml version="1.0" encoding="utf-8"?>
<p:tagLst xmlns:p="http://schemas.openxmlformats.org/presentationml/2006/main">
  <p:tag name="AS_UNIQUEID" val="2704"/>
  <p:tag name="KSO_WM_BEAUTIFY_FLAG" val=""/>
</p:tagLst>
</file>

<file path=ppt/tags/tag186.xml><?xml version="1.0" encoding="utf-8"?>
<p:tagLst xmlns:p="http://schemas.openxmlformats.org/presentationml/2006/main">
  <p:tag name="AS_UNIQUEID" val="2705"/>
  <p:tag name="KSO_WM_BEAUTIFY_FLAG" val=""/>
</p:tagLst>
</file>

<file path=ppt/tags/tag187.xml><?xml version="1.0" encoding="utf-8"?>
<p:tagLst xmlns:p="http://schemas.openxmlformats.org/presentationml/2006/main">
  <p:tag name="AS_UNIQUEID" val="2706"/>
  <p:tag name="KSO_WM_BEAUTIFY_FLAG" val=""/>
</p:tagLst>
</file>

<file path=ppt/tags/tag188.xml><?xml version="1.0" encoding="utf-8"?>
<p:tagLst xmlns:p="http://schemas.openxmlformats.org/presentationml/2006/main">
  <p:tag name="AS_UNIQUEID" val="2707"/>
  <p:tag name="KSO_WM_BEAUTIFY_FLAG" val=""/>
</p:tagLst>
</file>

<file path=ppt/tags/tag189.xml><?xml version="1.0" encoding="utf-8"?>
<p:tagLst xmlns:p="http://schemas.openxmlformats.org/presentationml/2006/main">
  <p:tag name="AS_UNIQUEID" val="2708"/>
  <p:tag name="KSO_WM_BEAUTIFY_FLAG" val=""/>
</p:tagLst>
</file>

<file path=ppt/tags/tag19.xml><?xml version="1.0" encoding="utf-8"?>
<p:tagLst xmlns:p="http://schemas.openxmlformats.org/presentationml/2006/main">
  <p:tag name="AS_UNIQUEID" val="3697"/>
</p:tagLst>
</file>

<file path=ppt/tags/tag190.xml><?xml version="1.0" encoding="utf-8"?>
<p:tagLst xmlns:p="http://schemas.openxmlformats.org/presentationml/2006/main">
  <p:tag name="AS_UNIQUEID" val="2709"/>
</p:tagLst>
</file>

<file path=ppt/tags/tag191.xml><?xml version="1.0" encoding="utf-8"?>
<p:tagLst xmlns:p="http://schemas.openxmlformats.org/presentationml/2006/main">
  <p:tag name="AS_UNIQUEID" val="2710"/>
  <p:tag name="KSO_WM_BEAUTIFY_FLAG" val=""/>
</p:tagLst>
</file>

<file path=ppt/tags/tag192.xml><?xml version="1.0" encoding="utf-8"?>
<p:tagLst xmlns:p="http://schemas.openxmlformats.org/presentationml/2006/main">
  <p:tag name="AS_UNIQUEID" val="2711"/>
  <p:tag name="KSO_WM_BEAUTIFY_FLAG" val=""/>
</p:tagLst>
</file>

<file path=ppt/tags/tag193.xml><?xml version="1.0" encoding="utf-8"?>
<p:tagLst xmlns:p="http://schemas.openxmlformats.org/presentationml/2006/main">
  <p:tag name="AS_UNIQUEID" val="2712"/>
  <p:tag name="KSO_WM_BEAUTIFY_FLAG" val=""/>
</p:tagLst>
</file>

<file path=ppt/tags/tag194.xml><?xml version="1.0" encoding="utf-8"?>
<p:tagLst xmlns:p="http://schemas.openxmlformats.org/presentationml/2006/main">
  <p:tag name="AS_UNIQUEID" val="2713"/>
  <p:tag name="KSO_WM_BEAUTIFY_FLAG" val=""/>
</p:tagLst>
</file>

<file path=ppt/tags/tag195.xml><?xml version="1.0" encoding="utf-8"?>
<p:tagLst xmlns:p="http://schemas.openxmlformats.org/presentationml/2006/main">
  <p:tag name="AS_UNIQUEID" val="2714"/>
  <p:tag name="KSO_WM_BEAUTIFY_FLAG" val=""/>
</p:tagLst>
</file>

<file path=ppt/tags/tag196.xml><?xml version="1.0" encoding="utf-8"?>
<p:tagLst xmlns:p="http://schemas.openxmlformats.org/presentationml/2006/main">
  <p:tag name="AS_UNIQUEID" val="2715"/>
  <p:tag name="KSO_WM_BEAUTIFY_FLAG" val=""/>
</p:tagLst>
</file>

<file path=ppt/tags/tag197.xml><?xml version="1.0" encoding="utf-8"?>
<p:tagLst xmlns:p="http://schemas.openxmlformats.org/presentationml/2006/main">
  <p:tag name="AS_UNIQUEID" val="2716"/>
  <p:tag name="KSO_WM_BEAUTIFY_FLAG" val=""/>
</p:tagLst>
</file>

<file path=ppt/tags/tag198.xml><?xml version="1.0" encoding="utf-8"?>
<p:tagLst xmlns:p="http://schemas.openxmlformats.org/presentationml/2006/main">
  <p:tag name="AS_UNIQUEID" val="2717"/>
  <p:tag name="KSO_WM_BEAUTIFY_FLAG" val=""/>
</p:tagLst>
</file>

<file path=ppt/tags/tag199.xml><?xml version="1.0" encoding="utf-8"?>
<p:tagLst xmlns:p="http://schemas.openxmlformats.org/presentationml/2006/main">
  <p:tag name="AS_UNIQUEID" val="2718"/>
  <p:tag name="KSO_WM_BEAUTIFY_FLAG" val=""/>
</p:tagLst>
</file>

<file path=ppt/tags/tag2.xml><?xml version="1.0" encoding="utf-8"?>
<p:tagLst xmlns:p="http://schemas.openxmlformats.org/presentationml/2006/main">
  <p:tag name="AS_UNIQUEID" val="3663"/>
</p:tagLst>
</file>

<file path=ppt/tags/tag20.xml><?xml version="1.0" encoding="utf-8"?>
<p:tagLst xmlns:p="http://schemas.openxmlformats.org/presentationml/2006/main">
  <p:tag name="AS_UNIQUEID" val="3699"/>
</p:tagLst>
</file>

<file path=ppt/tags/tag200.xml><?xml version="1.0" encoding="utf-8"?>
<p:tagLst xmlns:p="http://schemas.openxmlformats.org/presentationml/2006/main">
  <p:tag name="AS_UNIQUEID" val="2719"/>
  <p:tag name="KSO_WM_BEAUTIFY_FLAG" val=""/>
</p:tagLst>
</file>

<file path=ppt/tags/tag201.xml><?xml version="1.0" encoding="utf-8"?>
<p:tagLst xmlns:p="http://schemas.openxmlformats.org/presentationml/2006/main">
  <p:tag name="AS_UNIQUEID" val="2720"/>
  <p:tag name="KSO_WM_BEAUTIFY_FLAG" val=""/>
</p:tagLst>
</file>

<file path=ppt/tags/tag202.xml><?xml version="1.0" encoding="utf-8"?>
<p:tagLst xmlns:p="http://schemas.openxmlformats.org/presentationml/2006/main">
  <p:tag name="AS_UNIQUEID" val="2721"/>
  <p:tag name="KSO_WM_BEAUTIFY_FLAG" val=""/>
</p:tagLst>
</file>

<file path=ppt/tags/tag203.xml><?xml version="1.0" encoding="utf-8"?>
<p:tagLst xmlns:p="http://schemas.openxmlformats.org/presentationml/2006/main">
  <p:tag name="AS_UNIQUEID" val="2722"/>
  <p:tag name="KSO_WM_BEAUTIFY_FLAG" val=""/>
</p:tagLst>
</file>

<file path=ppt/tags/tag204.xml><?xml version="1.0" encoding="utf-8"?>
<p:tagLst xmlns:p="http://schemas.openxmlformats.org/presentationml/2006/main">
  <p:tag name="AS_UNIQUEID" val="2723"/>
  <p:tag name="KSO_WM_BEAUTIFY_FLAG" val=""/>
</p:tagLst>
</file>

<file path=ppt/tags/tag205.xml><?xml version="1.0" encoding="utf-8"?>
<p:tagLst xmlns:p="http://schemas.openxmlformats.org/presentationml/2006/main">
  <p:tag name="AS_UNIQUEID" val="2724"/>
  <p:tag name="KSO_WM_BEAUTIFY_FLAG" val=""/>
</p:tagLst>
</file>

<file path=ppt/tags/tag206.xml><?xml version="1.0" encoding="utf-8"?>
<p:tagLst xmlns:p="http://schemas.openxmlformats.org/presentationml/2006/main">
  <p:tag name="AS_UNIQUEID" val="2725"/>
  <p:tag name="KSO_WM_BEAUTIFY_FLAG" val=""/>
</p:tagLst>
</file>

<file path=ppt/tags/tag207.xml><?xml version="1.0" encoding="utf-8"?>
<p:tagLst xmlns:p="http://schemas.openxmlformats.org/presentationml/2006/main">
  <p:tag name="AS_UNIQUEID" val="2726"/>
  <p:tag name="KSO_WM_BEAUTIFY_FLAG" val=""/>
</p:tagLst>
</file>

<file path=ppt/tags/tag208.xml><?xml version="1.0" encoding="utf-8"?>
<p:tagLst xmlns:p="http://schemas.openxmlformats.org/presentationml/2006/main">
  <p:tag name="AS_UNIQUEID" val="2727"/>
  <p:tag name="KSO_WM_BEAUTIFY_FLAG" val=""/>
</p:tagLst>
</file>

<file path=ppt/tags/tag209.xml><?xml version="1.0" encoding="utf-8"?>
<p:tagLst xmlns:p="http://schemas.openxmlformats.org/presentationml/2006/main">
  <p:tag name="AS_UNIQUEID" val="2728"/>
  <p:tag name="KSO_WM_BEAUTIFY_FLAG" val=""/>
</p:tagLst>
</file>

<file path=ppt/tags/tag21.xml><?xml version="1.0" encoding="utf-8"?>
<p:tagLst xmlns:p="http://schemas.openxmlformats.org/presentationml/2006/main">
  <p:tag name="AS_UNIQUEID" val="3701"/>
</p:tagLst>
</file>

<file path=ppt/tags/tag210.xml><?xml version="1.0" encoding="utf-8"?>
<p:tagLst xmlns:p="http://schemas.openxmlformats.org/presentationml/2006/main">
  <p:tag name="AS_UNIQUEID" val="2729"/>
  <p:tag name="KSO_WM_BEAUTIFY_FLAG" val=""/>
</p:tagLst>
</file>

<file path=ppt/tags/tag211.xml><?xml version="1.0" encoding="utf-8"?>
<p:tagLst xmlns:p="http://schemas.openxmlformats.org/presentationml/2006/main">
  <p:tag name="AS_UNIQUEID" val="2730"/>
  <p:tag name="KSO_WM_BEAUTIFY_FLAG" val=""/>
</p:tagLst>
</file>

<file path=ppt/tags/tag212.xml><?xml version="1.0" encoding="utf-8"?>
<p:tagLst xmlns:p="http://schemas.openxmlformats.org/presentationml/2006/main">
  <p:tag name="AS_UNIQUEID" val="2731"/>
  <p:tag name="KSO_WM_BEAUTIFY_FLAG" val=""/>
</p:tagLst>
</file>

<file path=ppt/tags/tag213.xml><?xml version="1.0" encoding="utf-8"?>
<p:tagLst xmlns:p="http://schemas.openxmlformats.org/presentationml/2006/main">
  <p:tag name="AS_UNIQUEID" val="2732"/>
</p:tagLst>
</file>

<file path=ppt/tags/tag214.xml><?xml version="1.0" encoding="utf-8"?>
<p:tagLst xmlns:p="http://schemas.openxmlformats.org/presentationml/2006/main">
  <p:tag name="AS_UNIQUEID" val="2733"/>
  <p:tag name="KSO_WM_BEAUTIFY_FLAG" val=""/>
</p:tagLst>
</file>

<file path=ppt/tags/tag215.xml><?xml version="1.0" encoding="utf-8"?>
<p:tagLst xmlns:p="http://schemas.openxmlformats.org/presentationml/2006/main">
  <p:tag name="AS_UNIQUEID" val="2734"/>
  <p:tag name="KSO_WM_BEAUTIFY_FLAG" val=""/>
</p:tagLst>
</file>

<file path=ppt/tags/tag216.xml><?xml version="1.0" encoding="utf-8"?>
<p:tagLst xmlns:p="http://schemas.openxmlformats.org/presentationml/2006/main">
  <p:tag name="AS_UNIQUEID" val="2735"/>
  <p:tag name="KSO_WM_BEAUTIFY_FLAG" val=""/>
</p:tagLst>
</file>

<file path=ppt/tags/tag217.xml><?xml version="1.0" encoding="utf-8"?>
<p:tagLst xmlns:p="http://schemas.openxmlformats.org/presentationml/2006/main">
  <p:tag name="AS_UNIQUEID" val="2736"/>
  <p:tag name="KSO_WM_BEAUTIFY_FLAG" val=""/>
</p:tagLst>
</file>

<file path=ppt/tags/tag218.xml><?xml version="1.0" encoding="utf-8"?>
<p:tagLst xmlns:p="http://schemas.openxmlformats.org/presentationml/2006/main">
  <p:tag name="AS_UNIQUEID" val="2737"/>
  <p:tag name="KSO_WM_BEAUTIFY_FLAG" val=""/>
</p:tagLst>
</file>

<file path=ppt/tags/tag219.xml><?xml version="1.0" encoding="utf-8"?>
<p:tagLst xmlns:p="http://schemas.openxmlformats.org/presentationml/2006/main">
  <p:tag name="AS_UNIQUEID" val="2738"/>
  <p:tag name="KSO_WM_BEAUTIFY_FLAG" val=""/>
</p:tagLst>
</file>

<file path=ppt/tags/tag22.xml><?xml version="1.0" encoding="utf-8"?>
<p:tagLst xmlns:p="http://schemas.openxmlformats.org/presentationml/2006/main">
  <p:tag name="AS_UNIQUEID" val="3703"/>
</p:tagLst>
</file>

<file path=ppt/tags/tag220.xml><?xml version="1.0" encoding="utf-8"?>
<p:tagLst xmlns:p="http://schemas.openxmlformats.org/presentationml/2006/main">
  <p:tag name="AS_UNIQUEID" val="2739"/>
  <p:tag name="KSO_WM_BEAUTIFY_FLAG" val=""/>
</p:tagLst>
</file>

<file path=ppt/tags/tag221.xml><?xml version="1.0" encoding="utf-8"?>
<p:tagLst xmlns:p="http://schemas.openxmlformats.org/presentationml/2006/main">
  <p:tag name="AS_UNIQUEID" val="2740"/>
  <p:tag name="KSO_WM_BEAUTIFY_FLAG" val=""/>
</p:tagLst>
</file>

<file path=ppt/tags/tag222.xml><?xml version="1.0" encoding="utf-8"?>
<p:tagLst xmlns:p="http://schemas.openxmlformats.org/presentationml/2006/main">
  <p:tag name="AS_UNIQUEID" val="2741"/>
  <p:tag name="KSO_WM_BEAUTIFY_FLAG" val=""/>
</p:tagLst>
</file>

<file path=ppt/tags/tag223.xml><?xml version="1.0" encoding="utf-8"?>
<p:tagLst xmlns:p="http://schemas.openxmlformats.org/presentationml/2006/main">
  <p:tag name="AS_UNIQUEID" val="2742"/>
  <p:tag name="KSO_WM_BEAUTIFY_FLAG" val=""/>
</p:tagLst>
</file>

<file path=ppt/tags/tag224.xml><?xml version="1.0" encoding="utf-8"?>
<p:tagLst xmlns:p="http://schemas.openxmlformats.org/presentationml/2006/main">
  <p:tag name="AS_UNIQUEID" val="2743"/>
  <p:tag name="KSO_WM_BEAUTIFY_FLAG" val=""/>
</p:tagLst>
</file>

<file path=ppt/tags/tag225.xml><?xml version="1.0" encoding="utf-8"?>
<p:tagLst xmlns:p="http://schemas.openxmlformats.org/presentationml/2006/main">
  <p:tag name="AS_UNIQUEID" val="2744"/>
</p:tagLst>
</file>

<file path=ppt/tags/tag226.xml><?xml version="1.0" encoding="utf-8"?>
<p:tagLst xmlns:p="http://schemas.openxmlformats.org/presentationml/2006/main">
  <p:tag name="AS_UNIQUEID" val="2745"/>
  <p:tag name="KSO_WM_BEAUTIFY_FLAG" val=""/>
</p:tagLst>
</file>

<file path=ppt/tags/tag227.xml><?xml version="1.0" encoding="utf-8"?>
<p:tagLst xmlns:p="http://schemas.openxmlformats.org/presentationml/2006/main">
  <p:tag name="AS_UNIQUEID" val="2746"/>
  <p:tag name="KSO_WM_BEAUTIFY_FLAG" val=""/>
</p:tagLst>
</file>

<file path=ppt/tags/tag228.xml><?xml version="1.0" encoding="utf-8"?>
<p:tagLst xmlns:p="http://schemas.openxmlformats.org/presentationml/2006/main">
  <p:tag name="AS_UNIQUEID" val="2747"/>
  <p:tag name="KSO_WM_BEAUTIFY_FLAG" val=""/>
</p:tagLst>
</file>

<file path=ppt/tags/tag229.xml><?xml version="1.0" encoding="utf-8"?>
<p:tagLst xmlns:p="http://schemas.openxmlformats.org/presentationml/2006/main">
  <p:tag name="AS_UNIQUEID" val="2748"/>
  <p:tag name="KSO_WM_BEAUTIFY_FLAG" val=""/>
</p:tagLst>
</file>

<file path=ppt/tags/tag23.xml><?xml version="1.0" encoding="utf-8"?>
<p:tagLst xmlns:p="http://schemas.openxmlformats.org/presentationml/2006/main">
  <p:tag name="AS_UNIQUEID" val="3705"/>
</p:tagLst>
</file>

<file path=ppt/tags/tag230.xml><?xml version="1.0" encoding="utf-8"?>
<p:tagLst xmlns:p="http://schemas.openxmlformats.org/presentationml/2006/main">
  <p:tag name="AS_UNIQUEID" val="2749"/>
  <p:tag name="KSO_WM_BEAUTIFY_FLAG" val=""/>
</p:tagLst>
</file>

<file path=ppt/tags/tag231.xml><?xml version="1.0" encoding="utf-8"?>
<p:tagLst xmlns:p="http://schemas.openxmlformats.org/presentationml/2006/main">
  <p:tag name="AS_UNIQUEID" val="2750"/>
  <p:tag name="KSO_WM_BEAUTIFY_FLAG" val=""/>
</p:tagLst>
</file>

<file path=ppt/tags/tag232.xml><?xml version="1.0" encoding="utf-8"?>
<p:tagLst xmlns:p="http://schemas.openxmlformats.org/presentationml/2006/main">
  <p:tag name="AS_UNIQUEID" val="2751"/>
</p:tagLst>
</file>

<file path=ppt/tags/tag233.xml><?xml version="1.0" encoding="utf-8"?>
<p:tagLst xmlns:p="http://schemas.openxmlformats.org/presentationml/2006/main">
  <p:tag name="AS_UNIQUEID" val="5"/>
</p:tagLst>
</file>

<file path=ppt/tags/tag234.xml><?xml version="1.0" encoding="utf-8"?>
<p:tagLst xmlns:p="http://schemas.openxmlformats.org/presentationml/2006/main">
  <p:tag name="AS_UNIQUEID" val="6"/>
</p:tagLst>
</file>

<file path=ppt/tags/tag235.xml><?xml version="1.0" encoding="utf-8"?>
<p:tagLst xmlns:p="http://schemas.openxmlformats.org/presentationml/2006/main">
  <p:tag name="AS_UNIQUEID" val="7"/>
  <p:tag name="KSO_WM_BEAUTIFY_FLAG" val=""/>
</p:tagLst>
</file>

<file path=ppt/tags/tag236.xml><?xml version="1.0" encoding="utf-8"?>
<p:tagLst xmlns:p="http://schemas.openxmlformats.org/presentationml/2006/main">
  <p:tag name="AS_UNIQUEID" val="8"/>
  <p:tag name="KSO_WM_BEAUTIFY_FLAG" val=""/>
</p:tagLst>
</file>

<file path=ppt/tags/tag237.xml><?xml version="1.0" encoding="utf-8"?>
<p:tagLst xmlns:p="http://schemas.openxmlformats.org/presentationml/2006/main">
  <p:tag name="AS_UNIQUEID" val="9"/>
  <p:tag name="KSO_WM_BEAUTIFY_FLAG" val=""/>
</p:tagLst>
</file>

<file path=ppt/tags/tag238.xml><?xml version="1.0" encoding="utf-8"?>
<p:tagLst xmlns:p="http://schemas.openxmlformats.org/presentationml/2006/main">
  <p:tag name="AS_UNIQUEID" val="10"/>
  <p:tag name="KSO_WM_BEAUTIFY_FLAG" val=""/>
</p:tagLst>
</file>

<file path=ppt/tags/tag239.xml><?xml version="1.0" encoding="utf-8"?>
<p:tagLst xmlns:p="http://schemas.openxmlformats.org/presentationml/2006/main">
  <p:tag name="AS_UNIQUEID" val="11"/>
  <p:tag name="KSO_WM_BEAUTIFY_FLAG" val=""/>
</p:tagLst>
</file>

<file path=ppt/tags/tag24.xml><?xml version="1.0" encoding="utf-8"?>
<p:tagLst xmlns:p="http://schemas.openxmlformats.org/presentationml/2006/main">
  <p:tag name="AS_UNIQUEID" val="3707"/>
</p:tagLst>
</file>

<file path=ppt/tags/tag240.xml><?xml version="1.0" encoding="utf-8"?>
<p:tagLst xmlns:p="http://schemas.openxmlformats.org/presentationml/2006/main">
  <p:tag name="AS_UNIQUEID" val="12"/>
  <p:tag name="KSO_WM_BEAUTIFY_FLAG" val=""/>
</p:tagLst>
</file>

<file path=ppt/tags/tag241.xml><?xml version="1.0" encoding="utf-8"?>
<p:tagLst xmlns:p="http://schemas.openxmlformats.org/presentationml/2006/main">
  <p:tag name="AS_UNIQUEID" val="13"/>
  <p:tag name="KSO_WM_BEAUTIFY_FLAG" val=""/>
</p:tagLst>
</file>

<file path=ppt/tags/tag242.xml><?xml version="1.0" encoding="utf-8"?>
<p:tagLst xmlns:p="http://schemas.openxmlformats.org/presentationml/2006/main">
  <p:tag name="AS_UNIQUEID" val="14"/>
</p:tagLst>
</file>

<file path=ppt/tags/tag243.xml><?xml version="1.0" encoding="utf-8"?>
<p:tagLst xmlns:p="http://schemas.openxmlformats.org/presentationml/2006/main">
  <p:tag name="AS_UNIQUEID" val="15"/>
</p:tagLst>
</file>

<file path=ppt/tags/tag244.xml><?xml version="1.0" encoding="utf-8"?>
<p:tagLst xmlns:p="http://schemas.openxmlformats.org/presentationml/2006/main">
  <p:tag name="AS_UNIQUEID" val="17"/>
  <p:tag name="KSO_WM_BEAUTIFY_FLAG" val=""/>
</p:tagLst>
</file>

<file path=ppt/tags/tag245.xml><?xml version="1.0" encoding="utf-8"?>
<p:tagLst xmlns:p="http://schemas.openxmlformats.org/presentationml/2006/main">
  <p:tag name="AS_UNIQUEID" val="18"/>
  <p:tag name="KSO_WM_BEAUTIFY_FLAG" val=""/>
</p:tagLst>
</file>

<file path=ppt/tags/tag246.xml><?xml version="1.0" encoding="utf-8"?>
<p:tagLst xmlns:p="http://schemas.openxmlformats.org/presentationml/2006/main">
  <p:tag name="AS_UNIQUEID" val="19"/>
  <p:tag name="KSO_WM_BEAUTIFY_FLAG" val=""/>
</p:tagLst>
</file>

<file path=ppt/tags/tag247.xml><?xml version="1.0" encoding="utf-8"?>
<p:tagLst xmlns:p="http://schemas.openxmlformats.org/presentationml/2006/main">
  <p:tag name="AS_UNIQUEID" val="20"/>
  <p:tag name="KSO_WM_BEAUTIFY_FLAG" val=""/>
</p:tagLst>
</file>

<file path=ppt/tags/tag248.xml><?xml version="1.0" encoding="utf-8"?>
<p:tagLst xmlns:p="http://schemas.openxmlformats.org/presentationml/2006/main">
  <p:tag name="AS_UNIQUEID" val="21"/>
  <p:tag name="KSO_WM_BEAUTIFY_FLAG" val=""/>
</p:tagLst>
</file>

<file path=ppt/tags/tag249.xml><?xml version="1.0" encoding="utf-8"?>
<p:tagLst xmlns:p="http://schemas.openxmlformats.org/presentationml/2006/main">
  <p:tag name="AS_UNIQUEID" val="22"/>
  <p:tag name="KSO_WM_BEAUTIFY_FLAG" val=""/>
</p:tagLst>
</file>

<file path=ppt/tags/tag25.xml><?xml version="1.0" encoding="utf-8"?>
<p:tagLst xmlns:p="http://schemas.openxmlformats.org/presentationml/2006/main">
  <p:tag name="AS_UNIQUEID" val="3709"/>
</p:tagLst>
</file>

<file path=ppt/tags/tag250.xml><?xml version="1.0" encoding="utf-8"?>
<p:tagLst xmlns:p="http://schemas.openxmlformats.org/presentationml/2006/main">
  <p:tag name="AS_UNIQUEID" val="466"/>
  <p:tag name="KSO_WM_BEAUTIFY_FLAG" val=""/>
</p:tagLst>
</file>

<file path=ppt/tags/tag251.xml><?xml version="1.0" encoding="utf-8"?>
<p:tagLst xmlns:p="http://schemas.openxmlformats.org/presentationml/2006/main">
  <p:tag name="AS_UNIQUEID" val="2673"/>
  <p:tag name="KSO_WM_BEAUTIFY_FLAG" val=""/>
</p:tagLst>
</file>

<file path=ppt/tags/tag252.xml><?xml version="1.0" encoding="utf-8"?>
<p:tagLst xmlns:p="http://schemas.openxmlformats.org/presentationml/2006/main">
  <p:tag name="AS_UNIQUEID" val="3782"/>
  <p:tag name="KSO_WM_BEAUTIFY_FLAG" val=""/>
</p:tagLst>
</file>

<file path=ppt/tags/tag253.xml><?xml version="1.0" encoding="utf-8"?>
<p:tagLst xmlns:p="http://schemas.openxmlformats.org/presentationml/2006/main">
  <p:tag name="AS_UNIQUEID" val="3788"/>
</p:tagLst>
</file>

<file path=ppt/tags/tag254.xml><?xml version="1.0" encoding="utf-8"?>
<p:tagLst xmlns:p="http://schemas.openxmlformats.org/presentationml/2006/main">
  <p:tag name="AS_UNIQUEID" val="3789"/>
</p:tagLst>
</file>

<file path=ppt/tags/tag255.xml><?xml version="1.0" encoding="utf-8"?>
<p:tagLst xmlns:p="http://schemas.openxmlformats.org/presentationml/2006/main">
  <p:tag name="AS_UNIQUEID" val="3790"/>
</p:tagLst>
</file>

<file path=ppt/tags/tag256.xml><?xml version="1.0" encoding="utf-8"?>
<p:tagLst xmlns:p="http://schemas.openxmlformats.org/presentationml/2006/main">
  <p:tag name="AS_UNIQUEID" val="3791"/>
  <p:tag name="KSO_WM_BEAUTIFY_FLAG" val=""/>
</p:tagLst>
</file>

<file path=ppt/tags/tag257.xml><?xml version="1.0" encoding="utf-8"?>
<p:tagLst xmlns:p="http://schemas.openxmlformats.org/presentationml/2006/main">
  <p:tag name="AS_UNIQUEID" val="3792"/>
  <p:tag name="KSO_WM_BEAUTIFY_FLAG" val=""/>
</p:tagLst>
</file>

<file path=ppt/tags/tag258.xml><?xml version="1.0" encoding="utf-8"?>
<p:tagLst xmlns:p="http://schemas.openxmlformats.org/presentationml/2006/main">
  <p:tag name="AS_UNIQUEID" val="3784"/>
  <p:tag name="KSO_WM_BEAUTIFY_FLAG" val=""/>
</p:tagLst>
</file>

<file path=ppt/tags/tag259.xml><?xml version="1.0" encoding="utf-8"?>
<p:tagLst xmlns:p="http://schemas.openxmlformats.org/presentationml/2006/main">
  <p:tag name="AS_UNIQUEID" val="3785"/>
  <p:tag name="KSO_WM_BEAUTIFY_FLAG" val=""/>
</p:tagLst>
</file>

<file path=ppt/tags/tag26.xml><?xml version="1.0" encoding="utf-8"?>
<p:tagLst xmlns:p="http://schemas.openxmlformats.org/presentationml/2006/main">
  <p:tag name="AS_UNIQUEID" val="3711"/>
</p:tagLst>
</file>

<file path=ppt/tags/tag260.xml><?xml version="1.0" encoding="utf-8"?>
<p:tagLst xmlns:p="http://schemas.openxmlformats.org/presentationml/2006/main">
  <p:tag name="AS_UNIQUEID" val="3786"/>
  <p:tag name="KSO_WM_BEAUTIFY_FLAG" val=""/>
</p:tagLst>
</file>

<file path=ppt/tags/tag261.xml><?xml version="1.0" encoding="utf-8"?>
<p:tagLst xmlns:p="http://schemas.openxmlformats.org/presentationml/2006/main">
  <p:tag name="AS_UNIQUEID" val="2784"/>
  <p:tag name="KSO_WM_BEAUTIFY_FLAG" val=""/>
</p:tagLst>
</file>

<file path=ppt/tags/tag262.xml><?xml version="1.0" encoding="utf-8"?>
<p:tagLst xmlns:p="http://schemas.openxmlformats.org/presentationml/2006/main">
  <p:tag name="AS_UNIQUEID" val="2785"/>
  <p:tag name="KSO_WM_BEAUTIFY_FLAG" val=""/>
</p:tagLst>
</file>

<file path=ppt/tags/tag263.xml><?xml version="1.0" encoding="utf-8"?>
<p:tagLst xmlns:p="http://schemas.openxmlformats.org/presentationml/2006/main">
  <p:tag name="AS_UNIQUEID" val="2786"/>
  <p:tag name="KSO_WM_BEAUTIFY_FLAG" val=""/>
</p:tagLst>
</file>

<file path=ppt/tags/tag264.xml><?xml version="1.0" encoding="utf-8"?>
<p:tagLst xmlns:p="http://schemas.openxmlformats.org/presentationml/2006/main">
  <p:tag name="AS_UNIQUEID" val="2787"/>
  <p:tag name="KSO_WM_BEAUTIFY_FLAG" val=""/>
</p:tagLst>
</file>

<file path=ppt/tags/tag265.xml><?xml version="1.0" encoding="utf-8"?>
<p:tagLst xmlns:p="http://schemas.openxmlformats.org/presentationml/2006/main">
  <p:tag name="AS_UNIQUEID" val="2788"/>
  <p:tag name="KSO_WM_BEAUTIFY_FLAG" val=""/>
</p:tagLst>
</file>

<file path=ppt/tags/tag266.xml><?xml version="1.0" encoding="utf-8"?>
<p:tagLst xmlns:p="http://schemas.openxmlformats.org/presentationml/2006/main">
  <p:tag name="AS_UNIQUEID" val="2789"/>
  <p:tag name="KSO_WM_BEAUTIFY_FLAG" val=""/>
</p:tagLst>
</file>

<file path=ppt/tags/tag267.xml><?xml version="1.0" encoding="utf-8"?>
<p:tagLst xmlns:p="http://schemas.openxmlformats.org/presentationml/2006/main">
  <p:tag name="AS_UNIQUEID" val="2790"/>
  <p:tag name="KSO_WM_BEAUTIFY_FLAG" val=""/>
</p:tagLst>
</file>

<file path=ppt/tags/tag268.xml><?xml version="1.0" encoding="utf-8"?>
<p:tagLst xmlns:p="http://schemas.openxmlformats.org/presentationml/2006/main">
  <p:tag name="AS_UNIQUEID" val="2791"/>
  <p:tag name="KSO_WM_BEAUTIFY_FLAG" val=""/>
</p:tagLst>
</file>

<file path=ppt/tags/tag269.xml><?xml version="1.0" encoding="utf-8"?>
<p:tagLst xmlns:p="http://schemas.openxmlformats.org/presentationml/2006/main">
  <p:tag name="AS_UNIQUEID" val="2792"/>
  <p:tag name="KSO_WM_BEAUTIFY_FLAG" val=""/>
</p:tagLst>
</file>

<file path=ppt/tags/tag27.xml><?xml version="1.0" encoding="utf-8"?>
<p:tagLst xmlns:p="http://schemas.openxmlformats.org/presentationml/2006/main">
  <p:tag name="AS_UNIQUEID" val="3713"/>
</p:tagLst>
</file>

<file path=ppt/tags/tag270.xml><?xml version="1.0" encoding="utf-8"?>
<p:tagLst xmlns:p="http://schemas.openxmlformats.org/presentationml/2006/main">
  <p:tag name="AS_UNIQUEID" val="2793"/>
  <p:tag name="KSO_WM_BEAUTIFY_FLAG" val=""/>
</p:tagLst>
</file>

<file path=ppt/tags/tag271.xml><?xml version="1.0" encoding="utf-8"?>
<p:tagLst xmlns:p="http://schemas.openxmlformats.org/presentationml/2006/main">
  <p:tag name="AS_UNIQUEID" val="2675"/>
</p:tagLst>
</file>

<file path=ppt/tags/tag272.xml><?xml version="1.0" encoding="utf-8"?>
<p:tagLst xmlns:p="http://schemas.openxmlformats.org/presentationml/2006/main">
  <p:tag name="AS_UNIQUEID" val="14"/>
</p:tagLst>
</file>

<file path=ppt/tags/tag273.xml><?xml version="1.0" encoding="utf-8"?>
<p:tagLst xmlns:p="http://schemas.openxmlformats.org/presentationml/2006/main">
  <p:tag name="AS_UNIQUEID" val="15"/>
</p:tagLst>
</file>

<file path=ppt/tags/tag274.xml><?xml version="1.0" encoding="utf-8"?>
<p:tagLst xmlns:p="http://schemas.openxmlformats.org/presentationml/2006/main">
  <p:tag name="AS_UNIQUEID" val="17"/>
  <p:tag name="KSO_WM_BEAUTIFY_FLAG" val=""/>
</p:tagLst>
</file>

<file path=ppt/tags/tag275.xml><?xml version="1.0" encoding="utf-8"?>
<p:tagLst xmlns:p="http://schemas.openxmlformats.org/presentationml/2006/main">
  <p:tag name="AS_UNIQUEID" val="18"/>
  <p:tag name="KSO_WM_BEAUTIFY_FLAG" val=""/>
</p:tagLst>
</file>

<file path=ppt/tags/tag276.xml><?xml version="1.0" encoding="utf-8"?>
<p:tagLst xmlns:p="http://schemas.openxmlformats.org/presentationml/2006/main">
  <p:tag name="AS_UNIQUEID" val="19"/>
  <p:tag name="KSO_WM_BEAUTIFY_FLAG" val=""/>
</p:tagLst>
</file>

<file path=ppt/tags/tag277.xml><?xml version="1.0" encoding="utf-8"?>
<p:tagLst xmlns:p="http://schemas.openxmlformats.org/presentationml/2006/main">
  <p:tag name="AS_UNIQUEID" val="20"/>
  <p:tag name="KSO_WM_BEAUTIFY_FLAG" val=""/>
</p:tagLst>
</file>

<file path=ppt/tags/tag278.xml><?xml version="1.0" encoding="utf-8"?>
<p:tagLst xmlns:p="http://schemas.openxmlformats.org/presentationml/2006/main">
  <p:tag name="AS_UNIQUEID" val="21"/>
  <p:tag name="KSO_WM_BEAUTIFY_FLAG" val=""/>
</p:tagLst>
</file>

<file path=ppt/tags/tag279.xml><?xml version="1.0" encoding="utf-8"?>
<p:tagLst xmlns:p="http://schemas.openxmlformats.org/presentationml/2006/main">
  <p:tag name="AS_UNIQUEID" val="22"/>
  <p:tag name="KSO_WM_BEAUTIFY_FLAG" val=""/>
</p:tagLst>
</file>

<file path=ppt/tags/tag28.xml><?xml version="1.0" encoding="utf-8"?>
<p:tagLst xmlns:p="http://schemas.openxmlformats.org/presentationml/2006/main">
  <p:tag name="AS_UNIQUEID" val="3714"/>
</p:tagLst>
</file>

<file path=ppt/tags/tag280.xml><?xml version="1.0" encoding="utf-8"?>
<p:tagLst xmlns:p="http://schemas.openxmlformats.org/presentationml/2006/main">
  <p:tag name="AS_UNIQUEID" val="10"/>
  <p:tag name="KSO_WM_BEAUTIFY_FLAG" val=""/>
</p:tagLst>
</file>

<file path=ppt/tags/tag281.xml><?xml version="1.0" encoding="utf-8"?>
<p:tagLst xmlns:p="http://schemas.openxmlformats.org/presentationml/2006/main">
  <p:tag name="AS_UNIQUEID" val="19"/>
  <p:tag name="KSO_WM_BEAUTIFY_FLAG" val=""/>
</p:tagLst>
</file>

<file path=ppt/tags/tag282.xml><?xml version="1.0" encoding="utf-8"?>
<p:tagLst xmlns:p="http://schemas.openxmlformats.org/presentationml/2006/main">
  <p:tag name="AS_UNIQUEID" val="19"/>
  <p:tag name="KSO_WM_BEAUTIFY_FLAG" val=""/>
</p:tagLst>
</file>

<file path=ppt/tags/tag283.xml><?xml version="1.0" encoding="utf-8"?>
<p:tagLst xmlns:p="http://schemas.openxmlformats.org/presentationml/2006/main">
  <p:tag name="AS_UNIQUEID" val="14"/>
</p:tagLst>
</file>

<file path=ppt/tags/tag284.xml><?xml version="1.0" encoding="utf-8"?>
<p:tagLst xmlns:p="http://schemas.openxmlformats.org/presentationml/2006/main">
  <p:tag name="AS_UNIQUEID" val="15"/>
</p:tagLst>
</file>

<file path=ppt/tags/tag285.xml><?xml version="1.0" encoding="utf-8"?>
<p:tagLst xmlns:p="http://schemas.openxmlformats.org/presentationml/2006/main">
  <p:tag name="AS_UNIQUEID" val="17"/>
  <p:tag name="KSO_WM_BEAUTIFY_FLAG" val=""/>
</p:tagLst>
</file>

<file path=ppt/tags/tag286.xml><?xml version="1.0" encoding="utf-8"?>
<p:tagLst xmlns:p="http://schemas.openxmlformats.org/presentationml/2006/main">
  <p:tag name="AS_UNIQUEID" val="18"/>
  <p:tag name="KSO_WM_BEAUTIFY_FLAG" val=""/>
</p:tagLst>
</file>

<file path=ppt/tags/tag287.xml><?xml version="1.0" encoding="utf-8"?>
<p:tagLst xmlns:p="http://schemas.openxmlformats.org/presentationml/2006/main">
  <p:tag name="AS_UNIQUEID" val="19"/>
  <p:tag name="KSO_WM_BEAUTIFY_FLAG" val=""/>
</p:tagLst>
</file>

<file path=ppt/tags/tag288.xml><?xml version="1.0" encoding="utf-8"?>
<p:tagLst xmlns:p="http://schemas.openxmlformats.org/presentationml/2006/main">
  <p:tag name="AS_UNIQUEID" val="20"/>
  <p:tag name="KSO_WM_BEAUTIFY_FLAG" val=""/>
</p:tagLst>
</file>

<file path=ppt/tags/tag289.xml><?xml version="1.0" encoding="utf-8"?>
<p:tagLst xmlns:p="http://schemas.openxmlformats.org/presentationml/2006/main">
  <p:tag name="AS_UNIQUEID" val="21"/>
  <p:tag name="KSO_WM_BEAUTIFY_FLAG" val=""/>
</p:tagLst>
</file>

<file path=ppt/tags/tag29.xml><?xml version="1.0" encoding="utf-8"?>
<p:tagLst xmlns:p="http://schemas.openxmlformats.org/presentationml/2006/main">
  <p:tag name="AS_UNIQUEID" val="3715"/>
</p:tagLst>
</file>

<file path=ppt/tags/tag290.xml><?xml version="1.0" encoding="utf-8"?>
<p:tagLst xmlns:p="http://schemas.openxmlformats.org/presentationml/2006/main">
  <p:tag name="AS_UNIQUEID" val="22"/>
  <p:tag name="KSO_WM_BEAUTIFY_FLAG" val=""/>
</p:tagLst>
</file>

<file path=ppt/tags/tag291.xml><?xml version="1.0" encoding="utf-8"?>
<p:tagLst xmlns:p="http://schemas.openxmlformats.org/presentationml/2006/main">
  <p:tag name="AS_UNIQUEID" val="1719"/>
</p:tagLst>
</file>

<file path=ppt/tags/tag292.xml><?xml version="1.0" encoding="utf-8"?>
<p:tagLst xmlns:p="http://schemas.openxmlformats.org/presentationml/2006/main">
  <p:tag name="AS_UNIQUEID" val="1720"/>
</p:tagLst>
</file>

<file path=ppt/tags/tag293.xml><?xml version="1.0" encoding="utf-8"?>
<p:tagLst xmlns:p="http://schemas.openxmlformats.org/presentationml/2006/main">
  <p:tag name="AS_UNIQUEID" val="1721"/>
</p:tagLst>
</file>

<file path=ppt/tags/tag294.xml><?xml version="1.0" encoding="utf-8"?>
<p:tagLst xmlns:p="http://schemas.openxmlformats.org/presentationml/2006/main">
  <p:tag name="AS_UNIQUEID" val="1722"/>
</p:tagLst>
</file>

<file path=ppt/tags/tag295.xml><?xml version="1.0" encoding="utf-8"?>
<p:tagLst xmlns:p="http://schemas.openxmlformats.org/presentationml/2006/main">
  <p:tag name="AS_UNIQUEID" val="1723"/>
</p:tagLst>
</file>

<file path=ppt/tags/tag296.xml><?xml version="1.0" encoding="utf-8"?>
<p:tagLst xmlns:p="http://schemas.openxmlformats.org/presentationml/2006/main">
  <p:tag name="AS_UNIQUEID" val="1724"/>
</p:tagLst>
</file>

<file path=ppt/tags/tag297.xml><?xml version="1.0" encoding="utf-8"?>
<p:tagLst xmlns:p="http://schemas.openxmlformats.org/presentationml/2006/main">
  <p:tag name="AS_UNIQUEID" val="1725"/>
</p:tagLst>
</file>

<file path=ppt/tags/tag298.xml><?xml version="1.0" encoding="utf-8"?>
<p:tagLst xmlns:p="http://schemas.openxmlformats.org/presentationml/2006/main">
  <p:tag name="AS_UNIQUEID" val="1726"/>
</p:tagLst>
</file>

<file path=ppt/tags/tag299.xml><?xml version="1.0" encoding="utf-8"?>
<p:tagLst xmlns:p="http://schemas.openxmlformats.org/presentationml/2006/main">
  <p:tag name="AS_UNIQUEID" val="1727"/>
</p:tagLst>
</file>

<file path=ppt/tags/tag3.xml><?xml version="1.0" encoding="utf-8"?>
<p:tagLst xmlns:p="http://schemas.openxmlformats.org/presentationml/2006/main">
  <p:tag name="AS_UNIQUEID" val="3665"/>
</p:tagLst>
</file>

<file path=ppt/tags/tag30.xml><?xml version="1.0" encoding="utf-8"?>
<p:tagLst xmlns:p="http://schemas.openxmlformats.org/presentationml/2006/main">
  <p:tag name="AS_UNIQUEID" val="3716"/>
</p:tagLst>
</file>

<file path=ppt/tags/tag300.xml><?xml version="1.0" encoding="utf-8"?>
<p:tagLst xmlns:p="http://schemas.openxmlformats.org/presentationml/2006/main">
  <p:tag name="AS_UNIQUEID" val="1728"/>
</p:tagLst>
</file>

<file path=ppt/tags/tag301.xml><?xml version="1.0" encoding="utf-8"?>
<p:tagLst xmlns:p="http://schemas.openxmlformats.org/presentationml/2006/main">
  <p:tag name="AS_UNIQUEID" val="1729"/>
</p:tagLst>
</file>

<file path=ppt/tags/tag302.xml><?xml version="1.0" encoding="utf-8"?>
<p:tagLst xmlns:p="http://schemas.openxmlformats.org/presentationml/2006/main">
  <p:tag name="AS_UNIQUEID" val="1730"/>
</p:tagLst>
</file>

<file path=ppt/tags/tag303.xml><?xml version="1.0" encoding="utf-8"?>
<p:tagLst xmlns:p="http://schemas.openxmlformats.org/presentationml/2006/main">
  <p:tag name="AS_UNIQUEID" val="1731"/>
</p:tagLst>
</file>

<file path=ppt/tags/tag304.xml><?xml version="1.0" encoding="utf-8"?>
<p:tagLst xmlns:p="http://schemas.openxmlformats.org/presentationml/2006/main">
  <p:tag name="AS_UNIQUEID" val="1732"/>
</p:tagLst>
</file>

<file path=ppt/tags/tag305.xml><?xml version="1.0" encoding="utf-8"?>
<p:tagLst xmlns:p="http://schemas.openxmlformats.org/presentationml/2006/main">
  <p:tag name="AS_UNIQUEID" val="1733"/>
</p:tagLst>
</file>

<file path=ppt/tags/tag306.xml><?xml version="1.0" encoding="utf-8"?>
<p:tagLst xmlns:p="http://schemas.openxmlformats.org/presentationml/2006/main">
  <p:tag name="AS_UNIQUEID" val="1734"/>
</p:tagLst>
</file>

<file path=ppt/tags/tag307.xml><?xml version="1.0" encoding="utf-8"?>
<p:tagLst xmlns:p="http://schemas.openxmlformats.org/presentationml/2006/main">
  <p:tag name="AS_UNIQUEID" val="1735"/>
</p:tagLst>
</file>

<file path=ppt/tags/tag308.xml><?xml version="1.0" encoding="utf-8"?>
<p:tagLst xmlns:p="http://schemas.openxmlformats.org/presentationml/2006/main">
  <p:tag name="AS_UNIQUEID" val="1736"/>
</p:tagLst>
</file>

<file path=ppt/tags/tag309.xml><?xml version="1.0" encoding="utf-8"?>
<p:tagLst xmlns:p="http://schemas.openxmlformats.org/presentationml/2006/main">
  <p:tag name="AS_UNIQUEID" val="1737"/>
</p:tagLst>
</file>

<file path=ppt/tags/tag31.xml><?xml version="1.0" encoding="utf-8"?>
<p:tagLst xmlns:p="http://schemas.openxmlformats.org/presentationml/2006/main">
  <p:tag name="AS_UNIQUEID" val="3717"/>
</p:tagLst>
</file>

<file path=ppt/tags/tag310.xml><?xml version="1.0" encoding="utf-8"?>
<p:tagLst xmlns:p="http://schemas.openxmlformats.org/presentationml/2006/main">
  <p:tag name="AS_UNIQUEID" val="1738"/>
</p:tagLst>
</file>

<file path=ppt/tags/tag311.xml><?xml version="1.0" encoding="utf-8"?>
<p:tagLst xmlns:p="http://schemas.openxmlformats.org/presentationml/2006/main">
  <p:tag name="AS_UNIQUEID" val="1739"/>
</p:tagLst>
</file>

<file path=ppt/tags/tag312.xml><?xml version="1.0" encoding="utf-8"?>
<p:tagLst xmlns:p="http://schemas.openxmlformats.org/presentationml/2006/main">
  <p:tag name="AS_UNIQUEID" val="1740"/>
</p:tagLst>
</file>

<file path=ppt/tags/tag313.xml><?xml version="1.0" encoding="utf-8"?>
<p:tagLst xmlns:p="http://schemas.openxmlformats.org/presentationml/2006/main">
  <p:tag name="AS_UNIQUEID" val="1741"/>
</p:tagLst>
</file>

<file path=ppt/tags/tag314.xml><?xml version="1.0" encoding="utf-8"?>
<p:tagLst xmlns:p="http://schemas.openxmlformats.org/presentationml/2006/main">
  <p:tag name="AS_UNIQUEID" val="1742"/>
</p:tagLst>
</file>

<file path=ppt/tags/tag315.xml><?xml version="1.0" encoding="utf-8"?>
<p:tagLst xmlns:p="http://schemas.openxmlformats.org/presentationml/2006/main">
  <p:tag name="AS_UNIQUEID" val="3797"/>
</p:tagLst>
</file>

<file path=ppt/tags/tag316.xml><?xml version="1.0" encoding="utf-8"?>
<p:tagLst xmlns:p="http://schemas.openxmlformats.org/presentationml/2006/main">
  <p:tag name="AS_UNIQUEID" val="3798"/>
</p:tagLst>
</file>

<file path=ppt/tags/tag317.xml><?xml version="1.0" encoding="utf-8"?>
<p:tagLst xmlns:p="http://schemas.openxmlformats.org/presentationml/2006/main">
  <p:tag name="AS_UNIQUEID" val="3800"/>
</p:tagLst>
</file>

<file path=ppt/tags/tag318.xml><?xml version="1.0" encoding="utf-8"?>
<p:tagLst xmlns:p="http://schemas.openxmlformats.org/presentationml/2006/main">
  <p:tag name="AS_UNIQUEID" val="3807"/>
</p:tagLst>
</file>

<file path=ppt/tags/tag319.xml><?xml version="1.0" encoding="utf-8"?>
<p:tagLst xmlns:p="http://schemas.openxmlformats.org/presentationml/2006/main">
  <p:tag name="AS_UNIQUEID" val="3808"/>
</p:tagLst>
</file>

<file path=ppt/tags/tag32.xml><?xml version="1.0" encoding="utf-8"?>
<p:tagLst xmlns:p="http://schemas.openxmlformats.org/presentationml/2006/main">
  <p:tag name="AS_UNIQUEID" val="3718"/>
</p:tagLst>
</file>

<file path=ppt/tags/tag320.xml><?xml version="1.0" encoding="utf-8"?>
<p:tagLst xmlns:p="http://schemas.openxmlformats.org/presentationml/2006/main">
  <p:tag name="AS_UNIQUEID" val="3809"/>
</p:tagLst>
</file>

<file path=ppt/tags/tag321.xml><?xml version="1.0" encoding="utf-8"?>
<p:tagLst xmlns:p="http://schemas.openxmlformats.org/presentationml/2006/main">
  <p:tag name="AS_UNIQUEID" val="2767"/>
  <p:tag name="KSO_WM_BEAUTIFY_FLAG" val=""/>
</p:tagLst>
</file>

<file path=ppt/tags/tag322.xml><?xml version="1.0" encoding="utf-8"?>
<p:tagLst xmlns:p="http://schemas.openxmlformats.org/presentationml/2006/main">
  <p:tag name="AS_UNIQUEID" val="3385"/>
  <p:tag name="KSO_WM_BEAUTIFY_FLAG" val=""/>
</p:tagLst>
</file>

<file path=ppt/tags/tag323.xml><?xml version="1.0" encoding="utf-8"?>
<p:tagLst xmlns:p="http://schemas.openxmlformats.org/presentationml/2006/main">
  <p:tag name="AS_UNIQUEID" val="1451"/>
  <p:tag name="KSO_WM_BEAUTIFY_FLAG" val=""/>
</p:tagLst>
</file>

<file path=ppt/tags/tag324.xml><?xml version="1.0" encoding="utf-8"?>
<p:tagLst xmlns:p="http://schemas.openxmlformats.org/presentationml/2006/main">
  <p:tag name="AS_UNIQUEID" val="1823"/>
</p:tagLst>
</file>

<file path=ppt/tags/tag325.xml><?xml version="1.0" encoding="utf-8"?>
<p:tagLst xmlns:p="http://schemas.openxmlformats.org/presentationml/2006/main">
  <p:tag name="AS_UNIQUEID" val="1824"/>
</p:tagLst>
</file>

<file path=ppt/tags/tag326.xml><?xml version="1.0" encoding="utf-8"?>
<p:tagLst xmlns:p="http://schemas.openxmlformats.org/presentationml/2006/main">
  <p:tag name="AS_UNIQUEID" val="1825"/>
</p:tagLst>
</file>

<file path=ppt/tags/tag327.xml><?xml version="1.0" encoding="utf-8"?>
<p:tagLst xmlns:p="http://schemas.openxmlformats.org/presentationml/2006/main">
  <p:tag name="AS_UNIQUEID" val="1826"/>
</p:tagLst>
</file>

<file path=ppt/tags/tag328.xml><?xml version="1.0" encoding="utf-8"?>
<p:tagLst xmlns:p="http://schemas.openxmlformats.org/presentationml/2006/main">
  <p:tag name="AS_UNIQUEID" val="1827"/>
</p:tagLst>
</file>

<file path=ppt/tags/tag329.xml><?xml version="1.0" encoding="utf-8"?>
<p:tagLst xmlns:p="http://schemas.openxmlformats.org/presentationml/2006/main">
  <p:tag name="AS_UNIQUEID" val="1828"/>
</p:tagLst>
</file>

<file path=ppt/tags/tag33.xml><?xml version="1.0" encoding="utf-8"?>
<p:tagLst xmlns:p="http://schemas.openxmlformats.org/presentationml/2006/main">
  <p:tag name="AS_UNIQUEID" val="3719"/>
</p:tagLst>
</file>

<file path=ppt/tags/tag330.xml><?xml version="1.0" encoding="utf-8"?>
<p:tagLst xmlns:p="http://schemas.openxmlformats.org/presentationml/2006/main">
  <p:tag name="AS_UNIQUEID" val="1829"/>
</p:tagLst>
</file>

<file path=ppt/tags/tag331.xml><?xml version="1.0" encoding="utf-8"?>
<p:tagLst xmlns:p="http://schemas.openxmlformats.org/presentationml/2006/main">
  <p:tag name="AS_UNIQUEID" val="1830"/>
</p:tagLst>
</file>

<file path=ppt/tags/tag332.xml><?xml version="1.0" encoding="utf-8"?>
<p:tagLst xmlns:p="http://schemas.openxmlformats.org/presentationml/2006/main">
  <p:tag name="AS_UNIQUEID" val="1831"/>
</p:tagLst>
</file>

<file path=ppt/tags/tag333.xml><?xml version="1.0" encoding="utf-8"?>
<p:tagLst xmlns:p="http://schemas.openxmlformats.org/presentationml/2006/main">
  <p:tag name="AS_UNIQUEID" val="1832"/>
</p:tagLst>
</file>

<file path=ppt/tags/tag334.xml><?xml version="1.0" encoding="utf-8"?>
<p:tagLst xmlns:p="http://schemas.openxmlformats.org/presentationml/2006/main">
  <p:tag name="AS_UNIQUEID" val="1833"/>
</p:tagLst>
</file>

<file path=ppt/tags/tag335.xml><?xml version="1.0" encoding="utf-8"?>
<p:tagLst xmlns:p="http://schemas.openxmlformats.org/presentationml/2006/main">
  <p:tag name="AS_UNIQUEID" val="1834"/>
</p:tagLst>
</file>

<file path=ppt/tags/tag336.xml><?xml version="1.0" encoding="utf-8"?>
<p:tagLst xmlns:p="http://schemas.openxmlformats.org/presentationml/2006/main">
  <p:tag name="AS_UNIQUEID" val="1835"/>
</p:tagLst>
</file>

<file path=ppt/tags/tag337.xml><?xml version="1.0" encoding="utf-8"?>
<p:tagLst xmlns:p="http://schemas.openxmlformats.org/presentationml/2006/main">
  <p:tag name="AS_UNIQUEID" val="1836"/>
</p:tagLst>
</file>

<file path=ppt/tags/tag338.xml><?xml version="1.0" encoding="utf-8"?>
<p:tagLst xmlns:p="http://schemas.openxmlformats.org/presentationml/2006/main">
  <p:tag name="AS_UNIQUEID" val="1837"/>
</p:tagLst>
</file>

<file path=ppt/tags/tag339.xml><?xml version="1.0" encoding="utf-8"?>
<p:tagLst xmlns:p="http://schemas.openxmlformats.org/presentationml/2006/main">
  <p:tag name="AS_UNIQUEID" val="1838"/>
</p:tagLst>
</file>

<file path=ppt/tags/tag34.xml><?xml version="1.0" encoding="utf-8"?>
<p:tagLst xmlns:p="http://schemas.openxmlformats.org/presentationml/2006/main">
  <p:tag name="AS_UNIQUEID" val="3720"/>
</p:tagLst>
</file>

<file path=ppt/tags/tag340.xml><?xml version="1.0" encoding="utf-8"?>
<p:tagLst xmlns:p="http://schemas.openxmlformats.org/presentationml/2006/main">
  <p:tag name="AS_UNIQUEID" val="1839"/>
</p:tagLst>
</file>

<file path=ppt/tags/tag341.xml><?xml version="1.0" encoding="utf-8"?>
<p:tagLst xmlns:p="http://schemas.openxmlformats.org/presentationml/2006/main">
  <p:tag name="AS_UNIQUEID" val="1840"/>
</p:tagLst>
</file>

<file path=ppt/tags/tag342.xml><?xml version="1.0" encoding="utf-8"?>
<p:tagLst xmlns:p="http://schemas.openxmlformats.org/presentationml/2006/main">
  <p:tag name="AS_UNIQUEID" val="1841"/>
</p:tagLst>
</file>

<file path=ppt/tags/tag343.xml><?xml version="1.0" encoding="utf-8"?>
<p:tagLst xmlns:p="http://schemas.openxmlformats.org/presentationml/2006/main">
  <p:tag name="AS_UNIQUEID" val="1842"/>
</p:tagLst>
</file>

<file path=ppt/tags/tag344.xml><?xml version="1.0" encoding="utf-8"?>
<p:tagLst xmlns:p="http://schemas.openxmlformats.org/presentationml/2006/main">
  <p:tag name="AS_UNIQUEID" val="1843"/>
</p:tagLst>
</file>

<file path=ppt/tags/tag345.xml><?xml version="1.0" encoding="utf-8"?>
<p:tagLst xmlns:p="http://schemas.openxmlformats.org/presentationml/2006/main">
  <p:tag name="AS_UNIQUEID" val="1844"/>
</p:tagLst>
</file>

<file path=ppt/tags/tag346.xml><?xml version="1.0" encoding="utf-8"?>
<p:tagLst xmlns:p="http://schemas.openxmlformats.org/presentationml/2006/main">
  <p:tag name="AS_UNIQUEID" val="1845"/>
</p:tagLst>
</file>

<file path=ppt/tags/tag347.xml><?xml version="1.0" encoding="utf-8"?>
<p:tagLst xmlns:p="http://schemas.openxmlformats.org/presentationml/2006/main">
  <p:tag name="AS_UNIQUEID" val="1846"/>
</p:tagLst>
</file>

<file path=ppt/tags/tag348.xml><?xml version="1.0" encoding="utf-8"?>
<p:tagLst xmlns:p="http://schemas.openxmlformats.org/presentationml/2006/main">
  <p:tag name="AS_UNIQUEID" val="1847"/>
</p:tagLst>
</file>

<file path=ppt/tags/tag349.xml><?xml version="1.0" encoding="utf-8"?>
<p:tagLst xmlns:p="http://schemas.openxmlformats.org/presentationml/2006/main">
  <p:tag name="AS_UNIQUEID" val="1848"/>
</p:tagLst>
</file>

<file path=ppt/tags/tag35.xml><?xml version="1.0" encoding="utf-8"?>
<p:tagLst xmlns:p="http://schemas.openxmlformats.org/presentationml/2006/main">
  <p:tag name="AS_UNIQUEID" val="3721"/>
</p:tagLst>
</file>

<file path=ppt/tags/tag350.xml><?xml version="1.0" encoding="utf-8"?>
<p:tagLst xmlns:p="http://schemas.openxmlformats.org/presentationml/2006/main">
  <p:tag name="AS_UNIQUEID" val="1849"/>
</p:tagLst>
</file>

<file path=ppt/tags/tag351.xml><?xml version="1.0" encoding="utf-8"?>
<p:tagLst xmlns:p="http://schemas.openxmlformats.org/presentationml/2006/main">
  <p:tag name="AS_UNIQUEID" val="1850"/>
</p:tagLst>
</file>

<file path=ppt/tags/tag352.xml><?xml version="1.0" encoding="utf-8"?>
<p:tagLst xmlns:p="http://schemas.openxmlformats.org/presentationml/2006/main">
  <p:tag name="AS_UNIQUEID" val="1851"/>
</p:tagLst>
</file>

<file path=ppt/tags/tag353.xml><?xml version="1.0" encoding="utf-8"?>
<p:tagLst xmlns:p="http://schemas.openxmlformats.org/presentationml/2006/main">
  <p:tag name="AS_UNIQUEID" val="1852"/>
</p:tagLst>
</file>

<file path=ppt/tags/tag354.xml><?xml version="1.0" encoding="utf-8"?>
<p:tagLst xmlns:p="http://schemas.openxmlformats.org/presentationml/2006/main">
  <p:tag name="AS_UNIQUEID" val="1853"/>
</p:tagLst>
</file>

<file path=ppt/tags/tag355.xml><?xml version="1.0" encoding="utf-8"?>
<p:tagLst xmlns:p="http://schemas.openxmlformats.org/presentationml/2006/main">
  <p:tag name="AS_UNIQUEID" val="1854"/>
</p:tagLst>
</file>

<file path=ppt/tags/tag356.xml><?xml version="1.0" encoding="utf-8"?>
<p:tagLst xmlns:p="http://schemas.openxmlformats.org/presentationml/2006/main">
  <p:tag name="AS_UNIQUEID" val="1855"/>
</p:tagLst>
</file>

<file path=ppt/tags/tag357.xml><?xml version="1.0" encoding="utf-8"?>
<p:tagLst xmlns:p="http://schemas.openxmlformats.org/presentationml/2006/main">
  <p:tag name="AS_UNIQUEID" val="1856"/>
</p:tagLst>
</file>

<file path=ppt/tags/tag358.xml><?xml version="1.0" encoding="utf-8"?>
<p:tagLst xmlns:p="http://schemas.openxmlformats.org/presentationml/2006/main">
  <p:tag name="AS_UNIQUEID" val="1857"/>
</p:tagLst>
</file>

<file path=ppt/tags/tag359.xml><?xml version="1.0" encoding="utf-8"?>
<p:tagLst xmlns:p="http://schemas.openxmlformats.org/presentationml/2006/main">
  <p:tag name="AS_UNIQUEID" val="1858"/>
</p:tagLst>
</file>

<file path=ppt/tags/tag36.xml><?xml version="1.0" encoding="utf-8"?>
<p:tagLst xmlns:p="http://schemas.openxmlformats.org/presentationml/2006/main">
  <p:tag name="AS_UNIQUEID" val="3722"/>
</p:tagLst>
</file>

<file path=ppt/tags/tag360.xml><?xml version="1.0" encoding="utf-8"?>
<p:tagLst xmlns:p="http://schemas.openxmlformats.org/presentationml/2006/main">
  <p:tag name="AS_UNIQUEID" val="1859"/>
</p:tagLst>
</file>

<file path=ppt/tags/tag361.xml><?xml version="1.0" encoding="utf-8"?>
<p:tagLst xmlns:p="http://schemas.openxmlformats.org/presentationml/2006/main">
  <p:tag name="AS_UNIQUEID" val="1860"/>
</p:tagLst>
</file>

<file path=ppt/tags/tag362.xml><?xml version="1.0" encoding="utf-8"?>
<p:tagLst xmlns:p="http://schemas.openxmlformats.org/presentationml/2006/main">
  <p:tag name="AS_UNIQUEID" val="1861"/>
</p:tagLst>
</file>

<file path=ppt/tags/tag363.xml><?xml version="1.0" encoding="utf-8"?>
<p:tagLst xmlns:p="http://schemas.openxmlformats.org/presentationml/2006/main">
  <p:tag name="AS_UNIQUEID" val="1862"/>
</p:tagLst>
</file>

<file path=ppt/tags/tag364.xml><?xml version="1.0" encoding="utf-8"?>
<p:tagLst xmlns:p="http://schemas.openxmlformats.org/presentationml/2006/main">
  <p:tag name="AS_UNIQUEID" val="1863"/>
</p:tagLst>
</file>

<file path=ppt/tags/tag365.xml><?xml version="1.0" encoding="utf-8"?>
<p:tagLst xmlns:p="http://schemas.openxmlformats.org/presentationml/2006/main">
  <p:tag name="AS_UNIQUEID" val="1864"/>
</p:tagLst>
</file>

<file path=ppt/tags/tag366.xml><?xml version="1.0" encoding="utf-8"?>
<p:tagLst xmlns:p="http://schemas.openxmlformats.org/presentationml/2006/main">
  <p:tag name="AS_UNIQUEID" val="1865"/>
</p:tagLst>
</file>

<file path=ppt/tags/tag367.xml><?xml version="1.0" encoding="utf-8"?>
<p:tagLst xmlns:p="http://schemas.openxmlformats.org/presentationml/2006/main">
  <p:tag name="AS_UNIQUEID" val="1866"/>
</p:tagLst>
</file>

<file path=ppt/tags/tag368.xml><?xml version="1.0" encoding="utf-8"?>
<p:tagLst xmlns:p="http://schemas.openxmlformats.org/presentationml/2006/main">
  <p:tag name="AS_UNIQUEID" val="1867"/>
</p:tagLst>
</file>

<file path=ppt/tags/tag369.xml><?xml version="1.0" encoding="utf-8"?>
<p:tagLst xmlns:p="http://schemas.openxmlformats.org/presentationml/2006/main">
  <p:tag name="AS_UNIQUEID" val="1868"/>
</p:tagLst>
</file>

<file path=ppt/tags/tag37.xml><?xml version="1.0" encoding="utf-8"?>
<p:tagLst xmlns:p="http://schemas.openxmlformats.org/presentationml/2006/main">
  <p:tag name="AS_UNIQUEID" val="3723"/>
</p:tagLst>
</file>

<file path=ppt/tags/tag370.xml><?xml version="1.0" encoding="utf-8"?>
<p:tagLst xmlns:p="http://schemas.openxmlformats.org/presentationml/2006/main">
  <p:tag name="AS_UNIQUEID" val="1869"/>
</p:tagLst>
</file>

<file path=ppt/tags/tag371.xml><?xml version="1.0" encoding="utf-8"?>
<p:tagLst xmlns:p="http://schemas.openxmlformats.org/presentationml/2006/main">
  <p:tag name="AS_UNIQUEID" val="1870"/>
</p:tagLst>
</file>

<file path=ppt/tags/tag372.xml><?xml version="1.0" encoding="utf-8"?>
<p:tagLst xmlns:p="http://schemas.openxmlformats.org/presentationml/2006/main">
  <p:tag name="AS_UNIQUEID" val="1871"/>
</p:tagLst>
</file>

<file path=ppt/tags/tag373.xml><?xml version="1.0" encoding="utf-8"?>
<p:tagLst xmlns:p="http://schemas.openxmlformats.org/presentationml/2006/main">
  <p:tag name="AS_UNIQUEID" val="1872"/>
</p:tagLst>
</file>

<file path=ppt/tags/tag374.xml><?xml version="1.0" encoding="utf-8"?>
<p:tagLst xmlns:p="http://schemas.openxmlformats.org/presentationml/2006/main">
  <p:tag name="AS_UNIQUEID" val="1873"/>
</p:tagLst>
</file>

<file path=ppt/tags/tag375.xml><?xml version="1.0" encoding="utf-8"?>
<p:tagLst xmlns:p="http://schemas.openxmlformats.org/presentationml/2006/main">
  <p:tag name="AS_UNIQUEID" val="1874"/>
</p:tagLst>
</file>

<file path=ppt/tags/tag376.xml><?xml version="1.0" encoding="utf-8"?>
<p:tagLst xmlns:p="http://schemas.openxmlformats.org/presentationml/2006/main">
  <p:tag name="AS_UNIQUEID" val="1875"/>
</p:tagLst>
</file>

<file path=ppt/tags/tag377.xml><?xml version="1.0" encoding="utf-8"?>
<p:tagLst xmlns:p="http://schemas.openxmlformats.org/presentationml/2006/main">
  <p:tag name="AS_UNIQUEID" val="1876"/>
</p:tagLst>
</file>

<file path=ppt/tags/tag378.xml><?xml version="1.0" encoding="utf-8"?>
<p:tagLst xmlns:p="http://schemas.openxmlformats.org/presentationml/2006/main">
  <p:tag name="AS_UNIQUEID" val="1877"/>
</p:tagLst>
</file>

<file path=ppt/tags/tag379.xml><?xml version="1.0" encoding="utf-8"?>
<p:tagLst xmlns:p="http://schemas.openxmlformats.org/presentationml/2006/main">
  <p:tag name="AS_UNIQUEID" val="1878"/>
</p:tagLst>
</file>

<file path=ppt/tags/tag38.xml><?xml version="1.0" encoding="utf-8"?>
<p:tagLst xmlns:p="http://schemas.openxmlformats.org/presentationml/2006/main">
  <p:tag name="AS_UNIQUEID" val="3726"/>
</p:tagLst>
</file>

<file path=ppt/tags/tag380.xml><?xml version="1.0" encoding="utf-8"?>
<p:tagLst xmlns:p="http://schemas.openxmlformats.org/presentationml/2006/main">
  <p:tag name="AS_UNIQUEID" val="1879"/>
</p:tagLst>
</file>

<file path=ppt/tags/tag381.xml><?xml version="1.0" encoding="utf-8"?>
<p:tagLst xmlns:p="http://schemas.openxmlformats.org/presentationml/2006/main">
  <p:tag name="AS_UNIQUEID" val="1880"/>
</p:tagLst>
</file>

<file path=ppt/tags/tag382.xml><?xml version="1.0" encoding="utf-8"?>
<p:tagLst xmlns:p="http://schemas.openxmlformats.org/presentationml/2006/main">
  <p:tag name="AS_UNIQUEID" val="1881"/>
</p:tagLst>
</file>

<file path=ppt/tags/tag383.xml><?xml version="1.0" encoding="utf-8"?>
<p:tagLst xmlns:p="http://schemas.openxmlformats.org/presentationml/2006/main">
  <p:tag name="AS_UNIQUEID" val="1882"/>
</p:tagLst>
</file>

<file path=ppt/tags/tag384.xml><?xml version="1.0" encoding="utf-8"?>
<p:tagLst xmlns:p="http://schemas.openxmlformats.org/presentationml/2006/main">
  <p:tag name="AS_UNIQUEID" val="1883"/>
</p:tagLst>
</file>

<file path=ppt/tags/tag385.xml><?xml version="1.0" encoding="utf-8"?>
<p:tagLst xmlns:p="http://schemas.openxmlformats.org/presentationml/2006/main">
  <p:tag name="AS_UNIQUEID" val="3833"/>
</p:tagLst>
</file>

<file path=ppt/tags/tag386.xml><?xml version="1.0" encoding="utf-8"?>
<p:tagLst xmlns:p="http://schemas.openxmlformats.org/presentationml/2006/main">
  <p:tag name="AS_UNIQUEID" val="3834"/>
</p:tagLst>
</file>

<file path=ppt/tags/tag387.xml><?xml version="1.0" encoding="utf-8"?>
<p:tagLst xmlns:p="http://schemas.openxmlformats.org/presentationml/2006/main">
  <p:tag name="AS_UNIQUEID" val="3872"/>
  <p:tag name="KSO_WM_BEAUTIFY_FLAG" val=""/>
</p:tagLst>
</file>

<file path=ppt/tags/tag388.xml><?xml version="1.0" encoding="utf-8"?>
<p:tagLst xmlns:p="http://schemas.openxmlformats.org/presentationml/2006/main">
  <p:tag name="AS_UNIQUEID" val="2837"/>
  <p:tag name="KSO_WM_BEAUTIFY_FLAG" val=""/>
  <p:tag name="TABLE_ENDDRAG_ORIGIN_RECT" val="754*439"/>
  <p:tag name="TABLE_ENDDRAG_RECT" val="71*138*754*439"/>
</p:tagLst>
</file>

<file path=ppt/tags/tag389.xml><?xml version="1.0" encoding="utf-8"?>
<p:tagLst xmlns:p="http://schemas.openxmlformats.org/presentationml/2006/main">
  <p:tag name="AS_UNIQUEID" val="2844"/>
  <p:tag name="KSO_WM_BEAUTIFY_FLAG" val=""/>
</p:tagLst>
</file>

<file path=ppt/tags/tag39.xml><?xml version="1.0" encoding="utf-8"?>
<p:tagLst xmlns:p="http://schemas.openxmlformats.org/presentationml/2006/main">
  <p:tag name="AS_UNIQUEID" val="3727"/>
</p:tagLst>
</file>

<file path=ppt/tags/tag390.xml><?xml version="1.0" encoding="utf-8"?>
<p:tagLst xmlns:p="http://schemas.openxmlformats.org/presentationml/2006/main">
  <p:tag name="AS_UNIQUEID" val="2845"/>
  <p:tag name="KSO_WM_BEAUTIFY_FLAG" val=""/>
</p:tagLst>
</file>

<file path=ppt/tags/tag391.xml><?xml version="1.0" encoding="utf-8"?>
<p:tagLst xmlns:p="http://schemas.openxmlformats.org/presentationml/2006/main">
  <p:tag name="AS_UNIQUEID" val="2846"/>
  <p:tag name="KSO_WM_BEAUTIFY_FLAG" val=""/>
</p:tagLst>
</file>

<file path=ppt/tags/tag392.xml><?xml version="1.0" encoding="utf-8"?>
<p:tagLst xmlns:p="http://schemas.openxmlformats.org/presentationml/2006/main">
  <p:tag name="AS_UNIQUEID" val="2848"/>
  <p:tag name="KSO_WM_BEAUTIFY_FLAG" val=""/>
</p:tagLst>
</file>

<file path=ppt/tags/tag393.xml><?xml version="1.0" encoding="utf-8"?>
<p:tagLst xmlns:p="http://schemas.openxmlformats.org/presentationml/2006/main">
  <p:tag name="AS_UNIQUEID" val="2849"/>
  <p:tag name="KSO_WM_BEAUTIFY_FLAG" val=""/>
</p:tagLst>
</file>

<file path=ppt/tags/tag394.xml><?xml version="1.0" encoding="utf-8"?>
<p:tagLst xmlns:p="http://schemas.openxmlformats.org/presentationml/2006/main">
  <p:tag name="AS_UNIQUEID" val="3652"/>
</p:tagLst>
</file>

<file path=ppt/tags/tag395.xml><?xml version="1.0" encoding="utf-8"?>
<p:tagLst xmlns:p="http://schemas.openxmlformats.org/presentationml/2006/main">
  <p:tag name="AS_UNIQUEID" val="3653"/>
  <p:tag name="KSO_WM_BEAUTIFY_FLAG" val=""/>
</p:tagLst>
</file>

<file path=ppt/tags/tag396.xml><?xml version="1.0" encoding="utf-8"?>
<p:tagLst xmlns:p="http://schemas.openxmlformats.org/presentationml/2006/main">
  <p:tag name="AS_UNIQUEID" val="3654"/>
</p:tagLst>
</file>

<file path=ppt/tags/tag397.xml><?xml version="1.0" encoding="utf-8"?>
<p:tagLst xmlns:p="http://schemas.openxmlformats.org/presentationml/2006/main">
  <p:tag name="AS_UNIQUEID" val="3655"/>
  <p:tag name="KSO_WM_BEAUTIFY_FLAG" val=""/>
</p:tagLst>
</file>

<file path=ppt/tags/tag398.xml><?xml version="1.0" encoding="utf-8"?>
<p:tagLst xmlns:p="http://schemas.openxmlformats.org/presentationml/2006/main">
  <p:tag name="AS_UNIQUEID" val="3656"/>
  <p:tag name="KSO_WM_BEAUTIFY_FLAG" val=""/>
</p:tagLst>
</file>

<file path=ppt/tags/tag399.xml><?xml version="1.0" encoding="utf-8"?>
<p:tagLst xmlns:p="http://schemas.openxmlformats.org/presentationml/2006/main">
  <p:tag name="AS_UNIQUEID" val="3657"/>
  <p:tag name="KSO_WM_BEAUTIFY_FLAG" val=""/>
</p:tagLst>
</file>

<file path=ppt/tags/tag4.xml><?xml version="1.0" encoding="utf-8"?>
<p:tagLst xmlns:p="http://schemas.openxmlformats.org/presentationml/2006/main">
  <p:tag name="AS_UNIQUEID" val="3667"/>
</p:tagLst>
</file>

<file path=ppt/tags/tag40.xml><?xml version="1.0" encoding="utf-8"?>
<p:tagLst xmlns:p="http://schemas.openxmlformats.org/presentationml/2006/main">
  <p:tag name="AS_UNIQUEID" val="3728"/>
</p:tagLst>
</file>

<file path=ppt/tags/tag400.xml><?xml version="1.0" encoding="utf-8"?>
<p:tagLst xmlns:p="http://schemas.openxmlformats.org/presentationml/2006/main">
  <p:tag name="AS_UNIQUEID" val="3874"/>
</p:tagLst>
</file>

<file path=ppt/tags/tag401.xml><?xml version="1.0" encoding="utf-8"?>
<p:tagLst xmlns:p="http://schemas.openxmlformats.org/presentationml/2006/main">
  <p:tag name="AS_UNIQUEID" val="3875"/>
  <p:tag name="KSO_WM_BEAUTIFY_FLAG" val=""/>
</p:tagLst>
</file>

<file path=ppt/tags/tag402.xml><?xml version="1.0" encoding="utf-8"?>
<p:tagLst xmlns:p="http://schemas.openxmlformats.org/presentationml/2006/main">
  <p:tag name="AS_UNIQUEID" val="3656"/>
  <p:tag name="KSO_WM_BEAUTIFY_FLAG" val=""/>
</p:tagLst>
</file>

<file path=ppt/tags/tag403.xml><?xml version="1.0" encoding="utf-8"?>
<p:tagLst xmlns:p="http://schemas.openxmlformats.org/presentationml/2006/main">
  <p:tag name="AS_UNIQUEID" val="3656"/>
  <p:tag name="KSO_WM_BEAUTIFY_FLAG" val=""/>
</p:tagLst>
</file>

<file path=ppt/tags/tag404.xml><?xml version="1.0" encoding="utf-8"?>
<p:tagLst xmlns:p="http://schemas.openxmlformats.org/presentationml/2006/main">
  <p:tag name="AS_UNIQUEID" val="3656"/>
  <p:tag name="KSO_WM_BEAUTIFY_FLAG" val=""/>
</p:tagLst>
</file>

<file path=ppt/tags/tag405.xml><?xml version="1.0" encoding="utf-8"?>
<p:tagLst xmlns:p="http://schemas.openxmlformats.org/presentationml/2006/main">
  <p:tag name="AS_UNIQUEID" val="3656"/>
  <p:tag name="KSO_WM_BEAUTIFY_FLAG" val=""/>
</p:tagLst>
</file>

<file path=ppt/tags/tag406.xml><?xml version="1.0" encoding="utf-8"?>
<p:tagLst xmlns:p="http://schemas.openxmlformats.org/presentationml/2006/main">
  <p:tag name="AS_UNIQUEID" val="3876"/>
</p:tagLst>
</file>

<file path=ppt/tags/tag407.xml><?xml version="1.0" encoding="utf-8"?>
<p:tagLst xmlns:p="http://schemas.openxmlformats.org/presentationml/2006/main">
  <p:tag name="AS_UNIQUEID" val="3877"/>
  <p:tag name="KSO_WM_BEAUTIFY_FLAG" val=""/>
</p:tagLst>
</file>

<file path=ppt/tags/tag408.xml><?xml version="1.0" encoding="utf-8"?>
<p:tagLst xmlns:p="http://schemas.openxmlformats.org/presentationml/2006/main">
  <p:tag name="AS_UNIQUEID" val="3878"/>
  <p:tag name="KSO_WM_BEAUTIFY_FLAG" val=""/>
</p:tagLst>
</file>

<file path=ppt/tags/tag409.xml><?xml version="1.0" encoding="utf-8"?>
<p:tagLst xmlns:p="http://schemas.openxmlformats.org/presentationml/2006/main">
  <p:tag name="AS_UNIQUEID" val="3879"/>
  <p:tag name="KSO_WM_BEAUTIFY_FLAG" val=""/>
</p:tagLst>
</file>

<file path=ppt/tags/tag41.xml><?xml version="1.0" encoding="utf-8"?>
<p:tagLst xmlns:p="http://schemas.openxmlformats.org/presentationml/2006/main">
  <p:tag name="AS_UNIQUEID" val="3730"/>
</p:tagLst>
</file>

<file path=ppt/tags/tag410.xml><?xml version="1.0" encoding="utf-8"?>
<p:tagLst xmlns:p="http://schemas.openxmlformats.org/presentationml/2006/main">
  <p:tag name="AS_UNIQUEID" val="3657"/>
  <p:tag name="KSO_WM_BEAUTIFY_FLAG" val=""/>
</p:tagLst>
</file>

<file path=ppt/tags/tag411.xml><?xml version="1.0" encoding="utf-8"?>
<p:tagLst xmlns:p="http://schemas.openxmlformats.org/presentationml/2006/main">
  <p:tag name="AS_UNIQUEID" val="3657"/>
  <p:tag name="KSO_WM_BEAUTIFY_FLAG" val=""/>
</p:tagLst>
</file>

<file path=ppt/tags/tag412.xml><?xml version="1.0" encoding="utf-8"?>
<p:tagLst xmlns:p="http://schemas.openxmlformats.org/presentationml/2006/main">
  <p:tag name="AS_UNIQUEID" val="3880"/>
</p:tagLst>
</file>

<file path=ppt/tags/tag413.xml><?xml version="1.0" encoding="utf-8"?>
<p:tagLst xmlns:p="http://schemas.openxmlformats.org/presentationml/2006/main">
  <p:tag name="AS_UNIQUEID" val="3881"/>
</p:tagLst>
</file>

<file path=ppt/tags/tag414.xml><?xml version="1.0" encoding="utf-8"?>
<p:tagLst xmlns:p="http://schemas.openxmlformats.org/presentationml/2006/main">
  <p:tag name="AS_UNIQUEID" val="3882"/>
  <p:tag name="KSO_WM_BEAUTIFY_FLAG" val=""/>
</p:tagLst>
</file>

<file path=ppt/tags/tag415.xml><?xml version="1.0" encoding="utf-8"?>
<p:tagLst xmlns:p="http://schemas.openxmlformats.org/presentationml/2006/main">
  <p:tag name="AS_UNIQUEID" val="3883"/>
  <p:tag name="KSO_WM_BEAUTIFY_FLAG" val=""/>
</p:tagLst>
</file>

<file path=ppt/tags/tag416.xml><?xml version="1.0" encoding="utf-8"?>
<p:tagLst xmlns:p="http://schemas.openxmlformats.org/presentationml/2006/main">
  <p:tag name="AS_UNIQUEID" val="3884"/>
  <p:tag name="KSO_WM_BEAUTIFY_FLAG" val=""/>
</p:tagLst>
</file>

<file path=ppt/tags/tag417.xml><?xml version="1.0" encoding="utf-8"?>
<p:tagLst xmlns:p="http://schemas.openxmlformats.org/presentationml/2006/main">
  <p:tag name="AS_UNIQUEID" val="3656"/>
  <p:tag name="KSO_WM_BEAUTIFY_FLAG" val=""/>
</p:tagLst>
</file>

<file path=ppt/tags/tag418.xml><?xml version="1.0" encoding="utf-8"?>
<p:tagLst xmlns:p="http://schemas.openxmlformats.org/presentationml/2006/main">
  <p:tag name="AS_UNIQUEID" val="3656"/>
  <p:tag name="KSO_WM_BEAUTIFY_FLAG" val=""/>
</p:tagLst>
</file>

<file path=ppt/tags/tag419.xml><?xml version="1.0" encoding="utf-8"?>
<p:tagLst xmlns:p="http://schemas.openxmlformats.org/presentationml/2006/main">
  <p:tag name="AS_UNIQUEID" val="3656"/>
  <p:tag name="KSO_WM_BEAUTIFY_FLAG" val=""/>
</p:tagLst>
</file>

<file path=ppt/tags/tag42.xml><?xml version="1.0" encoding="utf-8"?>
<p:tagLst xmlns:p="http://schemas.openxmlformats.org/presentationml/2006/main">
  <p:tag name="AS_UNIQUEID" val="3731"/>
</p:tagLst>
</file>

<file path=ppt/tags/tag420.xml><?xml version="1.0" encoding="utf-8"?>
<p:tagLst xmlns:p="http://schemas.openxmlformats.org/presentationml/2006/main">
  <p:tag name="AS_UNIQUEID" val="3656"/>
  <p:tag name="KSO_WM_BEAUTIFY_FLAG" val=""/>
</p:tagLst>
</file>

<file path=ppt/tags/tag421.xml><?xml version="1.0" encoding="utf-8"?>
<p:tagLst xmlns:p="http://schemas.openxmlformats.org/presentationml/2006/main">
  <p:tag name="AS_UNIQUEID" val="3885"/>
</p:tagLst>
</file>

<file path=ppt/tags/tag422.xml><?xml version="1.0" encoding="utf-8"?>
<p:tagLst xmlns:p="http://schemas.openxmlformats.org/presentationml/2006/main">
  <p:tag name="AS_UNIQUEID" val="3886"/>
</p:tagLst>
</file>

<file path=ppt/tags/tag423.xml><?xml version="1.0" encoding="utf-8"?>
<p:tagLst xmlns:p="http://schemas.openxmlformats.org/presentationml/2006/main">
  <p:tag name="AS_UNIQUEID" val="3887"/>
  <p:tag name="KSO_WM_BEAUTIFY_FLAG" val=""/>
</p:tagLst>
</file>

<file path=ppt/tags/tag424.xml><?xml version="1.0" encoding="utf-8"?>
<p:tagLst xmlns:p="http://schemas.openxmlformats.org/presentationml/2006/main">
  <p:tag name="AS_UNIQUEID" val="3888"/>
  <p:tag name="KSO_WM_BEAUTIFY_FLAG" val=""/>
</p:tagLst>
</file>

<file path=ppt/tags/tag425.xml><?xml version="1.0" encoding="utf-8"?>
<p:tagLst xmlns:p="http://schemas.openxmlformats.org/presentationml/2006/main">
  <p:tag name="AS_UNIQUEID" val="3889"/>
  <p:tag name="KSO_WM_BEAUTIFY_FLAG" val=""/>
</p:tagLst>
</file>

<file path=ppt/tags/tag426.xml><?xml version="1.0" encoding="utf-8"?>
<p:tagLst xmlns:p="http://schemas.openxmlformats.org/presentationml/2006/main">
  <p:tag name="AS_UNIQUEID" val="3657"/>
  <p:tag name="KSO_WM_BEAUTIFY_FLAG" val=""/>
</p:tagLst>
</file>

<file path=ppt/tags/tag427.xml><?xml version="1.0" encoding="utf-8"?>
<p:tagLst xmlns:p="http://schemas.openxmlformats.org/presentationml/2006/main">
  <p:tag name="AS_UNIQUEID" val="3657"/>
  <p:tag name="KSO_WM_BEAUTIFY_FLAG" val=""/>
</p:tagLst>
</file>

<file path=ppt/tags/tag428.xml><?xml version="1.0" encoding="utf-8"?>
<p:tagLst xmlns:p="http://schemas.openxmlformats.org/presentationml/2006/main">
  <p:tag name="AS_UNIQUEID" val="3890"/>
  <p:tag name="KSO_WM_BEAUTIFY_FLAG" val=""/>
</p:tagLst>
</file>

<file path=ppt/tags/tag429.xml><?xml version="1.0" encoding="utf-8"?>
<p:tagLst xmlns:p="http://schemas.openxmlformats.org/presentationml/2006/main">
  <p:tag name="AS_UNIQUEID" val="3656"/>
  <p:tag name="KSO_WM_BEAUTIFY_FLAG" val=""/>
</p:tagLst>
</file>

<file path=ppt/tags/tag43.xml><?xml version="1.0" encoding="utf-8"?>
<p:tagLst xmlns:p="http://schemas.openxmlformats.org/presentationml/2006/main">
  <p:tag name="AS_UNIQUEID" val="3732"/>
</p:tagLst>
</file>

<file path=ppt/tags/tag430.xml><?xml version="1.0" encoding="utf-8"?>
<p:tagLst xmlns:p="http://schemas.openxmlformats.org/presentationml/2006/main">
  <p:tag name="AS_UNIQUEID" val="2875"/>
</p:tagLst>
</file>

<file path=ppt/tags/tag431.xml><?xml version="1.0" encoding="utf-8"?>
<p:tagLst xmlns:p="http://schemas.openxmlformats.org/presentationml/2006/main">
  <p:tag name="AS_UNIQUEID" val="2878"/>
</p:tagLst>
</file>

<file path=ppt/tags/tag432.xml><?xml version="1.0" encoding="utf-8"?>
<p:tagLst xmlns:p="http://schemas.openxmlformats.org/presentationml/2006/main">
  <p:tag name="AS_UNIQUEID" val="2874"/>
</p:tagLst>
</file>

<file path=ppt/tags/tag433.xml><?xml version="1.0" encoding="utf-8"?>
<p:tagLst xmlns:p="http://schemas.openxmlformats.org/presentationml/2006/main">
  <p:tag name="AS_UNIQUEID" val="2876"/>
</p:tagLst>
</file>

<file path=ppt/tags/tag434.xml><?xml version="1.0" encoding="utf-8"?>
<p:tagLst xmlns:p="http://schemas.openxmlformats.org/presentationml/2006/main">
  <p:tag name="AS_UNIQUEID" val="2879"/>
</p:tagLst>
</file>

<file path=ppt/tags/tag435.xml><?xml version="1.0" encoding="utf-8"?>
<p:tagLst xmlns:p="http://schemas.openxmlformats.org/presentationml/2006/main">
  <p:tag name="AS_UNIQUEID" val="843"/>
</p:tagLst>
</file>

<file path=ppt/tags/tag436.xml><?xml version="1.0" encoding="utf-8"?>
<p:tagLst xmlns:p="http://schemas.openxmlformats.org/presentationml/2006/main">
  <p:tag name="AS_UNIQUEID" val="844"/>
</p:tagLst>
</file>

<file path=ppt/tags/tag437.xml><?xml version="1.0" encoding="utf-8"?>
<p:tagLst xmlns:p="http://schemas.openxmlformats.org/presentationml/2006/main">
  <p:tag name="AS_UNIQUEID" val="844"/>
</p:tagLst>
</file>

<file path=ppt/tags/tag438.xml><?xml version="1.0" encoding="utf-8"?>
<p:tagLst xmlns:p="http://schemas.openxmlformats.org/presentationml/2006/main">
  <p:tag name="AS_UNIQUEID" val="842"/>
</p:tagLst>
</file>

<file path=ppt/tags/tag439.xml><?xml version="1.0" encoding="utf-8"?>
<p:tagLst xmlns:p="http://schemas.openxmlformats.org/presentationml/2006/main">
  <p:tag name="AS_UNIQUEID" val="842"/>
</p:tagLst>
</file>

<file path=ppt/tags/tag44.xml><?xml version="1.0" encoding="utf-8"?>
<p:tagLst xmlns:p="http://schemas.openxmlformats.org/presentationml/2006/main">
  <p:tag name="AS_UNIQUEID" val="3733"/>
</p:tagLst>
</file>

<file path=ppt/tags/tag440.xml><?xml version="1.0" encoding="utf-8"?>
<p:tagLst xmlns:p="http://schemas.openxmlformats.org/presentationml/2006/main">
  <p:tag name="AS_UNIQUEID" val="1452"/>
  <p:tag name="KSO_WM_BEAUTIFY_FLAG" val=""/>
</p:tagLst>
</file>

<file path=ppt/tags/tag441.xml><?xml version="1.0" encoding="utf-8"?>
<p:tagLst xmlns:p="http://schemas.openxmlformats.org/presentationml/2006/main">
  <p:tag name="AS_UNIQUEID" val="3924"/>
  <p:tag name="KSO_WM_BEAUTIFY_FLAG" val=""/>
</p:tagLst>
</file>

<file path=ppt/tags/tag442.xml><?xml version="1.0" encoding="utf-8"?>
<p:tagLst xmlns:p="http://schemas.openxmlformats.org/presentationml/2006/main">
  <p:tag name="AS_UNIQUEID" val="3925"/>
  <p:tag name="KSO_WM_BEAUTIFY_FLAG" val=""/>
</p:tagLst>
</file>

<file path=ppt/tags/tag443.xml><?xml version="1.0" encoding="utf-8"?>
<p:tagLst xmlns:p="http://schemas.openxmlformats.org/presentationml/2006/main">
  <p:tag name="AS_UNIQUEID" val="3926"/>
  <p:tag name="KSO_WM_BEAUTIFY_FLAG" val=""/>
</p:tagLst>
</file>

<file path=ppt/tags/tag444.xml><?xml version="1.0" encoding="utf-8"?>
<p:tagLst xmlns:p="http://schemas.openxmlformats.org/presentationml/2006/main">
  <p:tag name="AS_UNIQUEID" val="3927"/>
  <p:tag name="KSO_WM_BEAUTIFY_FLAG" val=""/>
</p:tagLst>
</file>

<file path=ppt/tags/tag445.xml><?xml version="1.0" encoding="utf-8"?>
<p:tagLst xmlns:p="http://schemas.openxmlformats.org/presentationml/2006/main">
  <p:tag name="AS_UNIQUEID" val="3928"/>
  <p:tag name="KSO_WM_BEAUTIFY_FLAG" val=""/>
</p:tagLst>
</file>

<file path=ppt/tags/tag446.xml><?xml version="1.0" encoding="utf-8"?>
<p:tagLst xmlns:p="http://schemas.openxmlformats.org/presentationml/2006/main">
  <p:tag name="AS_UNIQUEID" val="3929"/>
  <p:tag name="KSO_WM_BEAUTIFY_FLAG" val=""/>
</p:tagLst>
</file>

<file path=ppt/tags/tag447.xml><?xml version="1.0" encoding="utf-8"?>
<p:tagLst xmlns:p="http://schemas.openxmlformats.org/presentationml/2006/main">
  <p:tag name="AS_UNIQUEID" val="3930"/>
  <p:tag name="KSO_WM_BEAUTIFY_FLAG" val=""/>
</p:tagLst>
</file>

<file path=ppt/tags/tag448.xml><?xml version="1.0" encoding="utf-8"?>
<p:tagLst xmlns:p="http://schemas.openxmlformats.org/presentationml/2006/main">
  <p:tag name="AS_UNIQUEID" val="3931"/>
  <p:tag name="KSO_WM_BEAUTIFY_FLAG" val=""/>
</p:tagLst>
</file>

<file path=ppt/tags/tag449.xml><?xml version="1.0" encoding="utf-8"?>
<p:tagLst xmlns:p="http://schemas.openxmlformats.org/presentationml/2006/main">
  <p:tag name="AS_UNIQUEID" val="4017"/>
</p:tagLst>
</file>

<file path=ppt/tags/tag45.xml><?xml version="1.0" encoding="utf-8"?>
<p:tagLst xmlns:p="http://schemas.openxmlformats.org/presentationml/2006/main">
  <p:tag name="AS_UNIQUEID" val="1466"/>
</p:tagLst>
</file>

<file path=ppt/tags/tag450.xml><?xml version="1.0" encoding="utf-8"?>
<p:tagLst xmlns:p="http://schemas.openxmlformats.org/presentationml/2006/main">
  <p:tag name="AS_UNIQUEID" val="3933"/>
  <p:tag name="KSO_WM_BEAUTIFY_FLAG" val=""/>
</p:tagLst>
</file>

<file path=ppt/tags/tag451.xml><?xml version="1.0" encoding="utf-8"?>
<p:tagLst xmlns:p="http://schemas.openxmlformats.org/presentationml/2006/main">
  <p:tag name="AS_UNIQUEID" val="3934"/>
</p:tagLst>
</file>

<file path=ppt/tags/tag452.xml><?xml version="1.0" encoding="utf-8"?>
<p:tagLst xmlns:p="http://schemas.openxmlformats.org/presentationml/2006/main">
  <p:tag name="AS_UNIQUEID" val="3935"/>
  <p:tag name="KSO_WM_BEAUTIFY_FLAG" val=""/>
</p:tagLst>
</file>

<file path=ppt/tags/tag453.xml><?xml version="1.0" encoding="utf-8"?>
<p:tagLst xmlns:p="http://schemas.openxmlformats.org/presentationml/2006/main">
  <p:tag name="AS_UNIQUEID" val="3936"/>
  <p:tag name="KSO_WM_BEAUTIFY_FLAG" val=""/>
</p:tagLst>
</file>

<file path=ppt/tags/tag454.xml><?xml version="1.0" encoding="utf-8"?>
<p:tagLst xmlns:p="http://schemas.openxmlformats.org/presentationml/2006/main">
  <p:tag name="AS_UNIQUEID" val="1429"/>
  <p:tag name="KSO_WM_BEAUTIFY_FLAG" val=""/>
</p:tagLst>
</file>

<file path=ppt/tags/tag455.xml><?xml version="1.0" encoding="utf-8"?>
<p:tagLst xmlns:p="http://schemas.openxmlformats.org/presentationml/2006/main">
  <p:tag name="AS_UNIQUEID" val="3937"/>
  <p:tag name="KSO_WM_BEAUTIFY_FLAG" val=""/>
</p:tagLst>
</file>

<file path=ppt/tags/tag456.xml><?xml version="1.0" encoding="utf-8"?>
<p:tagLst xmlns:p="http://schemas.openxmlformats.org/presentationml/2006/main">
  <p:tag name="AS_UNIQUEID" val="3816"/>
</p:tagLst>
</file>

<file path=ppt/tags/tag457.xml><?xml version="1.0" encoding="utf-8"?>
<p:tagLst xmlns:p="http://schemas.openxmlformats.org/presentationml/2006/main">
  <p:tag name="AS_UNIQUEID" val="3817"/>
</p:tagLst>
</file>

<file path=ppt/tags/tag458.xml><?xml version="1.0" encoding="utf-8"?>
<p:tagLst xmlns:p="http://schemas.openxmlformats.org/presentationml/2006/main">
  <p:tag name="AS_UNIQUEID" val="3818"/>
</p:tagLst>
</file>

<file path=ppt/tags/tag459.xml><?xml version="1.0" encoding="utf-8"?>
<p:tagLst xmlns:p="http://schemas.openxmlformats.org/presentationml/2006/main">
  <p:tag name="AS_UNIQUEID" val="2675"/>
</p:tagLst>
</file>

<file path=ppt/tags/tag46.xml><?xml version="1.0" encoding="utf-8"?>
<p:tagLst xmlns:p="http://schemas.openxmlformats.org/presentationml/2006/main">
  <p:tag name="AS_UNIQUEID" val="1467"/>
</p:tagLst>
</file>

<file path=ppt/tags/tag460.xml><?xml version="1.0" encoding="utf-8"?>
<p:tagLst xmlns:p="http://schemas.openxmlformats.org/presentationml/2006/main">
  <p:tag name="AS_UNIQUEID" val="14"/>
</p:tagLst>
</file>

<file path=ppt/tags/tag461.xml><?xml version="1.0" encoding="utf-8"?>
<p:tagLst xmlns:p="http://schemas.openxmlformats.org/presentationml/2006/main">
  <p:tag name="AS_UNIQUEID" val="15"/>
</p:tagLst>
</file>

<file path=ppt/tags/tag462.xml><?xml version="1.0" encoding="utf-8"?>
<p:tagLst xmlns:p="http://schemas.openxmlformats.org/presentationml/2006/main">
  <p:tag name="AS_UNIQUEID" val="17"/>
  <p:tag name="KSO_WM_BEAUTIFY_FLAG" val=""/>
</p:tagLst>
</file>

<file path=ppt/tags/tag463.xml><?xml version="1.0" encoding="utf-8"?>
<p:tagLst xmlns:p="http://schemas.openxmlformats.org/presentationml/2006/main">
  <p:tag name="AS_UNIQUEID" val="18"/>
  <p:tag name="KSO_WM_BEAUTIFY_FLAG" val=""/>
</p:tagLst>
</file>

<file path=ppt/tags/tag464.xml><?xml version="1.0" encoding="utf-8"?>
<p:tagLst xmlns:p="http://schemas.openxmlformats.org/presentationml/2006/main">
  <p:tag name="AS_UNIQUEID" val="19"/>
  <p:tag name="KSO_WM_BEAUTIFY_FLAG" val=""/>
</p:tagLst>
</file>

<file path=ppt/tags/tag465.xml><?xml version="1.0" encoding="utf-8"?>
<p:tagLst xmlns:p="http://schemas.openxmlformats.org/presentationml/2006/main">
  <p:tag name="AS_UNIQUEID" val="20"/>
  <p:tag name="KSO_WM_BEAUTIFY_FLAG" val=""/>
</p:tagLst>
</file>

<file path=ppt/tags/tag466.xml><?xml version="1.0" encoding="utf-8"?>
<p:tagLst xmlns:p="http://schemas.openxmlformats.org/presentationml/2006/main">
  <p:tag name="AS_UNIQUEID" val="21"/>
  <p:tag name="KSO_WM_BEAUTIFY_FLAG" val=""/>
</p:tagLst>
</file>

<file path=ppt/tags/tag467.xml><?xml version="1.0" encoding="utf-8"?>
<p:tagLst xmlns:p="http://schemas.openxmlformats.org/presentationml/2006/main">
  <p:tag name="AS_UNIQUEID" val="22"/>
  <p:tag name="KSO_WM_BEAUTIFY_FLAG" val=""/>
</p:tagLst>
</file>

<file path=ppt/tags/tag468.xml><?xml version="1.0" encoding="utf-8"?>
<p:tagLst xmlns:p="http://schemas.openxmlformats.org/presentationml/2006/main">
  <p:tag name="AS_UNIQUEID" val="10"/>
  <p:tag name="KSO_WM_BEAUTIFY_FLAG" val=""/>
</p:tagLst>
</file>

<file path=ppt/tags/tag469.xml><?xml version="1.0" encoding="utf-8"?>
<p:tagLst xmlns:p="http://schemas.openxmlformats.org/presentationml/2006/main">
  <p:tag name="AS_UNIQUEID" val="19"/>
  <p:tag name="KSO_WM_BEAUTIFY_FLAG" val=""/>
</p:tagLst>
</file>

<file path=ppt/tags/tag47.xml><?xml version="1.0" encoding="utf-8"?>
<p:tagLst xmlns:p="http://schemas.openxmlformats.org/presentationml/2006/main">
  <p:tag name="AS_UNIQUEID" val="1468"/>
</p:tagLst>
</file>

<file path=ppt/tags/tag470.xml><?xml version="1.0" encoding="utf-8"?>
<p:tagLst xmlns:p="http://schemas.openxmlformats.org/presentationml/2006/main">
  <p:tag name="AS_UNIQUEID" val="19"/>
  <p:tag name="KSO_WM_BEAUTIFY_FLAG" val=""/>
</p:tagLst>
</file>

<file path=ppt/tags/tag471.xml><?xml version="1.0" encoding="utf-8"?>
<p:tagLst xmlns:p="http://schemas.openxmlformats.org/presentationml/2006/main">
  <p:tag name="AS_UNIQUEID" val="2844"/>
</p:tagLst>
</file>

<file path=ppt/tags/tag472.xml><?xml version="1.0" encoding="utf-8"?>
<p:tagLst xmlns:p="http://schemas.openxmlformats.org/presentationml/2006/main">
  <p:tag name="AS_UNIQUEID" val="2845"/>
</p:tagLst>
</file>

<file path=ppt/tags/tag473.xml><?xml version="1.0" encoding="utf-8"?>
<p:tagLst xmlns:p="http://schemas.openxmlformats.org/presentationml/2006/main">
  <p:tag name="AS_UNIQUEID" val="2848"/>
</p:tagLst>
</file>

<file path=ppt/tags/tag474.xml><?xml version="1.0" encoding="utf-8"?>
<p:tagLst xmlns:p="http://schemas.openxmlformats.org/presentationml/2006/main">
  <p:tag name="AS_UNIQUEID" val="3981"/>
</p:tagLst>
</file>

<file path=ppt/tags/tag475.xml><?xml version="1.0" encoding="utf-8"?>
<p:tagLst xmlns:p="http://schemas.openxmlformats.org/presentationml/2006/main">
  <p:tag name="AS_UNIQUEID" val="3982"/>
</p:tagLst>
</file>

<file path=ppt/tags/tag476.xml><?xml version="1.0" encoding="utf-8"?>
<p:tagLst xmlns:p="http://schemas.openxmlformats.org/presentationml/2006/main">
  <p:tag name="AS_UNIQUEID" val="3983"/>
</p:tagLst>
</file>

<file path=ppt/tags/tag477.xml><?xml version="1.0" encoding="utf-8"?>
<p:tagLst xmlns:p="http://schemas.openxmlformats.org/presentationml/2006/main">
  <p:tag name="AS_UNIQUEID" val="3984"/>
</p:tagLst>
</file>

<file path=ppt/tags/tag478.xml><?xml version="1.0" encoding="utf-8"?>
<p:tagLst xmlns:p="http://schemas.openxmlformats.org/presentationml/2006/main">
  <p:tag name="AS_UNIQUEID" val="3985"/>
</p:tagLst>
</file>

<file path=ppt/tags/tag479.xml><?xml version="1.0" encoding="utf-8"?>
<p:tagLst xmlns:p="http://schemas.openxmlformats.org/presentationml/2006/main">
  <p:tag name="AS_UNIQUEID" val="3986"/>
</p:tagLst>
</file>

<file path=ppt/tags/tag48.xml><?xml version="1.0" encoding="utf-8"?>
<p:tagLst xmlns:p="http://schemas.openxmlformats.org/presentationml/2006/main">
  <p:tag name="AS_UNIQUEID" val="1396"/>
</p:tagLst>
</file>

<file path=ppt/tags/tag480.xml><?xml version="1.0" encoding="utf-8"?>
<p:tagLst xmlns:p="http://schemas.openxmlformats.org/presentationml/2006/main">
  <p:tag name="AS_UNIQUEID" val="3920"/>
</p:tagLst>
</file>

<file path=ppt/tags/tag481.xml><?xml version="1.0" encoding="utf-8"?>
<p:tagLst xmlns:p="http://schemas.openxmlformats.org/presentationml/2006/main">
  <p:tag name="AS_UNIQUEID" val="3921"/>
</p:tagLst>
</file>

<file path=ppt/tags/tag482.xml><?xml version="1.0" encoding="utf-8"?>
<p:tagLst xmlns:p="http://schemas.openxmlformats.org/presentationml/2006/main">
  <p:tag name="AS_UNIQUEID" val="3745"/>
</p:tagLst>
</file>

<file path=ppt/tags/tag483.xml><?xml version="1.0" encoding="utf-8"?>
<p:tagLst xmlns:p="http://schemas.openxmlformats.org/presentationml/2006/main">
  <p:tag name="AS_UNIQUEID" val="3746"/>
</p:tagLst>
</file>

<file path=ppt/tags/tag484.xml><?xml version="1.0" encoding="utf-8"?>
<p:tagLst xmlns:p="http://schemas.openxmlformats.org/presentationml/2006/main">
  <p:tag name="AS_UNIQUEID" val="3747"/>
</p:tagLst>
</file>

<file path=ppt/tags/tag485.xml><?xml version="1.0" encoding="utf-8"?>
<p:tagLst xmlns:p="http://schemas.openxmlformats.org/presentationml/2006/main">
  <p:tag name="AS_UNIQUEID" val="3748"/>
</p:tagLst>
</file>

<file path=ppt/tags/tag486.xml><?xml version="1.0" encoding="utf-8"?>
<p:tagLst xmlns:p="http://schemas.openxmlformats.org/presentationml/2006/main">
  <p:tag name="AS_UNIQUEID" val="3749"/>
</p:tagLst>
</file>

<file path=ppt/tags/tag487.xml><?xml version="1.0" encoding="utf-8"?>
<p:tagLst xmlns:p="http://schemas.openxmlformats.org/presentationml/2006/main">
  <p:tag name="AS_UNIQUEID" val="3750"/>
</p:tagLst>
</file>

<file path=ppt/tags/tag488.xml><?xml version="1.0" encoding="utf-8"?>
<p:tagLst xmlns:p="http://schemas.openxmlformats.org/presentationml/2006/main">
  <p:tag name="AS_UNIQUEID" val="3752"/>
</p:tagLst>
</file>

<file path=ppt/tags/tag489.xml><?xml version="1.0" encoding="utf-8"?>
<p:tagLst xmlns:p="http://schemas.openxmlformats.org/presentationml/2006/main">
  <p:tag name="AS_UNIQUEID" val="3753"/>
</p:tagLst>
</file>

<file path=ppt/tags/tag49.xml><?xml version="1.0" encoding="utf-8"?>
<p:tagLst xmlns:p="http://schemas.openxmlformats.org/presentationml/2006/main">
  <p:tag name="AS_UNIQUEID" val="1397"/>
</p:tagLst>
</file>

<file path=ppt/tags/tag490.xml><?xml version="1.0" encoding="utf-8"?>
<p:tagLst xmlns:p="http://schemas.openxmlformats.org/presentationml/2006/main">
  <p:tag name="AS_UNIQUEID" val="3754"/>
</p:tagLst>
</file>

<file path=ppt/tags/tag491.xml><?xml version="1.0" encoding="utf-8"?>
<p:tagLst xmlns:p="http://schemas.openxmlformats.org/presentationml/2006/main">
  <p:tag name="AS_UNIQUEID" val="3755"/>
</p:tagLst>
</file>

<file path=ppt/tags/tag49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FlNGVlYTE5MGZlYjBiZGJhMzZmOGVhZmM0NTBhZGIifQ=="/>
  <p:tag name="KSO_WPP_MARK_KEY" val="f0ab7ce2-941f-4dcb-9961-e37cb6b87edc"/>
</p:tagLst>
</file>

<file path=ppt/tags/tag5.xml><?xml version="1.0" encoding="utf-8"?>
<p:tagLst xmlns:p="http://schemas.openxmlformats.org/presentationml/2006/main">
  <p:tag name="AS_UNIQUEID" val="3669"/>
</p:tagLst>
</file>

<file path=ppt/tags/tag50.xml><?xml version="1.0" encoding="utf-8"?>
<p:tagLst xmlns:p="http://schemas.openxmlformats.org/presentationml/2006/main">
  <p:tag name="AS_UNIQUEID" val="1398"/>
</p:tagLst>
</file>

<file path=ppt/tags/tag51.xml><?xml version="1.0" encoding="utf-8"?>
<p:tagLst xmlns:p="http://schemas.openxmlformats.org/presentationml/2006/main">
  <p:tag name="AS_UNIQUEID" val="1399"/>
</p:tagLst>
</file>

<file path=ppt/tags/tag52.xml><?xml version="1.0" encoding="utf-8"?>
<p:tagLst xmlns:p="http://schemas.openxmlformats.org/presentationml/2006/main">
  <p:tag name="AS_UNIQUEID" val="1400"/>
</p:tagLst>
</file>

<file path=ppt/tags/tag53.xml><?xml version="1.0" encoding="utf-8"?>
<p:tagLst xmlns:p="http://schemas.openxmlformats.org/presentationml/2006/main">
  <p:tag name="AS_UNIQUEID" val="3739"/>
</p:tagLst>
</file>

<file path=ppt/tags/tag54.xml><?xml version="1.0" encoding="utf-8"?>
<p:tagLst xmlns:p="http://schemas.openxmlformats.org/presentationml/2006/main">
  <p:tag name="AS_UNIQUEID" val="3740"/>
</p:tagLst>
</file>

<file path=ppt/tags/tag55.xml><?xml version="1.0" encoding="utf-8"?>
<p:tagLst xmlns:p="http://schemas.openxmlformats.org/presentationml/2006/main">
  <p:tag name="AS_UNIQUEID" val="3742"/>
</p:tagLst>
</file>

<file path=ppt/tags/tag56.xml><?xml version="1.0" encoding="utf-8"?>
<p:tagLst xmlns:p="http://schemas.openxmlformats.org/presentationml/2006/main">
  <p:tag name="AS_UNIQUEID" val="3743"/>
</p:tagLst>
</file>

<file path=ppt/tags/tag57.xml><?xml version="1.0" encoding="utf-8"?>
<p:tagLst xmlns:p="http://schemas.openxmlformats.org/presentationml/2006/main">
  <p:tag name="AS_UNIQUEID" val="1495"/>
</p:tagLst>
</file>

<file path=ppt/tags/tag58.xml><?xml version="1.0" encoding="utf-8"?>
<p:tagLst xmlns:p="http://schemas.openxmlformats.org/presentationml/2006/main">
  <p:tag name="AS_UNIQUEID" val="1496"/>
</p:tagLst>
</file>

<file path=ppt/tags/tag59.xml><?xml version="1.0" encoding="utf-8"?>
<p:tagLst xmlns:p="http://schemas.openxmlformats.org/presentationml/2006/main">
  <p:tag name="AS_UNIQUEID" val="1497"/>
</p:tagLst>
</file>

<file path=ppt/tags/tag6.xml><?xml version="1.0" encoding="utf-8"?>
<p:tagLst xmlns:p="http://schemas.openxmlformats.org/presentationml/2006/main">
  <p:tag name="AS_UNIQUEID" val="3671"/>
</p:tagLst>
</file>

<file path=ppt/tags/tag60.xml><?xml version="1.0" encoding="utf-8"?>
<p:tagLst xmlns:p="http://schemas.openxmlformats.org/presentationml/2006/main">
  <p:tag name="AS_UNIQUEID" val="1498"/>
</p:tagLst>
</file>

<file path=ppt/tags/tag61.xml><?xml version="1.0" encoding="utf-8"?>
<p:tagLst xmlns:p="http://schemas.openxmlformats.org/presentationml/2006/main">
  <p:tag name="AS_UNIQUEID" val="1499"/>
</p:tagLst>
</file>

<file path=ppt/tags/tag62.xml><?xml version="1.0" encoding="utf-8"?>
<p:tagLst xmlns:p="http://schemas.openxmlformats.org/presentationml/2006/main">
  <p:tag name="AS_UNIQUEID" val="3773"/>
</p:tagLst>
</file>

<file path=ppt/tags/tag63.xml><?xml version="1.0" encoding="utf-8"?>
<p:tagLst xmlns:p="http://schemas.openxmlformats.org/presentationml/2006/main">
  <p:tag name="AS_UNIQUEID" val="1450"/>
  <p:tag name="KSO_WM_BEAUTIFY_FLAG" val=""/>
</p:tagLst>
</file>

<file path=ppt/tags/tag64.xml><?xml version="1.0" encoding="utf-8"?>
<p:tagLst xmlns:p="http://schemas.openxmlformats.org/presentationml/2006/main">
  <p:tag name="AS_UNIQUEID" val="707"/>
  <p:tag name="KSO_WM_BEAUTIFY_FLAG" val=""/>
</p:tagLst>
</file>

<file path=ppt/tags/tag65.xml><?xml version="1.0" encoding="utf-8"?>
<p:tagLst xmlns:p="http://schemas.openxmlformats.org/presentationml/2006/main">
  <p:tag name="AS_UNIQUEID" val="3774"/>
  <p:tag name="KSO_WM_BEAUTIFY_FLAG" val=""/>
</p:tagLst>
</file>

<file path=ppt/tags/tag66.xml><?xml version="1.0" encoding="utf-8"?>
<p:tagLst xmlns:p="http://schemas.openxmlformats.org/presentationml/2006/main">
  <p:tag name="AS_UNIQUEID" val="3775"/>
  <p:tag name="KSO_WM_BEAUTIFY_FLAG" val=""/>
</p:tagLst>
</file>

<file path=ppt/tags/tag67.xml><?xml version="1.0" encoding="utf-8"?>
<p:tagLst xmlns:p="http://schemas.openxmlformats.org/presentationml/2006/main">
  <p:tag name="AS_UNIQUEID" val="2580"/>
</p:tagLst>
</file>

<file path=ppt/tags/tag68.xml><?xml version="1.0" encoding="utf-8"?>
<p:tagLst xmlns:p="http://schemas.openxmlformats.org/presentationml/2006/main">
  <p:tag name="AS_UNIQUEID" val="2581"/>
  <p:tag name="KSO_WM_BEAUTIFY_FLAG" val=""/>
</p:tagLst>
</file>

<file path=ppt/tags/tag69.xml><?xml version="1.0" encoding="utf-8"?>
<p:tagLst xmlns:p="http://schemas.openxmlformats.org/presentationml/2006/main">
  <p:tag name="AS_UNIQUEID" val="2582"/>
  <p:tag name="KSO_WM_BEAUTIFY_FLAG" val=""/>
</p:tagLst>
</file>

<file path=ppt/tags/tag7.xml><?xml version="1.0" encoding="utf-8"?>
<p:tagLst xmlns:p="http://schemas.openxmlformats.org/presentationml/2006/main">
  <p:tag name="AS_UNIQUEID" val="3673"/>
</p:tagLst>
</file>

<file path=ppt/tags/tag70.xml><?xml version="1.0" encoding="utf-8"?>
<p:tagLst xmlns:p="http://schemas.openxmlformats.org/presentationml/2006/main">
  <p:tag name="AS_UNIQUEID" val="2583"/>
  <p:tag name="KSO_WM_BEAUTIFY_FLAG" val=""/>
</p:tagLst>
</file>

<file path=ppt/tags/tag71.xml><?xml version="1.0" encoding="utf-8"?>
<p:tagLst xmlns:p="http://schemas.openxmlformats.org/presentationml/2006/main">
  <p:tag name="AS_UNIQUEID" val="2584"/>
  <p:tag name="KSO_WM_BEAUTIFY_FLAG" val=""/>
</p:tagLst>
</file>

<file path=ppt/tags/tag72.xml><?xml version="1.0" encoding="utf-8"?>
<p:tagLst xmlns:p="http://schemas.openxmlformats.org/presentationml/2006/main">
  <p:tag name="AS_UNIQUEID" val="2585"/>
  <p:tag name="KSO_WM_BEAUTIFY_FLAG" val=""/>
</p:tagLst>
</file>

<file path=ppt/tags/tag73.xml><?xml version="1.0" encoding="utf-8"?>
<p:tagLst xmlns:p="http://schemas.openxmlformats.org/presentationml/2006/main">
  <p:tag name="AS_UNIQUEID" val="2586"/>
  <p:tag name="KSO_WM_BEAUTIFY_FLAG" val=""/>
</p:tagLst>
</file>

<file path=ppt/tags/tag74.xml><?xml version="1.0" encoding="utf-8"?>
<p:tagLst xmlns:p="http://schemas.openxmlformats.org/presentationml/2006/main">
  <p:tag name="AS_UNIQUEID" val="2587"/>
  <p:tag name="KSO_WM_BEAUTIFY_FLAG" val=""/>
</p:tagLst>
</file>

<file path=ppt/tags/tag75.xml><?xml version="1.0" encoding="utf-8"?>
<p:tagLst xmlns:p="http://schemas.openxmlformats.org/presentationml/2006/main">
  <p:tag name="AS_UNIQUEID" val="2588"/>
  <p:tag name="KSO_WM_BEAUTIFY_FLAG" val=""/>
</p:tagLst>
</file>

<file path=ppt/tags/tag76.xml><?xml version="1.0" encoding="utf-8"?>
<p:tagLst xmlns:p="http://schemas.openxmlformats.org/presentationml/2006/main">
  <p:tag name="AS_UNIQUEID" val="2589"/>
  <p:tag name="KSO_WM_BEAUTIFY_FLAG" val=""/>
</p:tagLst>
</file>

<file path=ppt/tags/tag77.xml><?xml version="1.0" encoding="utf-8"?>
<p:tagLst xmlns:p="http://schemas.openxmlformats.org/presentationml/2006/main">
  <p:tag name="AS_UNIQUEID" val="2590"/>
  <p:tag name="KSO_WM_BEAUTIFY_FLAG" val=""/>
</p:tagLst>
</file>

<file path=ppt/tags/tag78.xml><?xml version="1.0" encoding="utf-8"?>
<p:tagLst xmlns:p="http://schemas.openxmlformats.org/presentationml/2006/main">
  <p:tag name="AS_UNIQUEID" val="2591"/>
  <p:tag name="KSO_WM_BEAUTIFY_FLAG" val=""/>
</p:tagLst>
</file>

<file path=ppt/tags/tag79.xml><?xml version="1.0" encoding="utf-8"?>
<p:tagLst xmlns:p="http://schemas.openxmlformats.org/presentationml/2006/main">
  <p:tag name="AS_UNIQUEID" val="2592"/>
  <p:tag name="KSO_WM_BEAUTIFY_FLAG" val=""/>
</p:tagLst>
</file>

<file path=ppt/tags/tag8.xml><?xml version="1.0" encoding="utf-8"?>
<p:tagLst xmlns:p="http://schemas.openxmlformats.org/presentationml/2006/main">
  <p:tag name="AS_UNIQUEID" val="3675"/>
</p:tagLst>
</file>

<file path=ppt/tags/tag80.xml><?xml version="1.0" encoding="utf-8"?>
<p:tagLst xmlns:p="http://schemas.openxmlformats.org/presentationml/2006/main">
  <p:tag name="AS_UNIQUEID" val="2593"/>
  <p:tag name="KSO_WM_BEAUTIFY_FLAG" val=""/>
</p:tagLst>
</file>

<file path=ppt/tags/tag81.xml><?xml version="1.0" encoding="utf-8"?>
<p:tagLst xmlns:p="http://schemas.openxmlformats.org/presentationml/2006/main">
  <p:tag name="AS_UNIQUEID" val="2594"/>
  <p:tag name="KSO_WM_BEAUTIFY_FLAG" val=""/>
</p:tagLst>
</file>

<file path=ppt/tags/tag82.xml><?xml version="1.0" encoding="utf-8"?>
<p:tagLst xmlns:p="http://schemas.openxmlformats.org/presentationml/2006/main">
  <p:tag name="AS_UNIQUEID" val="2595"/>
  <p:tag name="KSO_WM_BEAUTIFY_FLAG" val=""/>
</p:tagLst>
</file>

<file path=ppt/tags/tag83.xml><?xml version="1.0" encoding="utf-8"?>
<p:tagLst xmlns:p="http://schemas.openxmlformats.org/presentationml/2006/main">
  <p:tag name="AS_UNIQUEID" val="2596"/>
  <p:tag name="KSO_WM_BEAUTIFY_FLAG" val=""/>
</p:tagLst>
</file>

<file path=ppt/tags/tag84.xml><?xml version="1.0" encoding="utf-8"?>
<p:tagLst xmlns:p="http://schemas.openxmlformats.org/presentationml/2006/main">
  <p:tag name="AS_UNIQUEID" val="2597"/>
  <p:tag name="KSO_WM_BEAUTIFY_FLAG" val=""/>
</p:tagLst>
</file>

<file path=ppt/tags/tag85.xml><?xml version="1.0" encoding="utf-8"?>
<p:tagLst xmlns:p="http://schemas.openxmlformats.org/presentationml/2006/main">
  <p:tag name="AS_UNIQUEID" val="2598"/>
  <p:tag name="KSO_WM_BEAUTIFY_FLAG" val=""/>
</p:tagLst>
</file>

<file path=ppt/tags/tag86.xml><?xml version="1.0" encoding="utf-8"?>
<p:tagLst xmlns:p="http://schemas.openxmlformats.org/presentationml/2006/main">
  <p:tag name="AS_UNIQUEID" val="2599"/>
  <p:tag name="KSO_WM_BEAUTIFY_FLAG" val=""/>
</p:tagLst>
</file>

<file path=ppt/tags/tag87.xml><?xml version="1.0" encoding="utf-8"?>
<p:tagLst xmlns:p="http://schemas.openxmlformats.org/presentationml/2006/main">
  <p:tag name="AS_UNIQUEID" val="2600"/>
  <p:tag name="KSO_WM_BEAUTIFY_FLAG" val=""/>
</p:tagLst>
</file>

<file path=ppt/tags/tag88.xml><?xml version="1.0" encoding="utf-8"?>
<p:tagLst xmlns:p="http://schemas.openxmlformats.org/presentationml/2006/main">
  <p:tag name="AS_UNIQUEID" val="2601"/>
  <p:tag name="KSO_WM_BEAUTIFY_FLAG" val=""/>
</p:tagLst>
</file>

<file path=ppt/tags/tag89.xml><?xml version="1.0" encoding="utf-8"?>
<p:tagLst xmlns:p="http://schemas.openxmlformats.org/presentationml/2006/main">
  <p:tag name="AS_UNIQUEID" val="2602"/>
  <p:tag name="KSO_WM_BEAUTIFY_FLAG" val=""/>
</p:tagLst>
</file>

<file path=ppt/tags/tag9.xml><?xml version="1.0" encoding="utf-8"?>
<p:tagLst xmlns:p="http://schemas.openxmlformats.org/presentationml/2006/main">
  <p:tag name="AS_UNIQUEID" val="3677"/>
</p:tagLst>
</file>

<file path=ppt/tags/tag90.xml><?xml version="1.0" encoding="utf-8"?>
<p:tagLst xmlns:p="http://schemas.openxmlformats.org/presentationml/2006/main">
  <p:tag name="AS_UNIQUEID" val="2603"/>
</p:tagLst>
</file>

<file path=ppt/tags/tag91.xml><?xml version="1.0" encoding="utf-8"?>
<p:tagLst xmlns:p="http://schemas.openxmlformats.org/presentationml/2006/main">
  <p:tag name="AS_UNIQUEID" val="2604"/>
  <p:tag name="KSO_WM_BEAUTIFY_FLAG" val=""/>
</p:tagLst>
</file>

<file path=ppt/tags/tag92.xml><?xml version="1.0" encoding="utf-8"?>
<p:tagLst xmlns:p="http://schemas.openxmlformats.org/presentationml/2006/main">
  <p:tag name="AS_UNIQUEID" val="2605"/>
  <p:tag name="KSO_WM_BEAUTIFY_FLAG" val=""/>
</p:tagLst>
</file>

<file path=ppt/tags/tag93.xml><?xml version="1.0" encoding="utf-8"?>
<p:tagLst xmlns:p="http://schemas.openxmlformats.org/presentationml/2006/main">
  <p:tag name="AS_UNIQUEID" val="2606"/>
  <p:tag name="KSO_WM_BEAUTIFY_FLAG" val=""/>
</p:tagLst>
</file>

<file path=ppt/tags/tag94.xml><?xml version="1.0" encoding="utf-8"?>
<p:tagLst xmlns:p="http://schemas.openxmlformats.org/presentationml/2006/main">
  <p:tag name="AS_UNIQUEID" val="2607"/>
</p:tagLst>
</file>

<file path=ppt/tags/tag95.xml><?xml version="1.0" encoding="utf-8"?>
<p:tagLst xmlns:p="http://schemas.openxmlformats.org/presentationml/2006/main">
  <p:tag name="AS_UNIQUEID" val="2608"/>
  <p:tag name="KSO_WM_BEAUTIFY_FLAG" val=""/>
</p:tagLst>
</file>

<file path=ppt/tags/tag96.xml><?xml version="1.0" encoding="utf-8"?>
<p:tagLst xmlns:p="http://schemas.openxmlformats.org/presentationml/2006/main">
  <p:tag name="AS_UNIQUEID" val="2609"/>
  <p:tag name="KSO_WM_BEAUTIFY_FLAG" val=""/>
</p:tagLst>
</file>

<file path=ppt/tags/tag97.xml><?xml version="1.0" encoding="utf-8"?>
<p:tagLst xmlns:p="http://schemas.openxmlformats.org/presentationml/2006/main">
  <p:tag name="AS_UNIQUEID" val="2610"/>
  <p:tag name="KSO_WM_BEAUTIFY_FLAG" val=""/>
</p:tagLst>
</file>

<file path=ppt/tags/tag98.xml><?xml version="1.0" encoding="utf-8"?>
<p:tagLst xmlns:p="http://schemas.openxmlformats.org/presentationml/2006/main">
  <p:tag name="AS_UNIQUEID" val="2611"/>
  <p:tag name="KSO_WM_BEAUTIFY_FLAG" val=""/>
</p:tagLst>
</file>

<file path=ppt/tags/tag99.xml><?xml version="1.0" encoding="utf-8"?>
<p:tagLst xmlns:p="http://schemas.openxmlformats.org/presentationml/2006/main">
  <p:tag name="AS_UNIQUEID" val="2612"/>
  <p:tag name="KSO_WM_BEAUTIFY_FLAG" val="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微软雅黑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黑体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WPS 演示</Application>
  <PresentationFormat/>
  <Paragraphs>375</Paragraphs>
  <Slides>13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Times New Roman</vt:lpstr>
      <vt:lpstr>楷体</vt:lpstr>
      <vt:lpstr>阿里巴巴普惠体</vt:lpstr>
      <vt:lpstr>Times New Roman</vt:lpstr>
      <vt:lpstr>楷体_GB2312</vt:lpstr>
      <vt:lpstr>新宋体</vt:lpstr>
      <vt:lpstr>Arial</vt:lpstr>
      <vt:lpstr>Wingdings</vt:lpstr>
      <vt:lpstr>黑体</vt:lpstr>
      <vt:lpstr>华文楷体</vt:lpstr>
      <vt:lpstr>华文细黑</vt:lpstr>
      <vt:lpstr>方正中等线简体</vt:lpstr>
      <vt:lpstr>Courier New</vt:lpstr>
      <vt:lpstr>NumberOnly</vt:lpstr>
      <vt:lpstr>Arial Unicode MS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一切随风</cp:lastModifiedBy>
  <cp:revision>6</cp:revision>
  <cp:lastPrinted>2024-11-08T20:17:00Z</cp:lastPrinted>
  <dcterms:created xsi:type="dcterms:W3CDTF">2024-11-08T20:17:00Z</dcterms:created>
  <dcterms:modified xsi:type="dcterms:W3CDTF">2025-08-08T11:40:27Z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15185E048BD648E1B816A1ECFF7D57C1_13</vt:lpwstr>
  </property>
  <property fmtid="{D5CDD505-2E9C-101B-9397-08002B2CF9AE}" pid="7" name="KSOProductBuildVer">
    <vt:lpwstr>2052-12.1.0.21541</vt:lpwstr>
  </property>
</Properties>
</file>