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Override PartName="/customXml/itemProps20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7" r:id="rId3"/>
    <p:sldId id="309" r:id="rId4"/>
    <p:sldId id="311" r:id="rId5"/>
    <p:sldId id="317" r:id="rId6"/>
    <p:sldId id="337" r:id="rId7"/>
    <p:sldId id="338" r:id="rId8"/>
    <p:sldId id="339" r:id="rId9"/>
    <p:sldId id="318" r:id="rId10"/>
    <p:sldId id="319" r:id="rId11"/>
    <p:sldId id="320" r:id="rId12"/>
    <p:sldId id="323" r:id="rId13"/>
    <p:sldId id="340" r:id="rId14"/>
    <p:sldId id="324" r:id="rId15"/>
    <p:sldId id="321" r:id="rId16"/>
    <p:sldId id="325" r:id="rId17"/>
    <p:sldId id="326" r:id="rId18"/>
    <p:sldId id="327" r:id="rId19"/>
    <p:sldId id="341" r:id="rId20"/>
    <p:sldId id="328" r:id="rId21"/>
    <p:sldId id="329" r:id="rId22"/>
  </p:sldIdLst>
  <p:sldSz cx="12192000" cy="6858000"/>
  <p:notesSz cx="6858000" cy="9144000"/>
  <p:embeddedFontLst>
    <p:embeddedFont>
      <p:font typeface="小乖你已经很棒啦" panose="02000503000000000000" charset="-122"/>
      <p:regular r:id="rId29"/>
    </p:embeddedFont>
    <p:embeddedFont>
      <p:font typeface="华文楷体" panose="02010600040101010101" charset="-122"/>
      <p:regular r:id="rId30"/>
    </p:embeddedFont>
    <p:embeddedFont>
      <p:font typeface="Cambria Math" panose="02040503050406030204" charset="0"/>
      <p:regular r:id="rId31"/>
    </p:embeddedFont>
    <p:embeddedFont>
      <p:font typeface="黑体" panose="02010609060101010101" charset="-122"/>
      <p:regular r:id="rId32"/>
    </p:embeddedFont>
    <p:embeddedFont>
      <p:font typeface="标准粗黑" panose="02000503000000000000" charset="-122"/>
      <p:regular r:id="rId33"/>
    </p:embeddedFont>
    <p:embeddedFont>
      <p:font typeface="Calibri" panose="020F0502020204030204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CFEEF-EC93-41F4-B6AE-CE63D82479B8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6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6"/>
          </a:solidFill>
        </a:fill>
      </a:tcStyle>
    </a:firstRow>
  </a:tblStyle>
  <a:tblStyle styleId="{033CF498-201A-4912-A6C3-60778A2D7876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6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6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6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6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6"/>
              </a:solidFill>
              <a:prstDash val="solid"/>
            </a:ln>
          </a:left>
          <a:right>
            <a:ln w="9525" cmpd="sng">
              <a:solidFill>
                <a:schemeClr val="accent6"/>
              </a:solidFill>
              <a:prstDash val="solid"/>
            </a:ln>
          </a:right>
          <a:top>
            <a:ln w="9525" cmpd="sng">
              <a:solidFill>
                <a:schemeClr val="accent6"/>
              </a:solidFill>
              <a:prstDash val="solid"/>
            </a:ln>
          </a:top>
          <a:bottom>
            <a:ln w="9525" cmpd="sng">
              <a:solidFill>
                <a:schemeClr val="accent6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9" d="100"/>
          <a:sy n="69" d="100"/>
        </p:scale>
        <p:origin x="1308" y="1122"/>
      </p:cViewPr>
      <p:guideLst>
        <p:guide orient="horz" pos="2128"/>
        <p:guide pos="3875"/>
        <p:guide pos="488"/>
        <p:guide pos="7263"/>
        <p:guide orient="horz" pos="3906"/>
        <p:guide orient="horz" pos="274"/>
        <p:guide orient="horz" pos="6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>
        <p:guide orient="horz" pos="2838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202.xml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customXml" Target="../customXml/item1.xml"/><Relationship Id="rId27" Type="http://schemas.openxmlformats.org/officeDocument/2006/relationships/customXmlProps" Target="../customXml/itemProps20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A647-F983-4BDD-BB08-D4D37D5FD6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A5910-920B-4C9A-AB10-19E0612BCB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../media/image3.png"/><Relationship Id="rId6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tags" Target="../tags/tag38.xml"/><Relationship Id="rId3" Type="http://schemas.openxmlformats.org/officeDocument/2006/relationships/image" Target="../media/image1.png"/><Relationship Id="rId2" Type="http://schemas.openxmlformats.org/officeDocument/2006/relationships/tags" Target="../tags/tag37.xml"/><Relationship Id="rId16" Type="http://schemas.openxmlformats.org/officeDocument/2006/relationships/image" Target="../media/image6.png"/><Relationship Id="rId15" Type="http://schemas.openxmlformats.org/officeDocument/2006/relationships/tags" Target="../tags/tag45.xml"/><Relationship Id="rId14" Type="http://schemas.openxmlformats.org/officeDocument/2006/relationships/image" Target="../media/image5.png"/><Relationship Id="rId13" Type="http://schemas.openxmlformats.org/officeDocument/2006/relationships/tags" Target="../tags/tag44.xml"/><Relationship Id="rId12" Type="http://schemas.openxmlformats.org/officeDocument/2006/relationships/image" Target="../media/image4.png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7.png"/><Relationship Id="rId2" Type="http://schemas.openxmlformats.org/officeDocument/2006/relationships/tags" Target="../tags/tag46.xm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2"/>
          <a:stretch>
            <a:fillRect/>
          </a:stretch>
        </p:blipFill>
        <p:spPr>
          <a:xfrm>
            <a:off x="0" y="4026568"/>
            <a:ext cx="12192000" cy="2855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85" y="0"/>
            <a:ext cx="6452629" cy="73456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104" y="489676"/>
            <a:ext cx="2268858" cy="489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497663"/>
            <a:ext cx="1701713" cy="35900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2"/>
          <a:stretch>
            <a:fillRect/>
          </a:stretch>
        </p:blipFill>
        <p:spPr>
          <a:xfrm>
            <a:off x="-112295" y="1303036"/>
            <a:ext cx="1522582" cy="290217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背景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7"/>
            </p:custDataLst>
          </p:nvPr>
        </p:nvGrpSpPr>
        <p:grpSpPr>
          <a:xfrm>
            <a:off x="224588" y="-120978"/>
            <a:ext cx="11726781" cy="6794494"/>
            <a:chOff x="224588" y="-120978"/>
            <a:chExt cx="11726781" cy="6794494"/>
          </a:xfrm>
        </p:grpSpPr>
        <p:sp>
          <p:nvSpPr>
            <p:cNvPr id="8" name="圆角矩形 7"/>
            <p:cNvSpPr/>
            <p:nvPr>
              <p:custDataLst>
                <p:tags r:id="rId8"/>
              </p:custDataLst>
            </p:nvPr>
          </p:nvSpPr>
          <p:spPr>
            <a:xfrm>
              <a:off x="224588" y="256674"/>
              <a:ext cx="11726781" cy="6416842"/>
            </a:xfrm>
            <a:prstGeom prst="roundRect">
              <a:avLst>
                <a:gd name="adj" fmla="val 2057"/>
              </a:avLst>
            </a:prstGeom>
            <a:solidFill>
              <a:schemeClr val="bg1"/>
            </a:solidFill>
            <a:ln w="38100">
              <a:solidFill>
                <a:srgbClr val="22A2C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030" y="-120978"/>
              <a:ext cx="4937939" cy="56213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9.png"/><Relationship Id="rId20" Type="http://schemas.openxmlformats.org/officeDocument/2006/relationships/tags" Target="../tags/tag8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83.xml"/><Relationship Id="rId18" Type="http://schemas.openxmlformats.org/officeDocument/2006/relationships/tags" Target="../tags/tag82.xml"/><Relationship Id="rId17" Type="http://schemas.openxmlformats.org/officeDocument/2006/relationships/tags" Target="../tags/tag81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77DCF-C454-4DE1-BFB6-41213D3671B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CF756-00CF-4010-8094-E4263401487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10.png"/><Relationship Id="rId1" Type="http://schemas.openxmlformats.org/officeDocument/2006/relationships/tags" Target="../tags/tag8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image" Target="../media/image20.png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image" Target="../media/image19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4" Type="http://schemas.openxmlformats.org/officeDocument/2006/relationships/slideLayout" Target="../slideLayouts/slideLayout9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tags" Target="../tags/tag14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tags" Target="../tags/tag155.xml"/><Relationship Id="rId4" Type="http://schemas.openxmlformats.org/officeDocument/2006/relationships/image" Target="../media/image21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158.xml"/><Relationship Id="rId3" Type="http://schemas.openxmlformats.org/officeDocument/2006/relationships/image" Target="../media/image22.jpeg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image" Target="../media/image23.png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3" Type="http://schemas.openxmlformats.org/officeDocument/2006/relationships/slideLayout" Target="../slideLayouts/slideLayout9.xml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tags" Target="../tags/tag16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4.pn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5.png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6.png"/><Relationship Id="rId1" Type="http://schemas.openxmlformats.org/officeDocument/2006/relationships/tags" Target="../tags/tag1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tags" Target="../tags/tag96.xml"/><Relationship Id="rId5" Type="http://schemas.openxmlformats.org/officeDocument/2006/relationships/image" Target="../media/image11.png"/><Relationship Id="rId4" Type="http://schemas.openxmlformats.org/officeDocument/2006/relationships/tags" Target="../tags/tag95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image" Target="../media/image12.pn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1" Type="http://schemas.openxmlformats.org/officeDocument/2006/relationships/slideLayout" Target="../slideLayouts/slideLayout9.xml"/><Relationship Id="rId20" Type="http://schemas.openxmlformats.org/officeDocument/2006/relationships/tags" Target="../tags/tag113.xml"/><Relationship Id="rId2" Type="http://schemas.openxmlformats.org/officeDocument/2006/relationships/tags" Target="../tags/tag98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image" Target="../media/image14.png"/><Relationship Id="rId15" Type="http://schemas.openxmlformats.org/officeDocument/2006/relationships/tags" Target="../tags/tag10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image" Target="../media/image13.png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15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17.png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image" Target="../media/image16.png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image" Target="../media/image18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2228">
            <a:off x="9227372" y="5238590"/>
            <a:ext cx="910077" cy="910077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1873251" y="2261052"/>
            <a:ext cx="8311515" cy="2598553"/>
            <a:chOff x="1970406" y="1915002"/>
            <a:chExt cx="8311515" cy="2598553"/>
          </a:xfrm>
          <a:effectLst>
            <a:outerShdw dist="38100" dir="2700000" algn="tl" rotWithShape="0">
              <a:srgbClr val="FFF0E7"/>
            </a:outerShdw>
          </a:effectLst>
        </p:grpSpPr>
        <p:sp>
          <p:nvSpPr>
            <p:cNvPr id="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1970406" y="1915002"/>
              <a:ext cx="8311515" cy="7067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</a:rPr>
                <a:t>第一章</a:t>
              </a:r>
              <a:r>
                <a:rPr lang="en-US" altLang="zh-CN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</a:rPr>
                <a:t>  </a:t>
              </a:r>
              <a:r>
                <a:rPr lang="zh-CN" alt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</a:rPr>
                <a:t>物质及其变化</a:t>
              </a:r>
              <a:endPara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5"/>
              </p:custDataLst>
            </p:nvPr>
          </p:nvSpPr>
          <p:spPr>
            <a:xfrm>
              <a:off x="4124962" y="2954562"/>
              <a:ext cx="3942080" cy="70675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  <a:sym typeface="+mn-ea"/>
                </a:rPr>
                <a:t>第二节</a:t>
              </a:r>
              <a:r>
                <a:rPr lang="en-US" altLang="zh-CN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  <a:sym typeface="+mn-ea"/>
                </a:rPr>
                <a:t>  </a:t>
              </a:r>
              <a:r>
                <a:rPr lang="zh-CN" alt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  <a:sym typeface="+mn-ea"/>
                </a:rPr>
                <a:t>离子反应</a:t>
              </a:r>
              <a:endPara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021341" y="3806800"/>
              <a:ext cx="6210300" cy="70675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</a:rPr>
                <a:t>1.2.2</a:t>
              </a:r>
              <a:r>
                <a:rPr lang="zh-CN" altLang="en-US" sz="400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ea"/>
                  <a:ea typeface="+mj-ea"/>
                  <a:cs typeface="+mj-ea"/>
                </a:rPr>
                <a:t>离子反应及离子方程式</a:t>
              </a:r>
              <a:endParaRPr lang="zh-CN" altLang="en-US" sz="4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离子方程式的书写步骤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8909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4120" y="1490028"/>
            <a:ext cx="841629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3C93F5"/>
                </a:solidFill>
                <a:latin typeface="标准粗黑" panose="02000503000000000000" charset="-122"/>
                <a:ea typeface="标准粗黑" panose="02000503000000000000" charset="-122"/>
                <a:cs typeface="黑体" panose="02010609060101010101" charset="-122"/>
              </a:rPr>
              <a:t>删：删去方程式两边不参加反应的离子，并将方程式化为最简：</a:t>
            </a:r>
            <a:endParaRPr lang="zh-CN" altLang="en-US" sz="2400">
              <a:solidFill>
                <a:srgbClr val="3C93F5"/>
              </a:solidFill>
              <a:latin typeface="标准粗黑" panose="02000503000000000000" charset="-122"/>
              <a:ea typeface="标准粗黑" panose="02000503000000000000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607435" y="3173413"/>
                <a:ext cx="4117975" cy="763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Ba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2+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  = BaSO</a:t>
                </a:r>
                <a:r>
                  <a:rPr lang="en-US" altLang="zh-CN" baseline="-25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4</a:t>
                </a:r>
                <a:r>
                  <a:rPr lang="en-US" altLang="en-US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↓</a:t>
                </a:r>
                <a:endParaRPr lang="en-US" altLang="en-US">
                  <a:latin typeface="Times New Roman" panose="02020603050405020304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10" name="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07435" y="3173413"/>
                <a:ext cx="4117975" cy="763270"/>
              </a:xfrm>
              <a:prstGeom prst="rect">
                <a:avLst/>
              </a:prstGeom>
              <a:blipFill rotWithShape="1">
                <a:blip r:embed="rId5"/>
                <a:stretch>
                  <a:fillRect t="-9859"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8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329815" y="2410143"/>
                <a:ext cx="7682230" cy="763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2Na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Ba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2+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 + 2Cl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-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= 2Na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+ 2Cl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-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BaSO</a:t>
                </a:r>
                <a:r>
                  <a:rPr lang="en-US" altLang="zh-CN" baseline="-25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4</a:t>
                </a:r>
                <a:r>
                  <a:rPr lang="en-US" altLang="en-US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↓</a:t>
                </a:r>
                <a:endParaRPr lang="en-US" altLang="en-US">
                  <a:latin typeface="Times New Roman" panose="02020603050405020304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" name="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29815" y="2410143"/>
                <a:ext cx="7682230" cy="763270"/>
              </a:xfrm>
              <a:prstGeom prst="rect">
                <a:avLst/>
              </a:prstGeom>
              <a:blipFill rotWithShape="1">
                <a:blip r:embed="rId8"/>
                <a:stretch>
                  <a:fillRect t="-9859"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连接符 3"/>
          <p:cNvCxnSpPr/>
          <p:nvPr>
            <p:custDataLst>
              <p:tags r:id="rId9"/>
            </p:custDataLst>
          </p:nvPr>
        </p:nvCxnSpPr>
        <p:spPr>
          <a:xfrm flipH="1">
            <a:off x="2357755" y="2546350"/>
            <a:ext cx="793750" cy="6991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10"/>
            </p:custDataLst>
          </p:nvPr>
        </p:nvCxnSpPr>
        <p:spPr>
          <a:xfrm flipH="1">
            <a:off x="5343525" y="2467610"/>
            <a:ext cx="808355" cy="727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1"/>
            </p:custDataLst>
          </p:nvPr>
        </p:nvCxnSpPr>
        <p:spPr>
          <a:xfrm flipH="1">
            <a:off x="6248400" y="2500630"/>
            <a:ext cx="808355" cy="727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2"/>
            </p:custDataLst>
          </p:nvPr>
        </p:nvCxnSpPr>
        <p:spPr>
          <a:xfrm flipH="1">
            <a:off x="7183755" y="2518410"/>
            <a:ext cx="808355" cy="7270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1292225" y="4328795"/>
            <a:ext cx="891095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3C93F5"/>
                </a:solidFill>
                <a:latin typeface="标准粗黑" panose="02000503000000000000" charset="-122"/>
                <a:ea typeface="标准粗黑" panose="02000503000000000000" charset="-122"/>
                <a:cs typeface="黑体" panose="02010609060101010101" charset="-122"/>
                <a:sym typeface="+mn-ea"/>
              </a:rPr>
              <a:t>查：检查离子方程式两边各元素的原子个数和电荷总数是否相等。</a:t>
            </a:r>
            <a:endParaRPr lang="zh-CN" altLang="en-US" sz="2400">
              <a:solidFill>
                <a:srgbClr val="3C93F5"/>
              </a:solidFill>
              <a:latin typeface="标准粗黑" panose="02000503000000000000" charset="-122"/>
              <a:ea typeface="标准粗黑" panose="02000503000000000000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build="p"/>
      <p:bldP spid="2" grpId="0" build="p"/>
      <p:bldP spid="10" grpId="0" build="allAtOnce"/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7477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离子方程式书写中的物质的拆写方法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6000" y="1524635"/>
                <a:ext cx="10146030" cy="4134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</a:pP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（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1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）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易溶于水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的物质、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易电离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的物质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(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如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强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酸、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强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碱、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可溶性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盐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)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在离子方程式中应写“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离子形式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”。</a:t>
                </a:r>
                <a:endParaRPr lang="zh-CN" altLang="en-US" sz="2400">
                  <a:solidFill>
                    <a:schemeClr val="tx1"/>
                  </a:solidFill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</a:pP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（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2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）单质、氧化物、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难电离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的物质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(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如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弱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酸、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弱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碱、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水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)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、非电解质、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难溶性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盐、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气体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等在方程式中，一律写其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化学式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。</a:t>
                </a:r>
                <a:endParaRPr lang="zh-CN" altLang="en-US" sz="2400">
                  <a:solidFill>
                    <a:schemeClr val="tx1"/>
                  </a:solidFill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743200" algn="l"/>
                  </a:tabLst>
                </a:pP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（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3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）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强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酸的酸式酸根离子要拆开写，如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NaHSO</a:t>
                </a:r>
                <a:r>
                  <a:rPr lang="en-US" altLang="zh-CN" sz="2400" baseline="-25000">
                    <a:solidFill>
                      <a:schemeClr val="tx1"/>
                    </a:solidFill>
                    <a:cs typeface="+mn-lt"/>
                  </a:rPr>
                  <a:t>4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应写为</a:t>
                </a:r>
                <a:r>
                  <a:rPr lang="en-US" altLang="zh-CN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Na</a:t>
                </a:r>
                <a:r>
                  <a:rPr lang="zh-CN" altLang="en-US" sz="2400" baseline="300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、</a:t>
                </a:r>
                <a:r>
                  <a:rPr lang="en-US" altLang="zh-CN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H</a:t>
                </a:r>
                <a:r>
                  <a:rPr lang="zh-CN" altLang="en-US" sz="2400" baseline="300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，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多元弱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酸的酸式酸根离子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(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HCO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3</m:t>
                        </m:r>
                      </m:sub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、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HS</a:t>
                </a:r>
                <a:r>
                  <a:rPr lang="zh-CN" altLang="en-US" sz="2400" baseline="30000">
                    <a:solidFill>
                      <a:schemeClr val="tx1"/>
                    </a:solidFill>
                    <a:cs typeface="+mn-lt"/>
                  </a:rPr>
                  <a:t>－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、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HSO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3</m:t>
                        </m:r>
                      </m:sub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等</a:t>
                </a:r>
                <a:r>
                  <a:rPr lang="en-US" altLang="zh-CN" sz="2400">
                    <a:solidFill>
                      <a:schemeClr val="tx1"/>
                    </a:solidFill>
                    <a:cs typeface="+mn-lt"/>
                  </a:rPr>
                  <a:t>)</a:t>
                </a:r>
                <a:r>
                  <a:rPr lang="zh-CN" altLang="en-US" sz="2400">
                    <a:solidFill>
                      <a:schemeClr val="tx1"/>
                    </a:solidFill>
                    <a:cs typeface="+mn-lt"/>
                  </a:rPr>
                  <a:t>不能拆开写，如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HCO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3</m:t>
                        </m:r>
                      </m:sub>
                      <m:sup>
                        <m:r>
                          <a:rPr lang="zh-CN" altLang="en-US" sz="24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cs typeface="+mn-lt"/>
                    <a:sym typeface="+mn-ea"/>
                  </a:rPr>
                  <a:t>不能拆写成</a:t>
                </a:r>
                <a:r>
                  <a:rPr lang="en-US" altLang="zh-CN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  <a:sym typeface="+mn-ea"/>
                  </a:rPr>
                  <a:t>H</a:t>
                </a:r>
                <a:r>
                  <a:rPr lang="zh-CN" altLang="en-US" sz="2400" baseline="300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  <a:sym typeface="+mn-ea"/>
                  </a:rPr>
                  <a:t>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  <a:sym typeface="+mn-ea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CO</m:t>
                        </m:r>
                      </m:e>
                      <m:sub>
                        <m: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3</m:t>
                        </m:r>
                      </m:sub>
                      <m:sup>
                        <m:r>
                          <a:rPr lang="en-US" altLang="zh-CN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zh-CN" altLang="en-US" sz="240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solidFill>
                      <a:schemeClr val="tx1"/>
                    </a:solidFill>
                    <a:cs typeface="+mn-lt"/>
                    <a:sym typeface="+mn-ea"/>
                  </a:rPr>
                  <a:t>。</a:t>
                </a:r>
                <a:endParaRPr lang="zh-CN" altLang="en-US" sz="2400">
                  <a:solidFill>
                    <a:schemeClr val="tx1"/>
                  </a:solidFill>
                  <a:cs typeface="+mn-lt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16000" y="1524635"/>
                <a:ext cx="10146030" cy="4134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56000" y="4712177"/>
            <a:ext cx="19367" cy="193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7477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离子方程式书写中的物质的拆写方法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56000" y="4712177"/>
            <a:ext cx="19367" cy="19367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28675" y="1633220"/>
            <a:ext cx="1040193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solidFill>
                  <a:schemeClr val="tx1"/>
                </a:solidFill>
                <a:cs typeface="+mn-lt"/>
              </a:rPr>
              <a:t>（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4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）微溶物如作为反应物，若是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澄清溶液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应拆写成离子形式，若是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悬浊液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则应写成化学式；微溶物如作为生成物，一般视为沉淀，应写成化学式并标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“↓”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符号。如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Ca(OH)</a:t>
            </a:r>
            <a:r>
              <a:rPr lang="en-US" altLang="zh-CN" sz="2400" baseline="-25000">
                <a:solidFill>
                  <a:schemeClr val="tx1"/>
                </a:solidFill>
                <a:cs typeface="+mn-lt"/>
              </a:rPr>
              <a:t>2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：若是澄清水溶液应写成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离子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，若是石灰乳应写成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化学式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，作为产物写成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化学式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。</a:t>
            </a:r>
            <a:endParaRPr lang="zh-CN" altLang="en-US" sz="2400">
              <a:solidFill>
                <a:schemeClr val="tx1"/>
              </a:solidFill>
              <a:cs typeface="+mn-lt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solidFill>
                  <a:schemeClr val="tx1"/>
                </a:solidFill>
                <a:cs typeface="+mn-lt"/>
              </a:rPr>
              <a:t>（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5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）浓硫酸作为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反应物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时，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H</a:t>
            </a:r>
            <a:r>
              <a:rPr lang="en-US" altLang="zh-CN" sz="2400" baseline="-25000">
                <a:solidFill>
                  <a:schemeClr val="tx1"/>
                </a:solidFill>
                <a:cs typeface="+mn-lt"/>
              </a:rPr>
              <a:t>2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SO</a:t>
            </a:r>
            <a:r>
              <a:rPr lang="en-US" altLang="zh-CN" sz="2400" baseline="-25000">
                <a:solidFill>
                  <a:schemeClr val="tx1"/>
                </a:solidFill>
                <a:cs typeface="+mn-lt"/>
              </a:rPr>
              <a:t>4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不能拆写，应写成化学式。</a:t>
            </a:r>
            <a:endParaRPr lang="zh-CN" altLang="en-US" sz="2400">
              <a:solidFill>
                <a:schemeClr val="tx1"/>
              </a:solidFill>
              <a:cs typeface="+mn-lt"/>
            </a:endParaRPr>
          </a:p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solidFill>
                  <a:schemeClr val="tx1"/>
                </a:solidFill>
                <a:cs typeface="+mn-lt"/>
              </a:rPr>
              <a:t>（</a:t>
            </a:r>
            <a:r>
              <a:rPr lang="en-US" altLang="zh-CN" sz="2400">
                <a:solidFill>
                  <a:schemeClr val="tx1"/>
                </a:solidFill>
                <a:cs typeface="+mn-lt"/>
              </a:rPr>
              <a:t>6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）氨水作反应物写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NH</a:t>
            </a:r>
            <a:r>
              <a:rPr lang="en-US" altLang="zh-CN" sz="2400" baseline="-250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3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·H</a:t>
            </a:r>
            <a:r>
              <a:rPr lang="en-US" altLang="zh-CN" sz="2400" baseline="-250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2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O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；作生成物，若有加热条件或浓度很大时，可写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NH</a:t>
            </a:r>
            <a:r>
              <a:rPr lang="en-US" altLang="zh-CN" sz="2400" baseline="-250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3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(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标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↑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号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)</a:t>
            </a:r>
            <a:r>
              <a:rPr lang="zh-CN" altLang="en-US" sz="2400">
                <a:solidFill>
                  <a:schemeClr val="tx1"/>
                </a:solidFill>
                <a:cs typeface="+mn-lt"/>
              </a:rPr>
              <a:t>。</a:t>
            </a:r>
            <a:endParaRPr lang="zh-CN" altLang="en-US" sz="2400">
              <a:solidFill>
                <a:schemeClr val="tx1"/>
              </a:solidFill>
              <a:cs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653398" y="697731"/>
            <a:ext cx="4988560" cy="5560829"/>
            <a:chOff x="784860" y="1057776"/>
            <a:chExt cx="4988560" cy="5560829"/>
          </a:xfrm>
        </p:grpSpPr>
        <p:pic>
          <p:nvPicPr>
            <p:cNvPr id="4" name="图片 3" descr="L)]WP_DU)XO}TRX{T3$B_Y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784860" y="1581150"/>
              <a:ext cx="4988560" cy="5037455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>
              <p:custDataLst>
                <p:tags r:id="rId4"/>
              </p:custDataLst>
            </p:nvPr>
          </p:nvSpPr>
          <p:spPr>
            <a:xfrm>
              <a:off x="2231390" y="1057776"/>
              <a:ext cx="2095500" cy="4756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  <a:tabLst>
                  <a:tab pos="1029335" algn="l"/>
                  <a:tab pos="1850390" algn="l"/>
                  <a:tab pos="2538095" algn="l"/>
                  <a:tab pos="3221990" algn="l"/>
                </a:tabLst>
                <a:defRPr/>
              </a:pPr>
              <a:r>
                <a:rPr lang="zh-CN" altLang="en-US" sz="2000">
                  <a:latin typeface="Times New Roman" panose="02020603050405020304"/>
                  <a:ea typeface="黑体" panose="02010609060101010101" charset="-122"/>
                </a:rPr>
                <a:t>物</a:t>
              </a:r>
              <a:r>
                <a:rPr lang="zh-CN" altLang="en-US" sz="2000">
                  <a:latin typeface="Times New Roman" panose="02020603050405020304"/>
                  <a:ea typeface="黑体" panose="02010609060101010101" charset="-122"/>
                  <a:sym typeface="+mn-ea"/>
                </a:rPr>
                <a:t>质</a:t>
              </a:r>
              <a:r>
                <a:rPr lang="zh-CN" altLang="en-US" sz="2000">
                  <a:latin typeface="Times New Roman" panose="02020603050405020304"/>
                  <a:ea typeface="黑体" panose="02010609060101010101" charset="-122"/>
                </a:rPr>
                <a:t>溶解性表</a:t>
              </a:r>
              <a:endParaRPr lang="zh-CN" altLang="en-US" sz="2000">
                <a:latin typeface="Times New Roman" panose="02020603050405020304"/>
                <a:ea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800725" y="1221105"/>
            <a:ext cx="5624195" cy="4615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chemeClr val="tx1"/>
                </a:solidFill>
                <a:latin typeface="+mn-ea"/>
                <a:cs typeface="Times New Roman" panose="02020603050405020304" charset="0"/>
              </a:rPr>
              <a:t>部分酸碱盐溶解性规律</a:t>
            </a:r>
            <a:endParaRPr lang="zh-CN" altLang="en-US" sz="2800">
              <a:solidFill>
                <a:schemeClr val="tx1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酸类易溶除硅酸；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碱溶钾、钠、钡、氨；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钾、钠、铵盐、硝酸盐，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都能溶在水中间；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盐酸盐不溶银；硫酸盐不溶钡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  <a:p>
            <a:pPr indent="0" algn="ctr" defTabSz="9144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</a:pPr>
            <a:r>
              <a:rPr lang="zh-CN" altLang="en-US" sz="2800">
                <a:solidFill>
                  <a:srgbClr val="00B050"/>
                </a:solidFill>
                <a:latin typeface="+mn-ea"/>
                <a:cs typeface="Times New Roman" panose="02020603050405020304" charset="0"/>
              </a:rPr>
              <a:t>碳酸盐只溶钾、钠、铵</a:t>
            </a:r>
            <a:endParaRPr lang="zh-CN" altLang="en-US" sz="2800">
              <a:solidFill>
                <a:srgbClr val="00B050"/>
              </a:solidFill>
              <a:latin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离子方程式的意义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837565" y="1201420"/>
            <a:ext cx="10671175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cs typeface="+mn-lt"/>
                <a:sym typeface="+mn-lt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cs typeface="+mn-lt"/>
                <a:sym typeface="+mn-lt"/>
              </a:rPr>
              <a:t>完成下表中各反应的化学方程式和离子方程式，思考两种方程式在表示某一类反应时，表达的含义有什么不同，并进行讨论。</a:t>
            </a:r>
            <a:endParaRPr lang="zh-CN" altLang="en-US" sz="2400">
              <a:solidFill>
                <a:schemeClr val="tx1"/>
              </a:solidFill>
              <a:cs typeface="+mn-lt"/>
              <a:sym typeface="+mn-lt"/>
            </a:endParaRPr>
          </a:p>
        </p:txBody>
      </p:sp>
      <p:graphicFrame>
        <p:nvGraphicFramePr>
          <p:cNvPr id="8" name="Group 13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709295" y="2514747"/>
          <a:ext cx="10915015" cy="3942080"/>
        </p:xfrm>
        <a:graphic>
          <a:graphicData uri="http://schemas.openxmlformats.org/drawingml/2006/table">
            <a:tbl>
              <a:tblPr firstRow="1">
                <a:tableStyleId>{033CF498-201A-4912-A6C3-60778A2D7876}</a:tableStyleId>
              </a:tblPr>
              <a:tblGrid>
                <a:gridCol w="1534795"/>
                <a:gridCol w="4531360"/>
                <a:gridCol w="2185670"/>
                <a:gridCol w="2663190"/>
              </a:tblGrid>
              <a:tr h="581645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反应物</a:t>
                      </a: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化学方程式</a:t>
                      </a: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离子方程式</a:t>
                      </a: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两种方程式的不同</a:t>
                      </a: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</a:txBody>
                  <a:tcPr marL="91449" marR="91449" marT="45717" marB="45717" vert="horz" anchor="ctr" horzOverflow="overflow"/>
                </a:tc>
              </a:tr>
              <a:tr h="695736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en-US" altLang="zh-CN" sz="2400" u="none" strike="noStrike" cap="none" normalizeH="0" baseline="0" err="1">
                          <a:ln>
                            <a:noFill/>
                          </a:ln>
                          <a:effectLst/>
                          <a:cs typeface="+mn-lt"/>
                        </a:rPr>
                        <a:t>HCl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＋</a:t>
                      </a:r>
                      <a:r>
                        <a:rPr kumimoji="0" lang="en-US" altLang="zh-CN" sz="2400" u="none" strike="noStrike" cap="none" normalizeH="0" baseline="0" err="1">
                          <a:ln>
                            <a:noFill/>
                          </a:ln>
                          <a:effectLst/>
                          <a:cs typeface="+mn-lt"/>
                        </a:rPr>
                        <a:t>NaOH</a:t>
                      </a:r>
                      <a:endParaRPr kumimoji="0" lang="en-US" altLang="zh-CN" sz="2400" u="none" strike="noStrike" cap="none" normalizeH="0" baseline="0" err="1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t-BR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 rowSpan="4"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zh-CN" altLang="en-US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</a:tr>
              <a:tr h="581645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HCl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＋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KOH</a:t>
                      </a: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l-PL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t-BR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 vMerge="1">
                  <a:tcPr/>
                </a:tc>
              </a:tr>
              <a:tr h="891860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H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  <a:cs typeface="+mn-lt"/>
                        </a:rPr>
                        <a:t>2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SO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  <a:cs typeface="+mn-lt"/>
                        </a:rPr>
                        <a:t>4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＋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NaOH</a:t>
                      </a: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t-BR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t-BR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 vMerge="1">
                  <a:tcPr/>
                </a:tc>
              </a:tr>
              <a:tr h="695736"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H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  <a:cs typeface="+mn-lt"/>
                        </a:rPr>
                        <a:t>2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SO</a:t>
                      </a:r>
                      <a:r>
                        <a:rPr kumimoji="0" lang="en-US" altLang="zh-CN" sz="2400" u="none" strike="noStrike" cap="none" normalizeH="0" baseline="-30000">
                          <a:ln>
                            <a:noFill/>
                          </a:ln>
                          <a:effectLst/>
                          <a:cs typeface="+mn-lt"/>
                        </a:rPr>
                        <a:t>4</a:t>
                      </a: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＋</a:t>
                      </a: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effectLst/>
                          <a:cs typeface="+mn-lt"/>
                        </a:rPr>
                        <a:t>KOH</a:t>
                      </a: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de-DE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72100" algn="l"/>
                          <a:tab pos="10287000" algn="l"/>
                        </a:tabLst>
                      </a:pPr>
                      <a:endParaRPr kumimoji="0" lang="pt-BR" altLang="zh-CN" sz="2400" u="none" strike="noStrike" cap="none" normalizeH="0" baseline="0">
                        <a:ln>
                          <a:noFill/>
                        </a:ln>
                        <a:effectLst/>
                        <a:cs typeface="+mn-lt"/>
                      </a:endParaRPr>
                    </a:p>
                  </a:txBody>
                  <a:tcPr marL="91449" marR="91449" marT="45717" marB="45717" vert="horz" anchor="ctr" horzOverflow="overflow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4" name="Rectangle 1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91460" y="3330575"/>
            <a:ext cx="377126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en-US" altLang="zh-CN" sz="2400" err="1">
                <a:solidFill>
                  <a:srgbClr val="3C93F5"/>
                </a:solidFill>
                <a:cs typeface="+mn-lt"/>
              </a:rPr>
              <a:t>HCl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 err="1">
                <a:solidFill>
                  <a:srgbClr val="3C93F5"/>
                </a:solidFill>
                <a:cs typeface="+mn-lt"/>
              </a:rPr>
              <a:t>NaOH=NaCl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15" name="Rectangle 1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61254" y="3330429"/>
            <a:ext cx="229552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＋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－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=H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2" name="Rectangle 1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14040" y="4145915"/>
            <a:ext cx="3176270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pPr algn="ctr"/>
            <a:r>
              <a:rPr lang="en-US" altLang="zh-CN" sz="2400">
                <a:solidFill>
                  <a:srgbClr val="3C93F5"/>
                </a:solidFill>
                <a:cs typeface="+mn-lt"/>
              </a:rPr>
              <a:t>HCl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KOH=KCl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17" name="Rectangle 1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0779" y="4193463"/>
            <a:ext cx="229552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＋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－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=H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18" name="Rectangle 12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12670" y="5008880"/>
            <a:ext cx="4572000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pt-BR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pt-BR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pt-BR" altLang="zh-CN" sz="2400">
                <a:solidFill>
                  <a:srgbClr val="3C93F5"/>
                </a:solidFill>
                <a:cs typeface="+mn-lt"/>
              </a:rPr>
              <a:t>SO</a:t>
            </a:r>
            <a:r>
              <a:rPr lang="pt-BR" altLang="zh-CN" sz="2400" baseline="-30000">
                <a:solidFill>
                  <a:srgbClr val="3C93F5"/>
                </a:solidFill>
                <a:cs typeface="+mn-lt"/>
              </a:rPr>
              <a:t>4</a:t>
            </a:r>
            <a:r>
              <a:rPr lang="zh-CN" altLang="pt-BR" sz="2400">
                <a:solidFill>
                  <a:srgbClr val="3C93F5"/>
                </a:solidFill>
                <a:cs typeface="+mn-lt"/>
              </a:rPr>
              <a:t>＋</a:t>
            </a:r>
            <a:r>
              <a:rPr lang="pt-BR" altLang="zh-CN" sz="2400">
                <a:solidFill>
                  <a:srgbClr val="3C93F5"/>
                </a:solidFill>
                <a:cs typeface="+mn-lt"/>
              </a:rPr>
              <a:t>2NaOH= Na</a:t>
            </a:r>
            <a:r>
              <a:rPr lang="pt-BR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pt-BR" altLang="zh-CN" sz="2400">
                <a:solidFill>
                  <a:srgbClr val="3C93F5"/>
                </a:solidFill>
                <a:cs typeface="+mn-lt"/>
              </a:rPr>
              <a:t>SO</a:t>
            </a:r>
            <a:r>
              <a:rPr lang="pt-BR" altLang="zh-CN" sz="2400" baseline="-30000">
                <a:solidFill>
                  <a:srgbClr val="3C93F5"/>
                </a:solidFill>
                <a:cs typeface="+mn-lt"/>
              </a:rPr>
              <a:t>4</a:t>
            </a:r>
            <a:r>
              <a:rPr lang="zh-CN" altLang="pt-BR" sz="2400">
                <a:solidFill>
                  <a:srgbClr val="3C93F5"/>
                </a:solidFill>
                <a:cs typeface="+mn-lt"/>
              </a:rPr>
              <a:t>＋</a:t>
            </a:r>
            <a:r>
              <a:rPr lang="pt-BR" altLang="zh-CN" sz="2400">
                <a:solidFill>
                  <a:srgbClr val="3C93F5"/>
                </a:solidFill>
                <a:cs typeface="+mn-lt"/>
              </a:rPr>
              <a:t>2H</a:t>
            </a:r>
            <a:r>
              <a:rPr lang="pt-BR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pt-BR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pt-BR" sz="2400">
                <a:solidFill>
                  <a:srgbClr val="3C93F5"/>
                </a:solidFill>
                <a:cs typeface="+mn-lt"/>
              </a:rPr>
              <a:t>　</a:t>
            </a:r>
            <a:endParaRPr lang="zh-CN" altLang="pt-BR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19" name="Rectangle 12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70779" y="4971072"/>
            <a:ext cx="229552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＋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－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=H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20" name="Rectangle 1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2365" y="5872480"/>
            <a:ext cx="418782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/>
          <a:p>
            <a:pPr algn="ctr"/>
            <a:r>
              <a:rPr lang="de-DE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de-DE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de-DE" altLang="zh-CN" sz="2400">
                <a:solidFill>
                  <a:srgbClr val="3C93F5"/>
                </a:solidFill>
                <a:cs typeface="+mn-lt"/>
              </a:rPr>
              <a:t>SO</a:t>
            </a:r>
            <a:r>
              <a:rPr lang="de-DE" altLang="zh-CN" sz="2400" baseline="-30000">
                <a:solidFill>
                  <a:srgbClr val="3C93F5"/>
                </a:solidFill>
                <a:cs typeface="+mn-lt"/>
              </a:rPr>
              <a:t>4</a:t>
            </a:r>
            <a:r>
              <a:rPr lang="zh-CN" altLang="de-DE" sz="2400">
                <a:solidFill>
                  <a:srgbClr val="3C93F5"/>
                </a:solidFill>
                <a:cs typeface="+mn-lt"/>
              </a:rPr>
              <a:t>＋</a:t>
            </a:r>
            <a:r>
              <a:rPr lang="de-DE" altLang="zh-CN" sz="2400">
                <a:solidFill>
                  <a:srgbClr val="3C93F5"/>
                </a:solidFill>
                <a:cs typeface="+mn-lt"/>
              </a:rPr>
              <a:t>2KOH= K</a:t>
            </a:r>
            <a:r>
              <a:rPr lang="de-DE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de-DE" altLang="zh-CN" sz="2400">
                <a:solidFill>
                  <a:srgbClr val="3C93F5"/>
                </a:solidFill>
                <a:cs typeface="+mn-lt"/>
              </a:rPr>
              <a:t>SO</a:t>
            </a:r>
            <a:r>
              <a:rPr lang="de-DE" altLang="zh-CN" sz="2400" baseline="-30000">
                <a:solidFill>
                  <a:srgbClr val="3C93F5"/>
                </a:solidFill>
                <a:cs typeface="+mn-lt"/>
              </a:rPr>
              <a:t>4</a:t>
            </a:r>
            <a:r>
              <a:rPr lang="zh-CN" altLang="de-DE" sz="2400">
                <a:solidFill>
                  <a:srgbClr val="3C93F5"/>
                </a:solidFill>
                <a:cs typeface="+mn-lt"/>
              </a:rPr>
              <a:t>＋</a:t>
            </a:r>
            <a:r>
              <a:rPr lang="de-DE" altLang="zh-CN" sz="2400">
                <a:solidFill>
                  <a:srgbClr val="3C93F5"/>
                </a:solidFill>
                <a:cs typeface="+mn-lt"/>
              </a:rPr>
              <a:t>2H</a:t>
            </a:r>
            <a:r>
              <a:rPr lang="de-DE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de-DE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pt-BR" sz="2400">
                <a:solidFill>
                  <a:srgbClr val="3C93F5"/>
                </a:solidFill>
                <a:cs typeface="+mn-lt"/>
              </a:rPr>
              <a:t>　</a:t>
            </a:r>
            <a:endParaRPr lang="zh-CN" altLang="pt-BR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21" name="Rectangle 12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770779" y="5843785"/>
            <a:ext cx="2295525" cy="44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r>
              <a:rPr lang="en-US" altLang="zh-CN" sz="2400">
                <a:solidFill>
                  <a:srgbClr val="3C93F5"/>
                </a:solidFill>
                <a:cs typeface="+mn-lt"/>
              </a:rPr>
              <a:t>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＋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＋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OH</a:t>
            </a:r>
            <a:r>
              <a:rPr lang="zh-CN" altLang="en-US" sz="2400" baseline="30000">
                <a:solidFill>
                  <a:srgbClr val="3C93F5"/>
                </a:solidFill>
                <a:cs typeface="+mn-lt"/>
              </a:rPr>
              <a:t>－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=H</a:t>
            </a:r>
            <a:r>
              <a:rPr lang="en-US" altLang="zh-CN" sz="2400" baseline="-30000">
                <a:solidFill>
                  <a:srgbClr val="3C93F5"/>
                </a:solidFill>
                <a:cs typeface="+mn-lt"/>
              </a:rPr>
              <a:t>2</a:t>
            </a:r>
            <a:r>
              <a:rPr lang="en-US" altLang="zh-CN" sz="2400">
                <a:solidFill>
                  <a:srgbClr val="3C93F5"/>
                </a:solidFill>
                <a:cs typeface="+mn-lt"/>
              </a:rPr>
              <a:t>O</a:t>
            </a:r>
            <a:r>
              <a:rPr lang="zh-CN" altLang="en-US" sz="2400">
                <a:solidFill>
                  <a:srgbClr val="3C93F5"/>
                </a:solidFill>
                <a:cs typeface="+mn-lt"/>
              </a:rPr>
              <a:t>　</a:t>
            </a:r>
            <a:endParaRPr lang="zh-CN" altLang="en-US" sz="2400">
              <a:solidFill>
                <a:srgbClr val="3C93F5"/>
              </a:solidFill>
              <a:cs typeface="+mn-lt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066530" y="3771265"/>
            <a:ext cx="245237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zh-CN" altLang="en-US" sz="2400">
                <a:ln>
                  <a:noFill/>
                </a:ln>
                <a:solidFill>
                  <a:srgbClr val="3C93F5"/>
                </a:solidFill>
                <a:effectLst/>
                <a:latin typeface="+mn-lt"/>
                <a:ea typeface="+mn-ea"/>
                <a:cs typeface="+mn-lt"/>
                <a:sym typeface="+mn-ea"/>
              </a:rPr>
              <a:t>4个反应的化学方程式不同，但其离子方程式却相同。</a:t>
            </a:r>
            <a:endParaRPr lang="zh-CN" altLang="en-US" sz="2400">
              <a:ln>
                <a:noFill/>
              </a:ln>
              <a:solidFill>
                <a:srgbClr val="3C93F5"/>
              </a:solidFill>
              <a:effectLst/>
              <a:latin typeface="+mn-lt"/>
              <a:ea typeface="+mn-ea"/>
              <a:cs typeface="+mn-lt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离子方程式的意义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79220" y="5293360"/>
            <a:ext cx="978344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cs typeface="+mn-lt"/>
              </a:rPr>
              <a:t>如</a:t>
            </a:r>
            <a:r>
              <a:rPr lang="en-US" altLang="zh-CN" sz="2400">
                <a:cs typeface="+mn-lt"/>
              </a:rPr>
              <a:t>H</a:t>
            </a:r>
            <a:r>
              <a:rPr lang="zh-CN" altLang="en-US" sz="2400" baseline="30000">
                <a:cs typeface="+mn-lt"/>
              </a:rPr>
              <a:t>＋</a:t>
            </a:r>
            <a:r>
              <a:rPr lang="zh-CN" altLang="en-US" sz="2400">
                <a:cs typeface="+mn-lt"/>
              </a:rPr>
              <a:t>＋</a:t>
            </a:r>
            <a:r>
              <a:rPr lang="en-US" altLang="zh-CN" sz="2400">
                <a:cs typeface="+mn-lt"/>
              </a:rPr>
              <a:t>OH</a:t>
            </a:r>
            <a:r>
              <a:rPr lang="zh-CN" altLang="en-US" sz="2400" baseline="30000">
                <a:cs typeface="+mn-lt"/>
              </a:rPr>
              <a:t>－</a:t>
            </a:r>
            <a:r>
              <a:rPr lang="en-US" altLang="zh-CN" sz="2400">
                <a:cs typeface="+mn-lt"/>
              </a:rPr>
              <a:t>=H</a:t>
            </a:r>
            <a:r>
              <a:rPr lang="en-US" altLang="zh-CN" sz="2400" baseline="-25000">
                <a:cs typeface="+mn-lt"/>
              </a:rPr>
              <a:t>2</a:t>
            </a:r>
            <a:r>
              <a:rPr lang="en-US" altLang="zh-CN" sz="2400">
                <a:cs typeface="+mn-lt"/>
              </a:rPr>
              <a:t>O</a:t>
            </a:r>
            <a:r>
              <a:rPr lang="zh-CN" altLang="en-US" sz="2400">
                <a:cs typeface="+mn-lt"/>
              </a:rPr>
              <a:t>可以表示</a:t>
            </a:r>
            <a:r>
              <a:rPr lang="zh-CN" altLang="en-US" sz="2400">
                <a:highlight>
                  <a:srgbClr val="FFFF00"/>
                </a:highlight>
                <a:cs typeface="+mn-lt"/>
              </a:rPr>
              <a:t>强酸和可溶性强碱</a:t>
            </a:r>
            <a:r>
              <a:rPr lang="zh-CN" altLang="en-US" sz="2400">
                <a:cs typeface="+mn-lt"/>
              </a:rPr>
              <a:t>生成水和</a:t>
            </a:r>
            <a:r>
              <a:rPr lang="zh-CN" altLang="en-US" sz="2400">
                <a:highlight>
                  <a:srgbClr val="FFFF00"/>
                </a:highlight>
                <a:cs typeface="+mn-lt"/>
              </a:rPr>
              <a:t>可溶性盐</a:t>
            </a:r>
            <a:r>
              <a:rPr lang="zh-CN" altLang="en-US" sz="2400">
                <a:cs typeface="+mn-lt"/>
              </a:rPr>
              <a:t>的反应。</a:t>
            </a:r>
            <a:endParaRPr lang="zh-CN" altLang="en-US" sz="2400">
              <a:cs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256030" y="133286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（</a:t>
            </a:r>
            <a:r>
              <a:rPr lang="en-US" altLang="zh-CN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1</a:t>
            </a: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）表示</a:t>
            </a: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某一个具体</a:t>
            </a: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的化学反应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  <a:cs typeface="标准粗黑" panose="02000503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62150" y="2291715"/>
            <a:ext cx="6096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cs typeface="+mn-lt"/>
                <a:sym typeface="+mn-ea"/>
              </a:rPr>
              <a:t>如反应</a:t>
            </a:r>
            <a:r>
              <a:rPr lang="en-US" altLang="zh-CN" sz="2400">
                <a:cs typeface="+mn-lt"/>
                <a:sym typeface="+mn-ea"/>
              </a:rPr>
              <a:t>AgNO</a:t>
            </a:r>
            <a:r>
              <a:rPr lang="en-US" altLang="zh-CN" sz="2400" baseline="-25000">
                <a:cs typeface="+mn-lt"/>
                <a:sym typeface="+mn-ea"/>
              </a:rPr>
              <a:t>3</a:t>
            </a:r>
            <a:r>
              <a:rPr lang="zh-CN" altLang="en-US" sz="2400">
                <a:cs typeface="+mn-lt"/>
                <a:sym typeface="+mn-ea"/>
              </a:rPr>
              <a:t>＋</a:t>
            </a:r>
            <a:r>
              <a:rPr lang="en-US" altLang="zh-CN" sz="2400">
                <a:cs typeface="+mn-lt"/>
                <a:sym typeface="+mn-ea"/>
              </a:rPr>
              <a:t>NaCl=AgCl↓</a:t>
            </a:r>
            <a:r>
              <a:rPr lang="zh-CN" altLang="en-US" sz="2400">
                <a:cs typeface="+mn-lt"/>
                <a:sym typeface="+mn-ea"/>
              </a:rPr>
              <a:t>＋</a:t>
            </a:r>
            <a:r>
              <a:rPr lang="en-US" altLang="zh-CN" sz="2400">
                <a:cs typeface="+mn-lt"/>
                <a:sym typeface="+mn-ea"/>
              </a:rPr>
              <a:t>NaNO</a:t>
            </a:r>
            <a:r>
              <a:rPr lang="en-US" altLang="zh-CN" sz="2400" baseline="-25000">
                <a:cs typeface="+mn-lt"/>
                <a:sym typeface="+mn-ea"/>
              </a:rPr>
              <a:t>3</a:t>
            </a:r>
            <a:endParaRPr lang="en-US" altLang="zh-CN" sz="2400" baseline="-25000">
              <a:cs typeface="+mn-lt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739390" y="292608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cs typeface="+mn-lt"/>
                <a:sym typeface="+mn-ea"/>
              </a:rPr>
              <a:t>可表示为</a:t>
            </a:r>
            <a:endParaRPr lang="zh-CN" altLang="en-US" sz="2400">
              <a:cs typeface="+mn-lt"/>
            </a:endParaRPr>
          </a:p>
          <a:p>
            <a:pPr marL="0" indent="0" algn="ctr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en-US" altLang="zh-CN" sz="2400">
                <a:cs typeface="+mn-lt"/>
                <a:sym typeface="+mn-ea"/>
              </a:rPr>
              <a:t>Ag</a:t>
            </a:r>
            <a:r>
              <a:rPr lang="zh-CN" altLang="en-US" sz="2400" baseline="30000">
                <a:cs typeface="+mn-lt"/>
                <a:sym typeface="+mn-ea"/>
              </a:rPr>
              <a:t>＋</a:t>
            </a:r>
            <a:r>
              <a:rPr lang="zh-CN" altLang="en-US" sz="2400">
                <a:cs typeface="+mn-lt"/>
                <a:sym typeface="+mn-ea"/>
              </a:rPr>
              <a:t>＋</a:t>
            </a:r>
            <a:r>
              <a:rPr lang="en-US" altLang="zh-CN" sz="2400">
                <a:cs typeface="+mn-lt"/>
                <a:sym typeface="+mn-ea"/>
              </a:rPr>
              <a:t>Cl</a:t>
            </a:r>
            <a:r>
              <a:rPr lang="zh-CN" altLang="en-US" sz="2400" baseline="30000">
                <a:cs typeface="+mn-lt"/>
                <a:sym typeface="+mn-ea"/>
              </a:rPr>
              <a:t>－</a:t>
            </a:r>
            <a:r>
              <a:rPr lang="en-US" altLang="zh-CN" sz="2400">
                <a:cs typeface="+mn-lt"/>
                <a:sym typeface="+mn-ea"/>
              </a:rPr>
              <a:t>=AgCl↓</a:t>
            </a:r>
            <a:r>
              <a:rPr lang="zh-CN" altLang="en-US" sz="2400">
                <a:cs typeface="+mn-lt"/>
                <a:sym typeface="+mn-ea"/>
              </a:rPr>
              <a:t>。</a:t>
            </a:r>
            <a:endParaRPr lang="zh-CN" altLang="en-US" sz="2400">
              <a:cs typeface="+mn-lt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450340" y="430593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（</a:t>
            </a:r>
            <a:r>
              <a:rPr lang="en-US" altLang="zh-CN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2</a:t>
            </a: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）表示</a:t>
            </a:r>
            <a:r>
              <a:rPr lang="zh-CN" altLang="en-US" sz="2400">
                <a:solidFill>
                  <a:srgbClr val="FF0000"/>
                </a:solidFill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同一类型</a:t>
            </a:r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  <a:cs typeface="标准粗黑" panose="02000503000000000000" charset="-122"/>
                <a:sym typeface="+mn-ea"/>
              </a:rPr>
              <a:t>的离子反应。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  <a:cs typeface="标准粗黑" panose="02000503000000000000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uiExpand="1" build="p"/>
      <p:bldP spid="6" grpId="0" build="p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6506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离子反应发生的条件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32155" y="2124075"/>
            <a:ext cx="1067117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accent6">
                    <a:lumMod val="50000"/>
                  </a:schemeClr>
                </a:solidFill>
                <a:latin typeface="小乖你已经很棒啦" panose="02000503000000000000" charset="-122"/>
                <a:ea typeface="小乖你已经很棒啦" panose="02000503000000000000" charset="-122"/>
                <a:cs typeface="+mn-ea"/>
                <a:sym typeface="+mn-lt"/>
              </a:rPr>
              <a:t>复分解型离子反应的实质</a:t>
            </a:r>
            <a:r>
              <a:rPr lang="zh-CN" sz="2400">
                <a:solidFill>
                  <a:schemeClr val="accent6">
                    <a:lumMod val="50000"/>
                  </a:schemeClr>
                </a:solidFill>
                <a:latin typeface="小乖你已经很棒啦" panose="02000503000000000000" charset="-122"/>
                <a:ea typeface="小乖你已经很棒啦" panose="02000503000000000000" charset="-122"/>
                <a:cs typeface="+mn-ea"/>
                <a:sym typeface="+mn-lt"/>
              </a:rPr>
              <a:t>：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从微观角度看，酸、碱、盐在水溶液中发生的复分解反应，实质上是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+mn-ea"/>
                <a:cs typeface="+mn-ea"/>
                <a:sym typeface="+mn-lt"/>
              </a:rPr>
              <a:t>两种电解质在溶液中相互交换离子的反应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。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  <a:sym typeface="+mn-lt"/>
            </a:endParaRPr>
          </a:p>
          <a:p>
            <a:pPr indent="0" algn="l" fontAlgn="auto">
              <a:lnSpc>
                <a:spcPct val="150000"/>
              </a:lnSpc>
            </a:pPr>
            <a:r>
              <a:rPr kumimoji="1" lang="zh-CN" altLang="en-US" sz="240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小乖你已经很棒啦" panose="02000503000000000000" charset="-122"/>
                <a:ea typeface="小乖你已经很棒啦" panose="02000503000000000000" charset="-122"/>
                <a:sym typeface="+mn-ea"/>
              </a:rPr>
              <a:t>复分解反应发生的条件：</a:t>
            </a:r>
            <a:r>
              <a:rPr kumimoji="1"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生成沉淀、气体或水</a:t>
            </a:r>
            <a:r>
              <a:rPr kumimoji="1" lang="zh-CN" altLang="en-US" sz="24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sym typeface="+mn-ea"/>
              </a:rPr>
              <a:t>（满足其中之一即可）</a:t>
            </a:r>
            <a:endParaRPr kumimoji="1" lang="zh-CN" altLang="en-US" sz="24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42670" y="13874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</a:rPr>
              <a:t>复分解型离子反应的条件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42670" y="430974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</a:rPr>
              <a:t>置换反应发生的条件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473200" y="5202555"/>
            <a:ext cx="89452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cs typeface="+mn-lt"/>
              </a:rPr>
              <a:t>符合金属活动性顺序表，较活泼的金属可以置换后面的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金属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(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或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H</a:t>
            </a:r>
            <a:r>
              <a:rPr lang="en-US" altLang="zh-CN" sz="2400" baseline="-250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2</a:t>
            </a:r>
            <a:r>
              <a:rPr lang="en-US" altLang="zh-CN" sz="2400">
                <a:solidFill>
                  <a:schemeClr val="tx1"/>
                </a:solidFill>
                <a:highlight>
                  <a:srgbClr val="FFFF00"/>
                </a:highlight>
                <a:cs typeface="+mn-lt"/>
              </a:rPr>
              <a:t>)</a:t>
            </a:r>
            <a:r>
              <a:rPr lang="zh-CN" altLang="en-US" sz="2400">
                <a:cs typeface="+mn-lt"/>
              </a:rPr>
              <a:t>。</a:t>
            </a:r>
            <a:endParaRPr lang="zh-CN" altLang="en-US" sz="2400">
              <a:cs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build="p"/>
      <p:bldP spid="4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离子方程式正误判断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16000" y="1675130"/>
                <a:ext cx="10154920" cy="3969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1</a:t>
                </a:r>
                <a:r>
                  <a:rPr lang="zh-CN" altLang="en-US" sz="2400">
                    <a:cs typeface="+mn-lt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反应产物是否符合事实</a:t>
                </a:r>
                <a:r>
                  <a:rPr lang="zh-CN" altLang="en-US" sz="2400">
                    <a:cs typeface="+mn-lt"/>
                  </a:rPr>
                  <a:t>，如铁与硫酸铜溶液反应：</a:t>
                </a:r>
                <a:endParaRPr lang="zh-CN" altLang="en-US" sz="2400">
                  <a:cs typeface="+mn-lt"/>
                </a:endParaRPr>
              </a:p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2Fe</a:t>
                </a:r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cs typeface="+mn-lt"/>
                  </a:rPr>
                  <a:t>3Cu</a:t>
                </a:r>
                <a:r>
                  <a:rPr lang="en-US" altLang="zh-CN" sz="2400" baseline="30000">
                    <a:cs typeface="+mn-lt"/>
                  </a:rPr>
                  <a:t>2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＝</a:t>
                </a:r>
                <a:r>
                  <a:rPr lang="en-US" altLang="zh-CN" sz="2400">
                    <a:cs typeface="+mn-lt"/>
                  </a:rPr>
                  <a:t>2Fe</a:t>
                </a:r>
                <a:r>
                  <a:rPr lang="en-US" altLang="zh-CN" sz="2400" baseline="30000">
                    <a:cs typeface="+mn-lt"/>
                  </a:rPr>
                  <a:t>3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cs typeface="+mn-lt"/>
                  </a:rPr>
                  <a:t>3Cu</a:t>
                </a:r>
                <a:r>
                  <a:rPr lang="zh-CN" altLang="en-US" sz="2400">
                    <a:cs typeface="+mn-lt"/>
                  </a:rPr>
                  <a:t>，</a:t>
                </a:r>
                <a:r>
                  <a:rPr lang="en-US" altLang="zh-CN" sz="2400">
                    <a:cs typeface="+mn-lt"/>
                  </a:rPr>
                  <a:t>Fe</a:t>
                </a:r>
                <a:r>
                  <a:rPr lang="zh-CN" altLang="en-US" sz="2400">
                    <a:cs typeface="+mn-lt"/>
                  </a:rPr>
                  <a:t>参加反应实际上生成的是</a:t>
                </a:r>
                <a:r>
                  <a:rPr lang="en-US" altLang="zh-CN" sz="2400">
                    <a:cs typeface="+mn-lt"/>
                  </a:rPr>
                  <a:t>Fe</a:t>
                </a:r>
                <a:r>
                  <a:rPr lang="en-US" altLang="zh-CN" sz="2400" baseline="30000">
                    <a:cs typeface="+mn-lt"/>
                  </a:rPr>
                  <a:t>2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。</a:t>
                </a:r>
                <a:endParaRPr lang="zh-CN" altLang="en-US" sz="2400">
                  <a:cs typeface="+mn-lt"/>
                </a:endParaRPr>
              </a:p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2</a:t>
                </a:r>
                <a:r>
                  <a:rPr lang="zh-CN" altLang="en-US" sz="2400">
                    <a:cs typeface="+mn-lt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物质拆写是否正确</a:t>
                </a:r>
                <a:r>
                  <a:rPr lang="zh-CN" altLang="en-US" sz="2400">
                    <a:cs typeface="+mn-lt"/>
                  </a:rPr>
                  <a:t>，如醋酸与氢氧化钠溶液反应：</a:t>
                </a:r>
                <a:endParaRPr lang="zh-CN" altLang="en-US" sz="2400">
                  <a:cs typeface="+mn-lt"/>
                </a:endParaRPr>
              </a:p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H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cs typeface="+mn-lt"/>
                  </a:rPr>
                  <a:t>OH</a:t>
                </a:r>
                <a:r>
                  <a:rPr lang="zh-CN" altLang="en-US" sz="2400" baseline="30000">
                    <a:cs typeface="+mn-lt"/>
                  </a:rPr>
                  <a:t>－</a:t>
                </a:r>
                <a:r>
                  <a:rPr lang="zh-CN" altLang="en-US" sz="2400">
                    <a:cs typeface="+mn-lt"/>
                  </a:rPr>
                  <a:t>＝</a:t>
                </a:r>
                <a:r>
                  <a:rPr lang="en-US" altLang="zh-CN" sz="2400">
                    <a:cs typeface="+mn-lt"/>
                  </a:rPr>
                  <a:t>H</a:t>
                </a:r>
                <a:r>
                  <a:rPr lang="en-US" altLang="zh-CN" sz="2400" baseline="-25000">
                    <a:cs typeface="+mn-lt"/>
                  </a:rPr>
                  <a:t>2</a:t>
                </a:r>
                <a:r>
                  <a:rPr lang="en-US" altLang="zh-CN" sz="2400">
                    <a:cs typeface="+mn-lt"/>
                  </a:rPr>
                  <a:t>O</a:t>
                </a:r>
                <a:r>
                  <a:rPr lang="zh-CN" altLang="en-US" sz="2400">
                    <a:cs typeface="+mn-lt"/>
                  </a:rPr>
                  <a:t>，</a:t>
                </a:r>
                <a:r>
                  <a:rPr lang="en-US" altLang="zh-CN" sz="2400">
                    <a:cs typeface="+mn-lt"/>
                  </a:rPr>
                  <a:t>CH</a:t>
                </a:r>
                <a:r>
                  <a:rPr lang="en-US" altLang="zh-CN" sz="2400" baseline="-25000">
                    <a:cs typeface="+mn-lt"/>
                  </a:rPr>
                  <a:t>3</a:t>
                </a:r>
                <a:r>
                  <a:rPr lang="en-US" altLang="zh-CN" sz="2400">
                    <a:cs typeface="+mn-lt"/>
                  </a:rPr>
                  <a:t>COOH</a:t>
                </a:r>
                <a:r>
                  <a:rPr lang="zh-CN" altLang="en-US" sz="2400">
                    <a:cs typeface="+mn-lt"/>
                  </a:rPr>
                  <a:t>不能拆为</a:t>
                </a:r>
                <a:r>
                  <a:rPr lang="en-US" altLang="zh-CN" sz="2400">
                    <a:cs typeface="+mn-lt"/>
                  </a:rPr>
                  <a:t>H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。</a:t>
                </a:r>
                <a:endParaRPr lang="zh-CN" altLang="en-US" sz="2400"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tabLst>
                    <a:tab pos="2933700" algn="l"/>
                  </a:tabLst>
                </a:pPr>
                <a:r>
                  <a:rPr lang="en-US" altLang="zh-CN" sz="2400">
                    <a:cs typeface="+mn-lt"/>
                  </a:rPr>
                  <a:t>3</a:t>
                </a:r>
                <a:r>
                  <a:rPr lang="zh-CN" altLang="en-US" sz="2400">
                    <a:cs typeface="+mn-lt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符号使用是否正确</a:t>
                </a:r>
                <a:r>
                  <a:rPr lang="zh-CN" altLang="en-US" sz="2400">
                    <a:cs typeface="+mn-lt"/>
                  </a:rPr>
                  <a:t>。要注意“</a:t>
                </a:r>
                <a:r>
                  <a:rPr lang="en-US" altLang="zh-CN" sz="2400">
                    <a:cs typeface="+mn-lt"/>
                  </a:rPr>
                  <a:t>=”“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⇌</m:t>
                    </m:r>
                  </m:oMath>
                </a14:m>
                <a:r>
                  <a:rPr lang="en-US" altLang="zh-CN" sz="2400">
                    <a:cs typeface="+mn-lt"/>
                    <a:sym typeface="+mn-ea"/>
                  </a:rPr>
                  <a:t>”“↓”“↑”</a:t>
                </a:r>
                <a:r>
                  <a:rPr lang="zh-CN" altLang="en-US" sz="2400">
                    <a:cs typeface="+mn-lt"/>
                    <a:sym typeface="+mn-ea"/>
                  </a:rPr>
                  <a:t>等符号的正确使用。</a:t>
                </a:r>
                <a:endParaRPr lang="zh-CN" altLang="en-US" sz="2400">
                  <a:cs typeface="+mn-lt"/>
                </a:endParaRPr>
              </a:p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  <a:sym typeface="+mn-ea"/>
                  </a:rPr>
                  <a:t>4</a:t>
                </a:r>
                <a:r>
                  <a:rPr lang="zh-CN" altLang="en-US" sz="2400">
                    <a:cs typeface="+mn-lt"/>
                    <a:sym typeface="+mn-ea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  <a:sym typeface="+mn-ea"/>
                  </a:rPr>
                  <a:t>是否符合原子守恒和电荷守恒</a:t>
                </a:r>
                <a:r>
                  <a:rPr lang="zh-CN" altLang="en-US" sz="2400">
                    <a:cs typeface="+mn-lt"/>
                    <a:sym typeface="+mn-ea"/>
                  </a:rPr>
                  <a:t>，如铝与氯化铜溶液反应：</a:t>
                </a:r>
                <a:endParaRPr lang="zh-CN" altLang="en-US" sz="2400">
                  <a:cs typeface="+mn-lt"/>
                  <a:sym typeface="+mn-ea"/>
                </a:endParaRPr>
              </a:p>
              <a:p>
                <a:pPr marL="0" indent="0" algn="l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  <a:sym typeface="+mn-ea"/>
                  </a:rPr>
                  <a:t>Al</a:t>
                </a:r>
                <a:r>
                  <a:rPr lang="zh-CN" altLang="en-US" sz="2400">
                    <a:cs typeface="+mn-lt"/>
                    <a:sym typeface="+mn-ea"/>
                  </a:rPr>
                  <a:t>＋</a:t>
                </a:r>
                <a:r>
                  <a:rPr lang="en-US" altLang="zh-CN" sz="2400">
                    <a:cs typeface="+mn-lt"/>
                    <a:sym typeface="+mn-ea"/>
                  </a:rPr>
                  <a:t>Cu</a:t>
                </a:r>
                <a:r>
                  <a:rPr lang="en-US" altLang="zh-CN" sz="2400" baseline="30000">
                    <a:cs typeface="+mn-lt"/>
                    <a:sym typeface="+mn-ea"/>
                  </a:rPr>
                  <a:t>2</a:t>
                </a:r>
                <a:r>
                  <a:rPr lang="zh-CN" altLang="en-US" sz="2400" baseline="30000">
                    <a:cs typeface="+mn-lt"/>
                    <a:sym typeface="+mn-ea"/>
                  </a:rPr>
                  <a:t>＋</a:t>
                </a:r>
                <a:r>
                  <a:rPr lang="zh-CN" altLang="en-US" sz="2400">
                    <a:cs typeface="+mn-lt"/>
                    <a:sym typeface="+mn-ea"/>
                  </a:rPr>
                  <a:t>＝</a:t>
                </a:r>
                <a:r>
                  <a:rPr lang="en-US" altLang="zh-CN" sz="2400">
                    <a:cs typeface="+mn-lt"/>
                    <a:sym typeface="+mn-ea"/>
                  </a:rPr>
                  <a:t>Al</a:t>
                </a:r>
                <a:r>
                  <a:rPr lang="en-US" altLang="zh-CN" sz="2400" baseline="30000">
                    <a:cs typeface="+mn-lt"/>
                    <a:sym typeface="+mn-ea"/>
                  </a:rPr>
                  <a:t>3</a:t>
                </a:r>
                <a:r>
                  <a:rPr lang="zh-CN" altLang="en-US" sz="2400" baseline="30000">
                    <a:cs typeface="+mn-lt"/>
                    <a:sym typeface="+mn-ea"/>
                  </a:rPr>
                  <a:t>＋</a:t>
                </a:r>
                <a:r>
                  <a:rPr lang="zh-CN" altLang="en-US" sz="2400">
                    <a:cs typeface="+mn-lt"/>
                    <a:sym typeface="+mn-ea"/>
                  </a:rPr>
                  <a:t>＋</a:t>
                </a:r>
                <a:r>
                  <a:rPr lang="en-US" altLang="zh-CN" sz="2400">
                    <a:cs typeface="+mn-lt"/>
                    <a:sym typeface="+mn-ea"/>
                  </a:rPr>
                  <a:t>Cu</a:t>
                </a:r>
                <a:r>
                  <a:rPr lang="zh-CN" altLang="en-US" sz="2400">
                    <a:cs typeface="+mn-lt"/>
                    <a:sym typeface="+mn-ea"/>
                  </a:rPr>
                  <a:t>，电荷不守恒。</a:t>
                </a:r>
                <a:endParaRPr lang="en-US" altLang="zh-CN" sz="2400">
                  <a:cs typeface="+mn-lt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16000" y="1675130"/>
                <a:ext cx="10154920" cy="39693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离子方程式正误判断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31875" y="1384300"/>
                <a:ext cx="10162540" cy="4593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5</a:t>
                </a:r>
                <a:r>
                  <a:rPr lang="zh-CN" altLang="en-US" sz="2400">
                    <a:cs typeface="+mn-lt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是否漏写离子反应</a:t>
                </a:r>
                <a:r>
                  <a:rPr lang="zh-CN" altLang="en-US" sz="2400">
                    <a:cs typeface="+mn-lt"/>
                  </a:rPr>
                  <a:t>，如硫酸铁与氢氧化钡溶液反应：</a:t>
                </a:r>
                <a:endParaRPr lang="zh-CN" altLang="en-US" sz="2400">
                  <a:cs typeface="+mn-lt"/>
                </a:endParaRPr>
              </a:p>
              <a:p>
                <a:pPr marL="0" indent="0" algn="ctr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zh-CN" altLang="en-US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solidFill>
                      <a:srgbClr val="000000"/>
                    </a:solidFill>
                    <a:cs typeface="+mn-lt"/>
                  </a:rPr>
                  <a:t>Ba</a:t>
                </a:r>
                <a:r>
                  <a:rPr lang="en-US" altLang="zh-CN" sz="2400" baseline="30000">
                    <a:solidFill>
                      <a:srgbClr val="000000"/>
                    </a:solidFill>
                    <a:cs typeface="+mn-lt"/>
                  </a:rPr>
                  <a:t>2</a:t>
                </a:r>
                <a:r>
                  <a:rPr lang="zh-CN" altLang="en-US" sz="2400" baseline="30000">
                    <a:solidFill>
                      <a:srgbClr val="000000"/>
                    </a:solidFill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＝</a:t>
                </a:r>
                <a:r>
                  <a:rPr lang="en-US" altLang="zh-CN" sz="2400">
                    <a:solidFill>
                      <a:srgbClr val="000000"/>
                    </a:solidFill>
                    <a:cs typeface="+mn-lt"/>
                  </a:rPr>
                  <a:t>BaSO</a:t>
                </a:r>
                <a:r>
                  <a:rPr lang="en-US" altLang="zh-CN" sz="2400" baseline="-25000">
                    <a:solidFill>
                      <a:srgbClr val="000000"/>
                    </a:solidFill>
                    <a:cs typeface="+mn-lt"/>
                  </a:rPr>
                  <a:t>4</a:t>
                </a:r>
                <a:r>
                  <a:rPr lang="en-US" altLang="zh-CN" sz="2400">
                    <a:cs typeface="+mn-lt"/>
                  </a:rPr>
                  <a:t>↓</a:t>
                </a:r>
                <a:r>
                  <a:rPr lang="zh-CN" altLang="en-US" sz="2400">
                    <a:cs typeface="+mn-lt"/>
                  </a:rPr>
                  <a:t>，</a:t>
                </a:r>
                <a:endParaRPr lang="zh-CN" altLang="en-US" sz="2400"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>
                    <a:cs typeface="+mn-lt"/>
                  </a:rPr>
                  <a:t>漏写了</a:t>
                </a:r>
                <a:r>
                  <a:rPr lang="en-US" altLang="zh-CN" sz="2400">
                    <a:cs typeface="+mn-lt"/>
                  </a:rPr>
                  <a:t>Fe</a:t>
                </a:r>
                <a:r>
                  <a:rPr lang="en-US" altLang="zh-CN" sz="2400" baseline="30000">
                    <a:cs typeface="+mn-lt"/>
                  </a:rPr>
                  <a:t>3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与</a:t>
                </a:r>
                <a:r>
                  <a:rPr lang="en-US" altLang="zh-CN" sz="2400">
                    <a:cs typeface="+mn-lt"/>
                  </a:rPr>
                  <a:t>OH</a:t>
                </a:r>
                <a:r>
                  <a:rPr lang="zh-CN" altLang="en-US" sz="2400" baseline="30000">
                    <a:cs typeface="+mn-lt"/>
                  </a:rPr>
                  <a:t>－</a:t>
                </a:r>
                <a:r>
                  <a:rPr lang="zh-CN" altLang="en-US" sz="2400">
                    <a:cs typeface="+mn-lt"/>
                  </a:rPr>
                  <a:t>的反应。</a:t>
                </a:r>
                <a:endParaRPr lang="zh-CN" altLang="en-US" sz="2400"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6</a:t>
                </a:r>
                <a:r>
                  <a:rPr lang="zh-CN" altLang="en-US" sz="2400">
                    <a:cs typeface="+mn-lt"/>
                  </a:rPr>
                  <a:t>．看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方程式整体的阴、阳离子配比是否正确</a:t>
                </a:r>
                <a:r>
                  <a:rPr lang="zh-CN" altLang="en-US" sz="2400">
                    <a:cs typeface="+mn-lt"/>
                  </a:rPr>
                  <a:t>，如硫酸与氢氧化钡溶液反应：</a:t>
                </a:r>
                <a:endParaRPr lang="zh-CN" altLang="en-US" sz="2400">
                  <a:cs typeface="+mn-lt"/>
                </a:endParaRPr>
              </a:p>
              <a:p>
                <a:pPr marL="0" indent="0" algn="ctr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>
                    <a:cs typeface="+mn-lt"/>
                  </a:rPr>
                  <a:t>H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＋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zh-CN" altLang="en-US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solidFill>
                      <a:srgbClr val="000000"/>
                    </a:solidFill>
                    <a:cs typeface="+mn-lt"/>
                  </a:rPr>
                  <a:t>Ba</a:t>
                </a:r>
                <a:r>
                  <a:rPr lang="en-US" altLang="zh-CN" sz="2400" baseline="30000">
                    <a:solidFill>
                      <a:srgbClr val="000000"/>
                    </a:solidFill>
                    <a:cs typeface="+mn-lt"/>
                  </a:rPr>
                  <a:t>2</a:t>
                </a:r>
                <a:r>
                  <a:rPr lang="zh-CN" altLang="en-US" sz="2400" baseline="30000">
                    <a:solidFill>
                      <a:srgbClr val="000000"/>
                    </a:solidFill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cs typeface="+mn-lt"/>
                  </a:rPr>
                  <a:t>OH</a:t>
                </a:r>
                <a:r>
                  <a:rPr lang="zh-CN" altLang="en-US" sz="2400" baseline="30000">
                    <a:cs typeface="+mn-lt"/>
                  </a:rPr>
                  <a:t>－</a:t>
                </a:r>
                <a:r>
                  <a:rPr lang="zh-CN" altLang="en-US" sz="2400">
                    <a:cs typeface="+mn-lt"/>
                  </a:rPr>
                  <a:t>＝</a:t>
                </a:r>
                <a:r>
                  <a:rPr lang="en-US" altLang="zh-CN" sz="2400">
                    <a:solidFill>
                      <a:srgbClr val="000000"/>
                    </a:solidFill>
                    <a:cs typeface="+mn-lt"/>
                  </a:rPr>
                  <a:t>BaSO</a:t>
                </a:r>
                <a:r>
                  <a:rPr lang="en-US" altLang="zh-CN" sz="2400" baseline="-25000">
                    <a:solidFill>
                      <a:srgbClr val="000000"/>
                    </a:solidFill>
                    <a:cs typeface="+mn-lt"/>
                  </a:rPr>
                  <a:t>4</a:t>
                </a:r>
                <a:r>
                  <a:rPr lang="en-US" altLang="zh-CN" sz="2400">
                    <a:cs typeface="+mn-lt"/>
                  </a:rPr>
                  <a:t>↓</a:t>
                </a:r>
                <a:r>
                  <a:rPr lang="zh-CN" altLang="en-US" sz="2400">
                    <a:cs typeface="+mn-lt"/>
                  </a:rPr>
                  <a:t>＋</a:t>
                </a:r>
                <a:r>
                  <a:rPr lang="en-US" altLang="zh-CN" sz="2400">
                    <a:cs typeface="+mn-lt"/>
                  </a:rPr>
                  <a:t>H</a:t>
                </a:r>
                <a:r>
                  <a:rPr lang="en-US" altLang="zh-CN" sz="2400" baseline="-25000">
                    <a:cs typeface="+mn-lt"/>
                  </a:rPr>
                  <a:t>2</a:t>
                </a:r>
                <a:r>
                  <a:rPr lang="en-US" altLang="zh-CN" sz="2400">
                    <a:cs typeface="+mn-lt"/>
                  </a:rPr>
                  <a:t>O</a:t>
                </a:r>
                <a:r>
                  <a:rPr lang="zh-CN" altLang="en-US" sz="2400">
                    <a:cs typeface="+mn-lt"/>
                  </a:rPr>
                  <a:t>，</a:t>
                </a:r>
                <a:endParaRPr lang="zh-CN" altLang="en-US" sz="2400"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>
                    <a:cs typeface="+mn-lt"/>
                  </a:rPr>
                  <a:t>实际上</a:t>
                </a:r>
                <a:r>
                  <a:rPr lang="en-US" altLang="zh-CN" sz="2400">
                    <a:cs typeface="+mn-lt"/>
                  </a:rPr>
                  <a:t>H</a:t>
                </a:r>
                <a:r>
                  <a:rPr lang="zh-CN" altLang="en-US" sz="2400" baseline="30000"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与</a:t>
                </a:r>
                <a:r>
                  <a:rPr lang="en-US" altLang="zh-CN" sz="2400">
                    <a:cs typeface="+mn-lt"/>
                  </a:rPr>
                  <a:t>SO</a:t>
                </a:r>
                <a:r>
                  <a:rPr lang="en-US" altLang="zh-CN" sz="2400" baseline="-25000">
                    <a:cs typeface="+mn-lt"/>
                  </a:rPr>
                  <a:t>4</a:t>
                </a:r>
                <a:r>
                  <a:rPr lang="en-US" altLang="zh-CN" sz="2400" baseline="30000">
                    <a:cs typeface="+mn-lt"/>
                  </a:rPr>
                  <a:t>2</a:t>
                </a:r>
                <a:r>
                  <a:rPr lang="zh-CN" altLang="en-US" sz="2400" baseline="30000">
                    <a:cs typeface="+mn-lt"/>
                  </a:rPr>
                  <a:t>－</a:t>
                </a:r>
                <a:r>
                  <a:rPr lang="zh-CN" altLang="en-US" sz="2400">
                    <a:cs typeface="+mn-lt"/>
                  </a:rPr>
                  <a:t>是按</a:t>
                </a:r>
                <a:r>
                  <a:rPr lang="en-US" altLang="zh-CN" sz="2400">
                    <a:cs typeface="+mn-lt"/>
                  </a:rPr>
                  <a:t>2∶1</a:t>
                </a:r>
                <a:r>
                  <a:rPr lang="zh-CN" altLang="en-US" sz="2400">
                    <a:cs typeface="+mn-lt"/>
                  </a:rPr>
                  <a:t>参加反应，</a:t>
                </a:r>
                <a:r>
                  <a:rPr lang="en-US" altLang="zh-CN" sz="2400">
                    <a:solidFill>
                      <a:srgbClr val="000000"/>
                    </a:solidFill>
                    <a:cs typeface="+mn-lt"/>
                  </a:rPr>
                  <a:t>Ba</a:t>
                </a:r>
                <a:r>
                  <a:rPr lang="en-US" altLang="zh-CN" sz="2400" baseline="30000">
                    <a:solidFill>
                      <a:srgbClr val="000000"/>
                    </a:solidFill>
                    <a:cs typeface="+mn-lt"/>
                  </a:rPr>
                  <a:t>2</a:t>
                </a:r>
                <a:r>
                  <a:rPr lang="zh-CN" altLang="en-US" sz="2400" baseline="30000">
                    <a:solidFill>
                      <a:srgbClr val="000000"/>
                    </a:solidFill>
                    <a:cs typeface="+mn-lt"/>
                  </a:rPr>
                  <a:t>＋</a:t>
                </a:r>
                <a:r>
                  <a:rPr lang="zh-CN" altLang="en-US" sz="2400">
                    <a:cs typeface="+mn-lt"/>
                  </a:rPr>
                  <a:t>与</a:t>
                </a:r>
                <a:r>
                  <a:rPr lang="en-US" altLang="zh-CN" sz="2400">
                    <a:cs typeface="+mn-lt"/>
                  </a:rPr>
                  <a:t>OH</a:t>
                </a:r>
                <a:r>
                  <a:rPr lang="zh-CN" altLang="en-US" sz="2400" baseline="30000">
                    <a:cs typeface="+mn-lt"/>
                  </a:rPr>
                  <a:t>－</a:t>
                </a:r>
                <a:r>
                  <a:rPr lang="zh-CN" altLang="en-US" sz="2400">
                    <a:cs typeface="+mn-lt"/>
                  </a:rPr>
                  <a:t>是按</a:t>
                </a:r>
                <a:r>
                  <a:rPr lang="en-US" altLang="zh-CN" sz="2400">
                    <a:cs typeface="+mn-lt"/>
                  </a:rPr>
                  <a:t>1∶2</a:t>
                </a:r>
                <a:r>
                  <a:rPr lang="zh-CN" altLang="en-US" sz="2400">
                    <a:cs typeface="+mn-lt"/>
                  </a:rPr>
                  <a:t>参加反应。</a:t>
                </a:r>
                <a:endParaRPr lang="zh-CN" altLang="en-US" sz="2400">
                  <a:cs typeface="+mn-lt"/>
                </a:endParaRPr>
              </a:p>
              <a:p>
                <a:pPr marL="0" indent="0" algn="just" defTabSz="266700" font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2400">
                    <a:cs typeface="+mn-lt"/>
                  </a:rPr>
                  <a:t>7.</a:t>
                </a:r>
                <a:r>
                  <a:rPr lang="zh-CN" altLang="en-US" sz="2400">
                    <a:cs typeface="+mn-lt"/>
                  </a:rPr>
                  <a:t>看</a:t>
                </a:r>
                <a:r>
                  <a:rPr lang="zh-CN" altLang="en-US" sz="2400">
                    <a:solidFill>
                      <a:schemeClr val="tx1"/>
                    </a:solidFill>
                    <a:highlight>
                      <a:srgbClr val="FFFF00"/>
                    </a:highlight>
                    <a:cs typeface="+mn-lt"/>
                  </a:rPr>
                  <a:t>是否符合题设条件的要求</a:t>
                </a:r>
                <a:r>
                  <a:rPr lang="zh-CN" altLang="en-US" sz="2400">
                    <a:cs typeface="+mn-lt"/>
                  </a:rPr>
                  <a:t>。如过量、少量、等物质的量、适量、任意量以及滴加顺序等对反应产物的影响。</a:t>
                </a:r>
                <a:endParaRPr lang="zh-CN" altLang="en-US" sz="2400">
                  <a:cs typeface="+mn-lt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1031875" y="1384300"/>
                <a:ext cx="10162540" cy="4593590"/>
              </a:xfrm>
              <a:prstGeom prst="rect">
                <a:avLst/>
              </a:prstGeom>
              <a:blipFill rotWithShape="1">
                <a:blip r:embed="rId4"/>
                <a:stretch>
                  <a:fillRect r="-1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花儿小姐"/>
          <p:cNvSpPr txBox="1"/>
          <p:nvPr>
            <p:custDataLst>
              <p:tags r:id="rId1"/>
            </p:custDataLst>
          </p:nvPr>
        </p:nvSpPr>
        <p:spPr>
          <a:xfrm>
            <a:off x="4401537" y="1626468"/>
            <a:ext cx="338892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>
                <a:ln w="12700">
                  <a:solidFill>
                    <a:schemeClr val="bg1"/>
                  </a:solidFill>
                </a:ln>
                <a:solidFill>
                  <a:srgbClr val="0D7C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defRPr>
            </a:lvl1pPr>
          </a:lstStyle>
          <a:p>
            <a:r>
              <a:rPr lang="en-US" altLang="zh-CN">
                <a:latin typeface="Times New Roman" panose="02020603050405020304"/>
                <a:ea typeface="华文楷体" panose="02010600040101010101" charset="-122"/>
              </a:rPr>
              <a:t>PART </a:t>
            </a:r>
            <a:r>
              <a:rPr lang="en-US" altLang="zh-CN" smtClean="0">
                <a:latin typeface="Times New Roman" panose="02020603050405020304"/>
                <a:ea typeface="华文楷体" panose="02010600040101010101" charset="-122"/>
              </a:rPr>
              <a:t>02</a:t>
            </a:r>
            <a:endParaRPr lang="zh-CN" altLang="en-US">
              <a:latin typeface="Times New Roman" panose="02020603050405020304"/>
              <a:ea typeface="华文楷体" panose="02010600040101010101" charset="-122"/>
            </a:endParaRPr>
          </a:p>
        </p:txBody>
      </p:sp>
      <p:sp>
        <p:nvSpPr>
          <p:cNvPr id="4" name="稻壳儿花儿小姐"/>
          <p:cNvSpPr/>
          <p:nvPr>
            <p:custDataLst>
              <p:tags r:id="rId2"/>
            </p:custDataLst>
          </p:nvPr>
        </p:nvSpPr>
        <p:spPr>
          <a:xfrm>
            <a:off x="3371533" y="2457450"/>
            <a:ext cx="54489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spc="1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小乖你已经很棒啦" panose="02000503000000000000" charset="-122"/>
              </a:rPr>
              <a:t>课堂</a:t>
            </a:r>
            <a:r>
              <a:rPr lang="zh-CN" altLang="en-US" sz="4000" spc="1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小乖你已经很棒啦" panose="02000503000000000000" charset="-122"/>
                <a:sym typeface="+mn-ea"/>
              </a:rPr>
              <a:t>小结</a:t>
            </a:r>
            <a:endParaRPr lang="zh-CN" altLang="en-US" sz="4000" spc="10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ea typeface="小乖你已经很棒啦" panose="02000503000000000000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2976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教学重难点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69950" y="1226185"/>
            <a:ext cx="104521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重点</a:t>
            </a:r>
            <a:endParaRPr lang="zh-CN" altLang="en-US" sz="2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深刻理解离子反应的概念与本质，熟练掌握离子反应发生的条件。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准确书写离子方程式，明晰书写步骤，掌握离子方程式的意义，能依据反应实质判断离子方程式的正误。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难点</a:t>
            </a:r>
            <a:endParaRPr lang="zh-CN" altLang="en-US" sz="2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复杂离子反应的分析与离子方程式的书写，需综合考量离子的存在形式、反应先后顺序，突破书写与分析的难点。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ea typeface="华文楷体" panose="02010600040101010101" charset="-122"/>
              </a:rPr>
              <a:t>离子反应原理在陌生情境中的灵活应用，如依据新物质性质设计离子反应实验、推断复杂溶液中离子的反应与存在情况，需灵活调用知识，解决创新性、综合性问题。</a:t>
            </a:r>
            <a:endParaRPr lang="zh-CN" altLang="en-US" sz="2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ea typeface="华文楷体" panose="0201060004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9F754DE-2CAD-44b6-B708-469DEB6407EB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90245" y="1242060"/>
            <a:ext cx="10617835" cy="4440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花儿小姐"/>
          <p:cNvSpPr txBox="1"/>
          <p:nvPr>
            <p:custDataLst>
              <p:tags r:id="rId1"/>
            </p:custDataLst>
          </p:nvPr>
        </p:nvSpPr>
        <p:spPr>
          <a:xfrm>
            <a:off x="4401537" y="1626468"/>
            <a:ext cx="3388921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800">
                <a:ln w="12700">
                  <a:solidFill>
                    <a:schemeClr val="bg1"/>
                  </a:solidFill>
                </a:ln>
                <a:solidFill>
                  <a:srgbClr val="0D7C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方正粗黑宋简体" panose="02000000000000000000" pitchFamily="2" charset="-122"/>
                <a:ea typeface="方正粗黑宋简体" panose="02000000000000000000" pitchFamily="2" charset="-122"/>
              </a:defRPr>
            </a:lvl1pPr>
          </a:lstStyle>
          <a:p>
            <a:r>
              <a:rPr lang="en-US" altLang="zh-CN">
                <a:latin typeface="Times New Roman" panose="02020603050405020304"/>
                <a:ea typeface="华文楷体" panose="02010600040101010101" charset="-122"/>
              </a:rPr>
              <a:t>PART 01</a:t>
            </a:r>
            <a:endParaRPr lang="en-US" altLang="zh-CN">
              <a:latin typeface="Times New Roman" panose="02020603050405020304"/>
              <a:ea typeface="华文楷体" panose="02010600040101010101" charset="-122"/>
            </a:endParaRPr>
          </a:p>
        </p:txBody>
      </p:sp>
      <p:sp>
        <p:nvSpPr>
          <p:cNvPr id="4" name="稻壳儿花儿小姐"/>
          <p:cNvSpPr/>
          <p:nvPr>
            <p:custDataLst>
              <p:tags r:id="rId2"/>
            </p:custDataLst>
          </p:nvPr>
        </p:nvSpPr>
        <p:spPr>
          <a:xfrm>
            <a:off x="3371533" y="2457450"/>
            <a:ext cx="544893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spc="10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/>
                <a:ea typeface="小乖你已经很棒啦" panose="02000503000000000000" charset="-122"/>
              </a:rPr>
              <a:t>离子反应</a:t>
            </a:r>
            <a:endParaRPr lang="zh-CN" altLang="en-US" sz="4000" spc="100" smtClean="0">
              <a:solidFill>
                <a:schemeClr val="accent3">
                  <a:lumMod val="50000"/>
                </a:schemeClr>
              </a:solidFill>
              <a:latin typeface="Times New Roman" panose="02020603050405020304"/>
              <a:ea typeface="小乖你已经很棒啦" panose="02000503000000000000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离子反应的实验探究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pic>
        <p:nvPicPr>
          <p:cNvPr id="2" name="1-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24760" y="2353310"/>
            <a:ext cx="7548880" cy="409511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23290" y="1154430"/>
            <a:ext cx="10468610" cy="11988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向盛有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2 mL Na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SO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4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稀溶液的试管中加入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2 mL BaCl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稀溶液（二者恰好完全反应），观察现象并分析。</a:t>
            </a:r>
            <a:endParaRPr lang="zh-CN" altLang="en-US" sz="2400">
              <a:solidFill>
                <a:schemeClr val="tx1"/>
              </a:solidFill>
              <a:latin typeface="Times New Roman" panose="02020603050405020304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实验现象与分析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46785" y="1703705"/>
          <a:ext cx="10583545" cy="3806190"/>
        </p:xfrm>
        <a:graphic>
          <a:graphicData uri="http://schemas.openxmlformats.org/drawingml/2006/table">
            <a:tbl>
              <a:tblPr firstRow="1">
                <a:tableStyleId>{879CFEEF-EC93-41F4-B6AE-CE63D82479B8}</a:tableStyleId>
              </a:tblPr>
              <a:tblGrid>
                <a:gridCol w="1579245"/>
                <a:gridCol w="3569970"/>
                <a:gridCol w="2001520"/>
                <a:gridCol w="1778635"/>
                <a:gridCol w="1654175"/>
              </a:tblGrid>
              <a:tr h="844550">
                <a:tc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现象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4">
                  <a:txBody>
                    <a:bodyPr wrap="square"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分析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487170">
                <a:tc rowSpan="2">
                  <a:txBody>
                    <a:bodyPr wrap="square"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800" b="0" kern="100">
                          <a:effectLst/>
                          <a:latin typeface="+mj-lt"/>
                          <a:cs typeface="+mj-lt"/>
                        </a:rPr>
                        <a:t> </a:t>
                      </a:r>
                      <a:endParaRPr lang="zh-CN" altLang="en-US" sz="2800" b="0" kern="10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b="0" kern="0">
                          <a:effectLst/>
                          <a:latin typeface="+mj-lt"/>
                          <a:cs typeface="+mj-lt"/>
                        </a:rPr>
                        <a:t>Na</a:t>
                      </a:r>
                      <a:r>
                        <a:rPr lang="en-US" sz="2800" b="0" kern="0" baseline="-25000">
                          <a:effectLst/>
                          <a:latin typeface="+mj-lt"/>
                          <a:cs typeface="+mj-lt"/>
                        </a:rPr>
                        <a:t>2</a:t>
                      </a:r>
                      <a:r>
                        <a:rPr lang="en-US" sz="2800" b="0" kern="0">
                          <a:effectLst/>
                          <a:latin typeface="+mj-lt"/>
                          <a:cs typeface="+mj-lt"/>
                        </a:rPr>
                        <a:t>SO</a:t>
                      </a:r>
                      <a:r>
                        <a:rPr lang="en-US" sz="2800" b="0" kern="0" baseline="-25000">
                          <a:effectLst/>
                          <a:latin typeface="+mj-lt"/>
                          <a:cs typeface="+mj-lt"/>
                        </a:rPr>
                        <a:t>4</a:t>
                      </a:r>
                      <a:r>
                        <a:rPr lang="zh-CN" altLang="en-US" sz="2800" b="0" kern="0">
                          <a:effectLst/>
                          <a:latin typeface="+mj-lt"/>
                          <a:cs typeface="+mj-lt"/>
                        </a:rPr>
                        <a:t>和</a:t>
                      </a:r>
                      <a:r>
                        <a:rPr lang="en-US" sz="2800" b="0" kern="0">
                          <a:effectLst/>
                          <a:latin typeface="+mj-lt"/>
                          <a:cs typeface="+mj-lt"/>
                        </a:rPr>
                        <a:t>BaCl</a:t>
                      </a:r>
                      <a:r>
                        <a:rPr lang="en-US" sz="2800" b="0" kern="0" baseline="-25000">
                          <a:effectLst/>
                          <a:latin typeface="+mj-lt"/>
                          <a:cs typeface="+mj-lt"/>
                        </a:rPr>
                        <a:t>2</a:t>
                      </a:r>
                      <a:r>
                        <a:rPr lang="zh-CN" altLang="en-US" sz="2800" b="0" kern="0">
                          <a:effectLst/>
                          <a:latin typeface="+mj-lt"/>
                          <a:cs typeface="+mj-lt"/>
                        </a:rPr>
                        <a:t>的</a:t>
                      </a:r>
                      <a:endParaRPr lang="zh-CN" altLang="en-US" sz="2800" b="0" kern="0">
                        <a:effectLst/>
                        <a:latin typeface="+mj-lt"/>
                        <a:cs typeface="+mj-lt"/>
                      </a:endParaRPr>
                    </a:p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  <a:cs typeface="+mj-lt"/>
                        </a:rPr>
                        <a:t>电离</a:t>
                      </a:r>
                      <a:r>
                        <a:rPr lang="zh-CN" altLang="en-US" sz="2800" b="0" kern="0" baseline="0">
                          <a:effectLst/>
                          <a:latin typeface="+mj-lt"/>
                          <a:cs typeface="+mj-lt"/>
                        </a:rPr>
                        <a:t>方程式</a:t>
                      </a:r>
                      <a:endParaRPr lang="zh-CN" altLang="en-US" sz="2800" b="0" kern="0" baseline="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混合前两种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溶液中离子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混合后溶液中离子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indent="0" algn="ctr" fontAlgn="auto">
                        <a:lnSpc>
                          <a:spcPct val="14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zh-CN" altLang="en-US" sz="2800" b="0" kern="0">
                          <a:effectLst/>
                          <a:latin typeface="+mj-lt"/>
                        </a:rPr>
                        <a:t>反应后减少的离子</a:t>
                      </a:r>
                      <a:endParaRPr lang="zh-CN" altLang="en-US" sz="2800" b="0" kern="0">
                        <a:effectLst/>
                        <a:latin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47447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pt-BR" sz="2800" b="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800" b="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en-US" sz="2800" b="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 wrap="square"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endParaRPr lang="en-US" altLang="en-US" sz="2800" b="0">
                        <a:effectLst/>
                        <a:latin typeface="+mj-lt"/>
                        <a:cs typeface="+mj-lt"/>
                      </a:endParaRPr>
                    </a:p>
                  </a:txBody>
                  <a:tcPr vert="horz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2447925" y="4848860"/>
            <a:ext cx="3604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kern="1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BaCl</a:t>
            </a:r>
            <a:r>
              <a:rPr lang="en-US" altLang="zh-CN" sz="2800" kern="100" baseline="-250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2</a:t>
            </a:r>
            <a:r>
              <a:rPr lang="en-US" altLang="zh-CN" sz="2800" kern="100" spc="-8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 = </a:t>
            </a:r>
            <a:r>
              <a:rPr lang="en-US" altLang="zh-CN" sz="2800" kern="1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Ba</a:t>
            </a:r>
            <a:r>
              <a:rPr lang="en-US" altLang="zh-CN" sz="2800" kern="100" baseline="300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2+</a:t>
            </a:r>
            <a:r>
              <a:rPr lang="en-US" altLang="zh-CN" sz="2800" kern="100" spc="-8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 </a:t>
            </a:r>
            <a:r>
              <a:rPr lang="en-US" altLang="zh-CN" sz="2800" kern="1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+</a:t>
            </a:r>
            <a:r>
              <a:rPr lang="en-US" altLang="zh-CN" sz="2800" kern="100" spc="-8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 </a:t>
            </a:r>
            <a:r>
              <a:rPr lang="en-US" altLang="zh-CN" sz="2800" kern="1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2Cl</a:t>
            </a:r>
            <a:r>
              <a:rPr lang="en-US" altLang="zh-CN" sz="2800" kern="100" baseline="30000">
                <a:solidFill>
                  <a:srgbClr val="3C93F5"/>
                </a:solidFill>
                <a:latin typeface="+mj-lt"/>
                <a:cs typeface="+mj-lt"/>
                <a:sym typeface="+mn-lt"/>
              </a:rPr>
              <a:t>-</a:t>
            </a:r>
            <a:endParaRPr lang="en-US" altLang="zh-CN" sz="2800" kern="100" baseline="30000">
              <a:solidFill>
                <a:srgbClr val="3C93F5"/>
              </a:solidFill>
              <a:latin typeface="+mj-lt"/>
              <a:cs typeface="+mj-lt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1940560" y="4196080"/>
                <a:ext cx="4596765" cy="611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ct val="100000"/>
                  </a:lnSpc>
                </a:pPr>
                <a:r>
                  <a:rPr lang="en-US" altLang="zh-CN" sz="2800" kern="1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Na</a:t>
                </a:r>
                <a:r>
                  <a:rPr lang="en-US" altLang="zh-CN" sz="2800" kern="100" baseline="-250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2</a:t>
                </a:r>
                <a:r>
                  <a:rPr lang="en-US" altLang="zh-CN" sz="2800" kern="1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SO</a:t>
                </a:r>
                <a:r>
                  <a:rPr lang="en-US" altLang="zh-CN" sz="2800" kern="100" baseline="-250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4</a:t>
                </a:r>
                <a:r>
                  <a:rPr lang="en-US" altLang="zh-CN" sz="2800" kern="100" spc="-8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 = 2</a:t>
                </a:r>
                <a:r>
                  <a:rPr lang="en-US" altLang="zh-CN" sz="2800" kern="1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Na</a:t>
                </a:r>
                <a:r>
                  <a:rPr lang="en-US" altLang="zh-CN" sz="2800" kern="100" baseline="300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+</a:t>
                </a:r>
                <a:r>
                  <a:rPr lang="en-US" altLang="zh-CN" sz="2800" kern="100" spc="-8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 </a:t>
                </a:r>
                <a:r>
                  <a:rPr lang="en-US" altLang="zh-CN" sz="2800" kern="10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+</a:t>
                </a:r>
                <a:r>
                  <a:rPr lang="en-US" altLang="zh-CN" sz="2800" kern="100" spc="-80">
                    <a:solidFill>
                      <a:srgbClr val="3C93F5"/>
                    </a:solidFill>
                    <a:latin typeface="+mj-lt"/>
                    <a:cs typeface="+mj-lt"/>
                    <a:sym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kern="100" spc="-80">
                            <a:solidFill>
                              <a:srgbClr val="3C93F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  <a:sym typeface="+mn-lt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kern="100">
                            <a:solidFill>
                              <a:srgbClr val="3C93F5"/>
                            </a:solidFill>
                            <a:latin typeface="+mj-lt"/>
                            <a:cs typeface="+mj-lt"/>
                            <a:sym typeface="+mn-lt"/>
                          </a:rPr>
                          <m:t>SO</m:t>
                        </m:r>
                      </m:e>
                      <m:sub>
                        <m:r>
                          <a:rPr lang="en-US" altLang="zh-CN" sz="2800" kern="100">
                            <a:solidFill>
                              <a:srgbClr val="3C93F5"/>
                            </a:solidFill>
                            <a:latin typeface="+mj-lt"/>
                            <a:cs typeface="+mj-lt"/>
                            <a:sym typeface="+mn-lt"/>
                          </a:rPr>
                          <m:t>4</m:t>
                        </m:r>
                      </m:sub>
                      <m:sup>
                        <m:r>
                          <a:rPr lang="en-US" altLang="zh-CN" sz="2800" kern="100">
                            <a:solidFill>
                              <a:srgbClr val="3C93F5"/>
                            </a:solidFill>
                            <a:latin typeface="+mj-lt"/>
                            <a:cs typeface="+mj-lt"/>
                            <a:sym typeface="+mn-lt"/>
                          </a:rPr>
                          <m:t>2</m:t>
                        </m:r>
                        <m:r>
                          <a:rPr lang="en-US" altLang="zh-CN" sz="2800" kern="100">
                            <a:solidFill>
                              <a:srgbClr val="3C93F5"/>
                            </a:solidFill>
                            <a:latin typeface="+mj-lt"/>
                            <a:cs typeface="+mj-lt"/>
                            <a:sym typeface="+mn-lt"/>
                          </a:rPr>
                          <m:t>−</m:t>
                        </m:r>
                        <m:r>
                          <a:rPr lang="en-US" altLang="zh-CN" sz="2800" kern="100">
                            <a:solidFill>
                              <a:srgbClr val="3C93F5"/>
                            </a:solidFill>
                            <a:latin typeface="+mj-lt"/>
                            <a:cs typeface="+mj-lt"/>
                            <a:sym typeface="+mn-lt"/>
                          </a:rPr>
                          <m:t> </m:t>
                        </m:r>
                      </m:sup>
                    </m:sSubSup>
                  </m:oMath>
                </a14:m>
                <a:endParaRPr lang="en-US" altLang="zh-CN" sz="2800" kern="100">
                  <a:solidFill>
                    <a:srgbClr val="3C93F5"/>
                  </a:solidFill>
                  <a:latin typeface="+mj-lt"/>
                  <a:cs typeface="+mj-lt"/>
                  <a:sym typeface="+mn-lt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1940560" y="4196080"/>
                <a:ext cx="4596765" cy="611505"/>
              </a:xfrm>
              <a:prstGeom prst="rect">
                <a:avLst/>
              </a:prstGeom>
              <a:blipFill rotWithShape="1">
                <a:blip r:embed="rId6"/>
                <a:stretch>
                  <a:fillRect t="-7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6101715" y="4011930"/>
            <a:ext cx="9607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Na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+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6994103" y="3992689"/>
                <a:ext cx="1185236" cy="611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 kern="100" spc="-80">
                              <a:solidFill>
                                <a:srgbClr val="3C93F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lt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SO</m:t>
                          </m:r>
                        </m:e>
                        <m:sub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2</m:t>
                          </m:r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−</m:t>
                          </m:r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 </m:t>
                          </m:r>
                        </m:sup>
                      </m:sSubSup>
                    </m:oMath>
                  </m:oMathPara>
                </a14:m>
                <a:endParaRPr lang="en-US" altLang="zh-CN" sz="2800">
                  <a:ln>
                    <a:noFill/>
                  </a:ln>
                  <a:solidFill>
                    <a:srgbClr val="3C93F5"/>
                  </a:solidFill>
                  <a:effectLst/>
                  <a:uFillTx/>
                  <a:latin typeface="+mj-lt"/>
                  <a:cs typeface="+mj-lt"/>
                  <a:sym typeface="+mn-ea"/>
                </a:endParaRPr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6994103" y="3992689"/>
                <a:ext cx="1185236" cy="611505"/>
              </a:xfrm>
              <a:prstGeom prst="rect">
                <a:avLst/>
              </a:prstGeom>
              <a:blipFill rotWithShape="1">
                <a:blip r:embed="rId10"/>
                <a:stretch>
                  <a:fillRect l="-18" t="-73" r="45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>
            <p:custDataLst>
              <p:tags r:id="rId11"/>
            </p:custDataLst>
          </p:nvPr>
        </p:nvSpPr>
        <p:spPr>
          <a:xfrm>
            <a:off x="6101715" y="4910455"/>
            <a:ext cx="10471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Ba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2+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7243605" y="4910746"/>
            <a:ext cx="77513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Cl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-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13"/>
            </p:custDataLst>
          </p:nvPr>
        </p:nvSpPr>
        <p:spPr>
          <a:xfrm>
            <a:off x="8171815" y="4548505"/>
            <a:ext cx="9607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Na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+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0153228" y="4772469"/>
                <a:ext cx="1185236" cy="610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 kern="100" spc="-80">
                              <a:solidFill>
                                <a:srgbClr val="3C93F5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  <a:sym typeface="+mn-lt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SO</m:t>
                          </m:r>
                        </m:e>
                        <m:sub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2</m:t>
                          </m:r>
                          <m:r>
                            <a:rPr lang="en-US" altLang="zh-CN" sz="2800">
                              <a:ln>
                                <a:noFill/>
                              </a:ln>
                              <a:solidFill>
                                <a:srgbClr val="3C93F5"/>
                              </a:solidFill>
                              <a:effectLst/>
                              <a:uFillTx/>
                              <a:latin typeface="+mj-lt"/>
                              <a:cs typeface="+mj-lt"/>
                              <a:sym typeface="+mn-ea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n-US" altLang="zh-CN" sz="2800">
                  <a:ln>
                    <a:noFill/>
                  </a:ln>
                  <a:solidFill>
                    <a:srgbClr val="3C93F5"/>
                  </a:solidFill>
                  <a:effectLst/>
                  <a:uFillTx/>
                  <a:latin typeface="+mj-lt"/>
                  <a:cs typeface="+mj-lt"/>
                  <a:sym typeface="+mn-ea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0153228" y="4772469"/>
                <a:ext cx="1185236" cy="610870"/>
              </a:xfrm>
              <a:prstGeom prst="rect">
                <a:avLst/>
              </a:prstGeom>
              <a:blipFill rotWithShape="1">
                <a:blip r:embed="rId16"/>
                <a:stretch>
                  <a:fillRect l="-18" t="-73" r="45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10167620" y="4231005"/>
            <a:ext cx="10471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Ba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2+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18"/>
            </p:custDataLst>
          </p:nvPr>
        </p:nvSpPr>
        <p:spPr>
          <a:xfrm>
            <a:off x="9052720" y="4548796"/>
            <a:ext cx="775133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buNone/>
            </a:pPr>
            <a:r>
              <a:rPr lang="en-US" altLang="zh-CN" sz="2800">
                <a:ln>
                  <a:noFill/>
                </a:ln>
                <a:solidFill>
                  <a:srgbClr val="3C93F5"/>
                </a:solidFill>
                <a:effectLst/>
                <a:latin typeface="+mj-lt"/>
                <a:cs typeface="+mj-lt"/>
                <a:sym typeface="+mn-ea"/>
              </a:rPr>
              <a:t>Cl</a:t>
            </a:r>
            <a:r>
              <a:rPr lang="en-US" altLang="zh-CN" sz="2800" baseline="30000">
                <a:ln>
                  <a:noFill/>
                </a:ln>
                <a:solidFill>
                  <a:srgbClr val="3C93F5"/>
                </a:solidFill>
                <a:effectLst/>
                <a:uFillTx/>
                <a:latin typeface="+mj-lt"/>
                <a:cs typeface="+mj-lt"/>
                <a:sym typeface="+mn-ea"/>
              </a:rPr>
              <a:t>-</a:t>
            </a:r>
            <a:endParaRPr lang="en-US" altLang="zh-CN" sz="2800" baseline="30000">
              <a:ln>
                <a:noFill/>
              </a:ln>
              <a:solidFill>
                <a:srgbClr val="3C93F5"/>
              </a:solidFill>
              <a:effectLst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9"/>
            </p:custDataLst>
          </p:nvPr>
        </p:nvSpPr>
        <p:spPr>
          <a:xfrm>
            <a:off x="725170" y="3394710"/>
            <a:ext cx="208089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3C93F5"/>
                </a:solidFill>
                <a:effectLst/>
                <a:latin typeface="+mj-lt"/>
                <a:cs typeface="Times New Roman" panose="02020603050405020304" charset="0"/>
                <a:sym typeface="+mn-lt"/>
              </a:rPr>
              <a:t>有白色</a:t>
            </a:r>
            <a:endParaRPr lang="zh-CN" altLang="en-US" sz="2800">
              <a:solidFill>
                <a:srgbClr val="3C93F5"/>
              </a:solidFill>
              <a:effectLst/>
              <a:latin typeface="+mj-lt"/>
              <a:cs typeface="Times New Roman" panose="02020603050405020304" charset="0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>
                <a:solidFill>
                  <a:srgbClr val="3C93F5"/>
                </a:solidFill>
                <a:effectLst/>
                <a:latin typeface="+mj-lt"/>
                <a:cs typeface="Times New Roman" panose="02020603050405020304" charset="0"/>
                <a:sym typeface="+mn-lt"/>
              </a:rPr>
              <a:t>沉淀生成</a:t>
            </a:r>
            <a:endParaRPr lang="zh-CN" altLang="en-US" sz="2800">
              <a:solidFill>
                <a:srgbClr val="3C93F5"/>
              </a:solidFill>
              <a:effectLst/>
              <a:latin typeface="+mj-lt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椭圆 3"/>
          <p:cNvSpPr/>
          <p:nvPr>
            <p:custDataLst>
              <p:tags r:id="rId20"/>
            </p:custDataLst>
          </p:nvPr>
        </p:nvSpPr>
        <p:spPr>
          <a:xfrm rot="2940000">
            <a:off x="6611620" y="3644265"/>
            <a:ext cx="831215" cy="2330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cs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7" grpId="0"/>
      <p:bldP spid="18" grpId="0"/>
      <p:bldP spid="19" grpId="0"/>
      <p:bldP spid="20" grpId="0"/>
      <p:bldP spid="23" grpId="0"/>
      <p:bldP spid="24" grpId="0"/>
      <p:bldP spid="25" grpId="0"/>
      <p:bldP spid="27" grpId="0"/>
      <p:bldP spid="4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离子反应的实验探究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64185" y="2064385"/>
                <a:ext cx="2901315" cy="1781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   BaCl</a:t>
                </a:r>
                <a:r>
                  <a:rPr lang="en-US" altLang="zh-CN" sz="2400" baseline="-25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2</a:t>
                </a: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 = Ba</a:t>
                </a:r>
                <a:r>
                  <a:rPr lang="en-US" altLang="zh-CN" sz="2400" baseline="30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2+</a:t>
                </a: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+2Cl</a:t>
                </a:r>
                <a:r>
                  <a:rPr lang="en-US" altLang="zh-CN" sz="2400" baseline="30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-</a:t>
                </a:r>
                <a:endParaRPr lang="en-US" altLang="zh-CN" sz="2400" baseline="30000">
                  <a:latin typeface="Times New Roman" panose="02020603050405020304"/>
                  <a:ea typeface="黑体" panose="02010609060101010101" charset="-122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endParaRPr lang="en-US" altLang="zh-CN" sz="2400">
                  <a:latin typeface="Times New Roman" panose="02020603050405020304"/>
                  <a:ea typeface="黑体" panose="02010609060101010101" charset="-122"/>
                  <a:sym typeface="+mn-ea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 Na</a:t>
                </a:r>
                <a:r>
                  <a:rPr lang="en-US" altLang="zh-CN" sz="2400" baseline="-25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2</a:t>
                </a: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SO</a:t>
                </a:r>
                <a:r>
                  <a:rPr lang="en-US" altLang="zh-CN" sz="2400" baseline="-25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4</a:t>
                </a:r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Times New Roman" panose="02020603050405020304" charset="0"/>
                            <a:ea typeface="黑体" panose="02010609060101010101" charset="-122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latin typeface="Times New Roman" panose="02020603050405020304" charset="0"/>
                            <a:ea typeface="黑体" panose="02010609060101010101" charset="-122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latin typeface="Times New Roman" panose="02020603050405020304" charset="0"/>
                            <a:ea typeface="黑体" panose="02010609060101010101" charset="-122"/>
                            <a:sym typeface="+mn-ea"/>
                          </a:rPr>
                          <m:t>2</m:t>
                        </m:r>
                        <m:r>
                          <a:rPr lang="en-US" altLang="zh-CN" sz="2400">
                            <a:latin typeface="Times New Roman" panose="02020603050405020304" charset="0"/>
                            <a:ea typeface="黑体" panose="02010609060101010101" charset="-122"/>
                            <a:sym typeface="+mn-ea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 sz="24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+2Na</a:t>
                </a:r>
                <a:r>
                  <a:rPr lang="en-US" altLang="zh-CN" sz="2400" baseline="30000">
                    <a:latin typeface="Times New Roman" panose="02020603050405020304"/>
                    <a:ea typeface="黑体" panose="02010609060101010101" charset="-122"/>
                    <a:sym typeface="+mn-ea"/>
                  </a:rPr>
                  <a:t>+</a:t>
                </a:r>
                <a:endParaRPr lang="en-US" altLang="zh-CN" sz="2400" baseline="3000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64185" y="2064385"/>
                <a:ext cx="2901315" cy="1781810"/>
              </a:xfrm>
              <a:prstGeom prst="rect">
                <a:avLst/>
              </a:prstGeom>
              <a:blipFill rotWithShape="1">
                <a:blip r:embed="rId4"/>
                <a:stretch>
                  <a:fillRect t="-1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818640" y="3978275"/>
            <a:ext cx="551815" cy="97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/>
              <a:t>====</a:t>
            </a:r>
            <a:endParaRPr lang="en-US" altLang="zh-CN" sz="2400"/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505585" y="4725670"/>
            <a:ext cx="1177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/>
              <a:t>BaSO</a:t>
            </a:r>
            <a:r>
              <a:rPr lang="en-US" altLang="zh-CN" sz="2400" baseline="-25000"/>
              <a:t>4</a:t>
            </a:r>
            <a:endParaRPr lang="en-US" altLang="zh-CN" sz="2400" baseline="-25000"/>
          </a:p>
        </p:txBody>
      </p:sp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1682115" y="1905000"/>
            <a:ext cx="803275" cy="2004060"/>
          </a:xfrm>
          <a:prstGeom prst="roundRect">
            <a:avLst/>
          </a:prstGeom>
          <a:noFill/>
          <a:ln w="38100" cmpd="sng">
            <a:solidFill>
              <a:schemeClr val="accent1">
                <a:shade val="50000"/>
              </a:schemeClr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3839210" y="2540000"/>
            <a:ext cx="28340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</a:rPr>
              <a:t>两者不反应，故其量不变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</a:endParaRPr>
          </a:p>
        </p:txBody>
      </p:sp>
      <p:cxnSp>
        <p:nvCxnSpPr>
          <p:cNvPr id="7" name="曲线连接符 6"/>
          <p:cNvCxnSpPr>
            <a:endCxn id="6" idx="1"/>
          </p:cNvCxnSpPr>
          <p:nvPr>
            <p:custDataLst>
              <p:tags r:id="rId9"/>
            </p:custDataLst>
          </p:nvPr>
        </p:nvCxnSpPr>
        <p:spPr>
          <a:xfrm>
            <a:off x="3073400" y="2384425"/>
            <a:ext cx="765810" cy="570865"/>
          </a:xfrm>
          <a:prstGeom prst="curvedConnector3">
            <a:avLst>
              <a:gd name="adj1" fmla="val 50083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>
            <p:custDataLst>
              <p:tags r:id="rId10"/>
            </p:custDataLst>
          </p:nvPr>
        </p:nvCxnSpPr>
        <p:spPr>
          <a:xfrm flipV="1">
            <a:off x="3160395" y="3014345"/>
            <a:ext cx="659130" cy="581660"/>
          </a:xfrm>
          <a:prstGeom prst="curvedConnector3">
            <a:avLst>
              <a:gd name="adj1" fmla="val 50096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073400" y="4725670"/>
                <a:ext cx="3371850" cy="12515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cs typeface="+mn-lt"/>
                    <a:sym typeface="+mn-ea"/>
                  </a:rPr>
                  <a:t>Ba</a:t>
                </a:r>
                <a:r>
                  <a:rPr lang="en-US" altLang="zh-CN" sz="2400" baseline="30000">
                    <a:cs typeface="+mn-lt"/>
                    <a:sym typeface="+mn-ea"/>
                  </a:rPr>
                  <a:t>2+</a:t>
                </a:r>
                <a:r>
                  <a:rPr lang="zh-CN" altLang="en-US" sz="2400">
                    <a:cs typeface="+mn-lt"/>
                    <a:sym typeface="+mn-ea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−</m:t>
                        </m:r>
                        <m:r>
                          <a:rPr lang="en-US" altLang="zh-CN" sz="2400"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 </m:t>
                        </m:r>
                      </m:sup>
                    </m:sSubSup>
                  </m:oMath>
                </a14:m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集合生成难溶的</a:t>
                </a:r>
                <a:r>
                  <a:rPr lang="en-US" altLang="zh-CN" sz="2400">
                    <a:sym typeface="+mn-ea"/>
                  </a:rPr>
                  <a:t>BaSO</a:t>
                </a:r>
                <a:r>
                  <a:rPr lang="en-US" altLang="zh-CN" sz="2400" baseline="-25000">
                    <a:sym typeface="+mn-ea"/>
                  </a:rPr>
                  <a:t>4</a:t>
                </a:r>
                <a:r>
                  <a:rPr lang="zh-CN" altLang="en-US" sz="240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白色沉淀</a:t>
                </a:r>
                <a:endParaRPr lang="zh-CN" altLang="en-US" sz="240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3073400" y="4725670"/>
                <a:ext cx="3371850" cy="1251585"/>
              </a:xfrm>
              <a:prstGeom prst="rect">
                <a:avLst/>
              </a:prstGeom>
              <a:blipFill rotWithShape="1">
                <a:blip r:embed="rId13"/>
                <a:stretch>
                  <a:fillRect t="-2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曲线连接符 10"/>
          <p:cNvCxnSpPr>
            <a:stCxn id="4" idx="2"/>
          </p:cNvCxnSpPr>
          <p:nvPr>
            <p:custDataLst>
              <p:tags r:id="rId14"/>
            </p:custDataLst>
          </p:nvPr>
        </p:nvCxnSpPr>
        <p:spPr>
          <a:xfrm rot="5400000" flipH="1" flipV="1">
            <a:off x="2612390" y="4599305"/>
            <a:ext cx="68580" cy="1104265"/>
          </a:xfrm>
          <a:prstGeom prst="curvedConnector4">
            <a:avLst>
              <a:gd name="adj1" fmla="val -346759"/>
              <a:gd name="adj2" fmla="val 76624"/>
            </a:avLst>
          </a:prstGeom>
          <a:ln w="31750">
            <a:gradFill>
              <a:gsLst>
                <a:gs pos="0">
                  <a:schemeClr val="accent1">
                    <a:hueOff val="-4200000"/>
                  </a:schemeClr>
                </a:gs>
                <a:gs pos="100000">
                  <a:schemeClr val="accent1"/>
                </a:gs>
              </a:gsLst>
            </a:gra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774700" y="12992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</a:rPr>
              <a:t>解释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7277735" y="1759585"/>
                <a:ext cx="4064000" cy="2378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400">
                    <a:latin typeface="标准粗黑" panose="02000503000000000000" charset="-122"/>
                    <a:ea typeface="标准粗黑" panose="02000503000000000000" charset="-122"/>
                    <a:cs typeface="+mn-lt"/>
                  </a:rPr>
                  <a:t>实验结论</a:t>
                </a:r>
                <a:endParaRPr lang="zh-CN" altLang="en-US" sz="2400">
                  <a:latin typeface="标准粗黑" panose="02000503000000000000" charset="-122"/>
                  <a:ea typeface="标准粗黑" panose="02000503000000000000" charset="-122"/>
                  <a:cs typeface="+mn-lt"/>
                </a:endParaRPr>
              </a:p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>
                    <a:cs typeface="+mn-lt"/>
                    <a:sym typeface="+mn-ea"/>
                  </a:rPr>
                  <a:t>Na</a:t>
                </a:r>
                <a:r>
                  <a:rPr lang="en-US" altLang="zh-CN" sz="2400" baseline="-25000">
                    <a:cs typeface="+mn-lt"/>
                    <a:sym typeface="+mn-ea"/>
                  </a:rPr>
                  <a:t>2</a:t>
                </a:r>
                <a:r>
                  <a:rPr lang="en-US" altLang="zh-CN" sz="2400">
                    <a:cs typeface="+mn-lt"/>
                    <a:sym typeface="+mn-ea"/>
                  </a:rPr>
                  <a:t>SO</a:t>
                </a:r>
                <a:r>
                  <a:rPr lang="en-US" altLang="zh-CN" sz="2400" baseline="-25000">
                    <a:cs typeface="+mn-lt"/>
                    <a:sym typeface="+mn-ea"/>
                  </a:rPr>
                  <a:t>4</a:t>
                </a:r>
                <a:r>
                  <a:rPr lang="zh-CN" altLang="en-US" sz="2400">
                    <a:cs typeface="+mn-lt"/>
                  </a:rPr>
                  <a:t>与</a:t>
                </a:r>
                <a:r>
                  <a:rPr lang="en-US" altLang="zh-CN" sz="2400">
                    <a:cs typeface="+mn-lt"/>
                    <a:sym typeface="+mn-ea"/>
                  </a:rPr>
                  <a:t>BaCl</a:t>
                </a:r>
                <a:r>
                  <a:rPr lang="en-US" altLang="zh-CN" sz="2400" baseline="-25000">
                    <a:cs typeface="+mn-lt"/>
                    <a:sym typeface="+mn-ea"/>
                  </a:rPr>
                  <a:t>2</a:t>
                </a:r>
                <a:r>
                  <a:rPr lang="zh-CN" altLang="en-US" sz="2400">
                    <a:cs typeface="+mn-lt"/>
                  </a:rPr>
                  <a:t>在水溶液中的反应实质是</a:t>
                </a:r>
                <a:endParaRPr lang="zh-CN" altLang="en-US" sz="2400">
                  <a:cs typeface="+mn-lt"/>
                </a:endParaRPr>
              </a:p>
              <a:p>
                <a:pPr indent="0" fontAlgn="auto"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2</m:t>
                        </m:r>
                        <m:r>
                          <a:rPr lang="zh-CN" altLang="en-US" sz="2400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+mn-lt"/>
                            <a:sym typeface="+mn-ea"/>
                          </a:rPr>
                          <m:t>－</m:t>
                        </m:r>
                      </m:sup>
                    </m:sSubSup>
                  </m:oMath>
                </a14:m>
                <a:r>
                  <a:rPr lang="en-US" altLang="zh-CN" sz="2400">
                    <a:solidFill>
                      <a:srgbClr val="FF0000"/>
                    </a:solidFill>
                    <a:cs typeface="+mn-lt"/>
                    <a:sym typeface="+mn-ea"/>
                  </a:rPr>
                  <a:t>+ Ba</a:t>
                </a:r>
                <a:r>
                  <a:rPr lang="en-US" altLang="zh-CN" sz="2400" baseline="30000">
                    <a:solidFill>
                      <a:srgbClr val="FF0000"/>
                    </a:solidFill>
                    <a:cs typeface="+mn-lt"/>
                    <a:sym typeface="+mn-ea"/>
                  </a:rPr>
                  <a:t>2+</a:t>
                </a:r>
                <a:r>
                  <a:rPr lang="zh-CN" altLang="en-US" sz="2400">
                    <a:solidFill>
                      <a:srgbClr val="FF0000"/>
                    </a:solidFill>
                    <a:cs typeface="+mn-lt"/>
                    <a:sym typeface="+mn-ea"/>
                  </a:rPr>
                  <a:t>＝</a:t>
                </a:r>
                <a:r>
                  <a:rPr lang="en-US" altLang="zh-CN" sz="2400">
                    <a:solidFill>
                      <a:srgbClr val="FF0000"/>
                    </a:solidFill>
                    <a:cs typeface="+mn-lt"/>
                    <a:sym typeface="+mn-ea"/>
                  </a:rPr>
                  <a:t>BaSO</a:t>
                </a:r>
                <a:r>
                  <a:rPr lang="en-US" altLang="zh-CN" sz="2400" baseline="-25000">
                    <a:solidFill>
                      <a:srgbClr val="FF0000"/>
                    </a:solidFill>
                    <a:cs typeface="+mn-lt"/>
                    <a:sym typeface="+mn-ea"/>
                  </a:rPr>
                  <a:t>4</a:t>
                </a:r>
                <a:r>
                  <a:rPr lang="en-US" altLang="en-US" sz="2400">
                    <a:solidFill>
                      <a:srgbClr val="FF0000"/>
                    </a:solidFill>
                    <a:cs typeface="+mn-lt"/>
                    <a:sym typeface="+mn-ea"/>
                  </a:rPr>
                  <a:t>↓</a:t>
                </a:r>
                <a:endParaRPr lang="en-US" altLang="en-US" sz="2400">
                  <a:solidFill>
                    <a:srgbClr val="FF0000"/>
                  </a:solidFill>
                  <a:cs typeface="+mn-lt"/>
                  <a:sym typeface="+mn-ea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7277735" y="1759585"/>
                <a:ext cx="4064000" cy="23780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 animBg="1"/>
      <p:bldP spid="6" grpId="0"/>
      <p:bldP spid="3" grpId="0"/>
      <p:bldP spid="4" grpId="0"/>
      <p:bldP spid="10" grpId="0"/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离子反应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2"/>
            </p:custDataLst>
          </p:nvPr>
        </p:nvSpPr>
        <p:spPr>
          <a:xfrm>
            <a:off x="1300480" y="1580515"/>
            <a:ext cx="982535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→</a:t>
            </a:r>
            <a:r>
              <a:rPr lang="zh-CN" altLang="zh-CN" sz="24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概念：</a:t>
            </a:r>
            <a:endParaRPr lang="zh-CN" altLang="zh-CN" sz="240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+mj-ea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/>
                <a:cs typeface="Times New Roman" panose="02020603050405020304" charset="0"/>
                <a:sym typeface="+mn-ea"/>
              </a:rPr>
              <a:t>电解质在溶液中的反应实质上是</a:t>
            </a:r>
            <a:r>
              <a:rPr lang="zh-CN" altLang="en-US" sz="24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 charset="0"/>
                <a:sym typeface="+mn-ea"/>
              </a:rPr>
              <a:t>离子之间的反应</a:t>
            </a:r>
            <a:r>
              <a:rPr lang="zh-CN" altLang="en-US" sz="2400">
                <a:latin typeface="Times New Roman" panose="02020603050405020304"/>
                <a:cs typeface="Times New Roman" panose="02020603050405020304" charset="0"/>
                <a:sym typeface="+mn-ea"/>
              </a:rPr>
              <a:t>，这样的反应属于离子反应。</a:t>
            </a:r>
            <a:endParaRPr lang="zh-CN" altLang="en-US" sz="2400">
              <a:latin typeface="Times New Roman" panose="02020603050405020304"/>
              <a:cs typeface="Times New Roman" panose="02020603050405020304" charset="0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ea"/>
                <a:sym typeface="+mn-ea"/>
              </a:rPr>
              <a:t> →</a:t>
            </a:r>
            <a:r>
              <a:rPr lang="zh-CN" altLang="en-US" sz="2400" kern="10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+mj-ea"/>
                <a:sym typeface="+mn-lt"/>
              </a:rPr>
              <a:t>实质：</a:t>
            </a:r>
            <a:endParaRPr lang="zh-CN" altLang="en-US" sz="2400" kern="10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+mj-ea"/>
              <a:sym typeface="+mn-lt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kern="100">
                <a:latin typeface="Times New Roman" panose="02020603050405020304"/>
                <a:cs typeface="Times New Roman" panose="02020603050405020304" charset="0"/>
                <a:sym typeface="+mn-lt"/>
              </a:rPr>
              <a:t>①</a:t>
            </a:r>
            <a:r>
              <a:rPr lang="zh-CN" altLang="zh-CN" sz="2400" kern="100">
                <a:latin typeface="Times New Roman" panose="02020603050405020304"/>
                <a:cs typeface="Times New Roman" panose="02020603050405020304" charset="0"/>
                <a:sym typeface="+mn-lt"/>
              </a:rPr>
              <a:t>从微观角度，酸、碱、盐在水溶液中发生的复分解反应，实质上是</a:t>
            </a:r>
            <a:r>
              <a:rPr lang="zh-CN" altLang="zh-CN" sz="2400" kern="1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 charset="0"/>
                <a:sym typeface="+mn-lt"/>
              </a:rPr>
              <a:t>两种电解质在溶液中</a:t>
            </a:r>
            <a:r>
              <a:rPr lang="zh-CN" altLang="en-US" sz="2400" kern="1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 charset="0"/>
                <a:sym typeface="+mn-lt"/>
              </a:rPr>
              <a:t>相互交换离子</a:t>
            </a:r>
            <a:r>
              <a:rPr lang="zh-CN" altLang="zh-CN" sz="2400" kern="100">
                <a:latin typeface="Times New Roman" panose="02020603050405020304"/>
                <a:cs typeface="Times New Roman" panose="02020603050405020304" charset="0"/>
                <a:sym typeface="+mn-lt"/>
              </a:rPr>
              <a:t>的反应；</a:t>
            </a:r>
            <a:endParaRPr lang="zh-CN" altLang="zh-CN" sz="2400" kern="100">
              <a:latin typeface="Times New Roman" panose="02020603050405020304"/>
              <a:cs typeface="Times New Roman" panose="02020603050405020304" charset="0"/>
              <a:sym typeface="+mn-lt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kern="100">
                <a:latin typeface="Times New Roman" panose="02020603050405020304"/>
                <a:cs typeface="Times New Roman" panose="02020603050405020304" charset="0"/>
                <a:sym typeface="+mn-lt"/>
              </a:rPr>
              <a:t>②</a:t>
            </a:r>
            <a:r>
              <a:rPr lang="zh-CN" altLang="zh-CN" sz="2400" kern="100">
                <a:latin typeface="Times New Roman" panose="02020603050405020304"/>
                <a:cs typeface="Times New Roman" panose="02020603050405020304" charset="0"/>
                <a:sym typeface="+mn-lt"/>
              </a:rPr>
              <a:t>离子反应使溶液中某些</a:t>
            </a:r>
            <a:r>
              <a:rPr lang="zh-CN" altLang="zh-CN" sz="2400" kern="1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 charset="0"/>
                <a:sym typeface="+mn-lt"/>
              </a:rPr>
              <a:t>离子的浓度</a:t>
            </a:r>
            <a:r>
              <a:rPr lang="zh-CN" altLang="en-US" sz="2400" kern="1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/>
                <a:cs typeface="Times New Roman" panose="02020603050405020304" charset="0"/>
                <a:sym typeface="+mn-lt"/>
              </a:rPr>
              <a:t>减小</a:t>
            </a:r>
            <a:r>
              <a:rPr lang="zh-CN" altLang="zh-CN" sz="2400" kern="100">
                <a:solidFill>
                  <a:srgbClr val="3C93F5"/>
                </a:solidFill>
                <a:latin typeface="Times New Roman" panose="02020603050405020304"/>
                <a:cs typeface="Times New Roman" panose="02020603050405020304" charset="0"/>
                <a:sym typeface="+mn-lt"/>
              </a:rPr>
              <a:t>。</a:t>
            </a:r>
            <a:endParaRPr lang="zh-CN" altLang="zh-CN" sz="2400" kern="100">
              <a:solidFill>
                <a:srgbClr val="3C93F5"/>
              </a:solidFill>
              <a:latin typeface="Times New Roman" panose="02020603050405020304"/>
              <a:cs typeface="Times New Roman" panose="02020603050405020304" charset="0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21105" y="1483360"/>
            <a:ext cx="96088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err="1">
                <a:latin typeface="+mn-ea"/>
                <a:cs typeface="Times New Roman" panose="02020603050405020304" charset="0"/>
                <a:sym typeface="+mn-ea"/>
              </a:rPr>
              <a:t>概念：用</a:t>
            </a:r>
            <a:r>
              <a:rPr lang="zh-CN" altLang="en-US" sz="2400" err="1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+mn-ea"/>
                <a:cs typeface="Times New Roman" panose="02020603050405020304" charset="0"/>
                <a:sym typeface="+mn-ea"/>
              </a:rPr>
              <a:t>实际参加反应的离子符号</a:t>
            </a:r>
            <a:r>
              <a:rPr lang="zh-CN" altLang="en-US" sz="2400" err="1">
                <a:latin typeface="+mn-ea"/>
                <a:cs typeface="Times New Roman" panose="02020603050405020304" charset="0"/>
                <a:sym typeface="+mn-ea"/>
              </a:rPr>
              <a:t>来表示反应的式子叫做离子方程式</a:t>
            </a:r>
            <a:endParaRPr lang="zh-CN" altLang="en-US" sz="2400" err="1">
              <a:latin typeface="+mn-ea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42950" y="259270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标准粗黑" panose="02000503000000000000" charset="-122"/>
                <a:ea typeface="标准粗黑" panose="02000503000000000000" charset="-122"/>
              </a:rPr>
              <a:t>离子方程式的书写原则</a:t>
            </a:r>
            <a:endParaRPr lang="zh-CN" altLang="en-US" sz="2400">
              <a:latin typeface="标准粗黑" panose="02000503000000000000" charset="-122"/>
              <a:ea typeface="标准粗黑" panose="02000503000000000000" charset="-122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2080895" y="3357880"/>
            <a:ext cx="7838440" cy="2797810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indent="0" algn="l" fontAlgn="auto">
              <a:lnSpc>
                <a:spcPct val="150000"/>
              </a:lnSpc>
            </a:pPr>
            <a:r>
              <a:rPr lang="zh-CN" sz="2400">
                <a:latin typeface="+mn-ea"/>
                <a:cs typeface="+mn-ea"/>
                <a:sym typeface="+mn-ea"/>
              </a:rPr>
              <a:t>①必须以客观事实为依据，不能凭空臆造事实上不存在的物质、离子和离子反应</a:t>
            </a:r>
            <a:endParaRPr lang="zh-CN" sz="2400">
              <a:latin typeface="+mn-ea"/>
              <a:cs typeface="+mn-ea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sz="2400">
                <a:latin typeface="+mn-ea"/>
                <a:cs typeface="+mn-ea"/>
                <a:sym typeface="+mn-ea"/>
              </a:rPr>
              <a:t>②遵循原子守恒</a:t>
            </a:r>
            <a:endParaRPr lang="zh-CN" sz="2400">
              <a:latin typeface="+mn-ea"/>
              <a:cs typeface="+mn-ea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③遵循电荷守恒</a:t>
            </a:r>
            <a:endParaRPr lang="zh-CN" altLang="en-US" sz="2400">
              <a:solidFill>
                <a:schemeClr val="tx1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</a:pPr>
            <a:r>
              <a:rPr lang="zh-CN" altLang="en-US" sz="2400">
                <a:latin typeface="+mn-ea"/>
                <a:cs typeface="+mn-ea"/>
                <a:sym typeface="+mn-ea"/>
              </a:rPr>
              <a:t>④</a:t>
            </a:r>
            <a:r>
              <a:rPr lang="en-US" altLang="zh-CN" sz="2400">
                <a:latin typeface="+mn-ea"/>
                <a:cs typeface="+mn-ea"/>
                <a:sym typeface="+mn-ea"/>
              </a:rPr>
              <a:t> </a:t>
            </a:r>
            <a:r>
              <a:rPr lang="zh-CN" sz="2400">
                <a:latin typeface="+mn-ea"/>
                <a:cs typeface="+mn-ea"/>
                <a:sym typeface="+mn-ea"/>
              </a:rPr>
              <a:t>遵循得失电子守恒</a:t>
            </a:r>
            <a:endParaRPr lang="zh-CN" altLang="en-US" sz="240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5833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7460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39213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2760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42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9092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69361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92135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42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263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2760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411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921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69361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" grpId="1"/>
      <p:bldP spid="4" grpId="0" animBg="1"/>
      <p:bldP spid="2" grpId="2"/>
      <p:bldP spid="3" grpId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>
            <p:custDataLst>
              <p:tags r:id="rId1"/>
            </p:custDataLst>
          </p:nvPr>
        </p:nvSpPr>
        <p:spPr>
          <a:xfrm>
            <a:off x="456565" y="435610"/>
            <a:ext cx="553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/>
                <a:ea typeface="小乖你已经很棒啦" panose="02000503000000000000" charset="-122"/>
                <a:cs typeface="+mn-ea"/>
                <a:sym typeface="+mn-lt"/>
              </a:rPr>
              <a:t>离子方程式的书写步骤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/>
              <a:ea typeface="小乖你已经很棒啦" panose="02000503000000000000" charset="-122"/>
              <a:cs typeface="+mn-ea"/>
              <a:sym typeface="+mn-lt"/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0600" y="2239010"/>
            <a:ext cx="5673725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Na</a:t>
            </a:r>
            <a:r>
              <a:rPr lang="en-US" altLang="zh-CN" baseline="-25000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2</a:t>
            </a:r>
            <a:r>
              <a:rPr lang="en-US" altLang="zh-CN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SO</a:t>
            </a:r>
            <a:r>
              <a:rPr lang="en-US" altLang="zh-CN" baseline="-25000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 + BaCl</a:t>
            </a:r>
            <a:r>
              <a:rPr lang="en-US" altLang="zh-CN" baseline="-25000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2 </a:t>
            </a:r>
            <a:r>
              <a:rPr lang="en-US" altLang="zh-CN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= 2NaCl + BaSO</a:t>
            </a:r>
            <a:r>
              <a:rPr lang="en-US" altLang="zh-CN" baseline="-25000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4</a:t>
            </a:r>
            <a:r>
              <a:rPr lang="en-US" altLang="zh-CN">
                <a:latin typeface="Times New Roman" panose="02020603050405020304"/>
                <a:ea typeface="黑体" panose="02010609060101010101" charset="-122"/>
                <a:cs typeface="Times New Roman" panose="02020603050405020304" charset="0"/>
              </a:rPr>
              <a:t>↓</a:t>
            </a:r>
            <a:endParaRPr lang="en-US" altLang="zh-CN">
              <a:latin typeface="Times New Roman" panose="02020603050405020304"/>
              <a:ea typeface="黑体" panose="02010609060101010101" charset="-122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8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853055" y="5095558"/>
                <a:ext cx="7682230" cy="763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/>
                  </a:defRPr>
                </a:lvl9pPr>
              </a:lstStyle>
              <a:p>
                <a:pPr eaLnBrk="1" hangingPunct="1">
                  <a:lnSpc>
                    <a:spcPct val="14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2Na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charset="0"/>
                            <a:ea typeface="黑体" panose="02010609060101010101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SO</m:t>
                        </m:r>
                      </m:e>
                      <m:sub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4</m:t>
                        </m:r>
                      </m:sub>
                      <m:sup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2</m:t>
                        </m:r>
                        <m:r>
                          <a:rPr lang="en-US" altLang="zh-CN">
                            <a:latin typeface="Times New Roman" panose="02020603050405020304" charset="0"/>
                            <a:ea typeface="黑体" panose="02010609060101010101" charset="-122"/>
                            <a:cs typeface="Times New Roman" panose="02020603050405020304" charset="0"/>
                            <a:sym typeface="+mn-ea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Ba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2+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 + 2Cl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-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= 2Na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+ 2Cl</a:t>
                </a:r>
                <a:r>
                  <a:rPr lang="en-US" altLang="zh-CN" baseline="30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-</a:t>
                </a:r>
                <a:r>
                  <a:rPr lang="en-US" altLang="zh-CN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+ BaSO</a:t>
                </a:r>
                <a:r>
                  <a:rPr lang="en-US" altLang="zh-CN" baseline="-25000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4</a:t>
                </a:r>
                <a:r>
                  <a:rPr lang="en-US" altLang="en-US">
                    <a:latin typeface="Times New Roman" panose="02020603050405020304"/>
                    <a:ea typeface="黑体" panose="02010609060101010101" charset="-122"/>
                    <a:cs typeface="Times New Roman" panose="02020603050405020304" charset="0"/>
                  </a:rPr>
                  <a:t>↓</a:t>
                </a:r>
                <a:endParaRPr lang="en-US" altLang="en-US">
                  <a:latin typeface="Times New Roman" panose="02020603050405020304"/>
                  <a:ea typeface="黑体" panose="02010609060101010101" charset="-122"/>
                  <a:cs typeface="Times New Roman" panose="02020603050405020304" charset="0"/>
                </a:endParaRPr>
              </a:p>
            </p:txBody>
          </p:sp>
        </mc:Choice>
        <mc:Fallback>
          <p:sp>
            <p:nvSpPr>
              <p:cNvPr id="23" name="Rectangle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853055" y="5095558"/>
                <a:ext cx="7682230" cy="763270"/>
              </a:xfrm>
              <a:prstGeom prst="rect">
                <a:avLst/>
              </a:prstGeom>
              <a:blipFill rotWithShape="1">
                <a:blip r:embed="rId5"/>
                <a:stretch>
                  <a:fillRect t="-9859" b="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9945" y="1463358"/>
            <a:ext cx="5831205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3C93F5"/>
                </a:solidFill>
                <a:latin typeface="标准粗黑" panose="02000503000000000000" charset="-122"/>
                <a:ea typeface="标准粗黑" panose="02000503000000000000" charset="-122"/>
                <a:cs typeface="黑体" panose="02010609060101010101" charset="-122"/>
              </a:rPr>
              <a:t>写：正确书写化学反应方程式</a:t>
            </a:r>
            <a:endParaRPr lang="zh-CN" altLang="en-US" sz="2400">
              <a:solidFill>
                <a:srgbClr val="3C93F5"/>
              </a:solidFill>
              <a:latin typeface="标准粗黑" panose="02000503000000000000" charset="-122"/>
              <a:ea typeface="标准粗黑" panose="02000503000000000000" charset="-122"/>
              <a:cs typeface="黑体" panose="02010609060101010101" charset="-122"/>
            </a:endParaRPr>
          </a:p>
        </p:txBody>
      </p:sp>
      <p:sp>
        <p:nvSpPr>
          <p:cNvPr id="18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9945" y="3562350"/>
            <a:ext cx="991425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3C93F5"/>
                </a:solidFill>
                <a:latin typeface="标准粗黑" panose="02000503000000000000" charset="-122"/>
                <a:ea typeface="标准粗黑" panose="02000503000000000000" charset="-122"/>
                <a:cs typeface="黑体" panose="02010609060101010101" charset="-122"/>
              </a:rPr>
              <a:t>拆：把易溶于水且易电离的物质（如强酸、强碱和大部分可溶性盐）写成离子形式，难溶的物质、气体和水等仍用化学式表示。</a:t>
            </a:r>
            <a:endParaRPr lang="zh-CN" altLang="en-US" sz="2400">
              <a:solidFill>
                <a:srgbClr val="3C93F5"/>
              </a:solidFill>
              <a:latin typeface="标准粗黑" panose="02000503000000000000" charset="-122"/>
              <a:ea typeface="标准粗黑" panose="02000503000000000000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  <p:bldP spid="10" grpId="0"/>
      <p:bldP spid="18" grpId="0"/>
      <p:bldP spid="23" grpId="0"/>
    </p:bldLst>
  </p:timing>
</p:sld>
</file>

<file path=ppt/tags/tag1.xml><?xml version="1.0" encoding="utf-8"?>
<p:tagLst xmlns:p="http://schemas.openxmlformats.org/presentationml/2006/main">
  <p:tag name="AS_UNIQUEID" val="5923"/>
</p:tagLst>
</file>

<file path=ppt/tags/tag10.xml><?xml version="1.0" encoding="utf-8"?>
<p:tagLst xmlns:p="http://schemas.openxmlformats.org/presentationml/2006/main">
  <p:tag name="AS_UNIQUEID" val="5933"/>
</p:tagLst>
</file>

<file path=ppt/tags/tag100.xml><?xml version="1.0" encoding="utf-8"?>
<p:tagLst xmlns:p="http://schemas.openxmlformats.org/presentationml/2006/main">
  <p:tag name="AS_UNIQUEID" val="747"/>
</p:tagLst>
</file>

<file path=ppt/tags/tag101.xml><?xml version="1.0" encoding="utf-8"?>
<p:tagLst xmlns:p="http://schemas.openxmlformats.org/presentationml/2006/main">
  <p:tag name="AS_UNIQUEID" val="747"/>
</p:tagLst>
</file>

<file path=ppt/tags/tag102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3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4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5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6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7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8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09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1.xml><?xml version="1.0" encoding="utf-8"?>
<p:tagLst xmlns:p="http://schemas.openxmlformats.org/presentationml/2006/main">
  <p:tag name="AS_UNIQUEID" val="5935"/>
</p:tagLst>
</file>

<file path=ppt/tags/tag110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11.xml><?xml version="1.0" encoding="utf-8"?>
<p:tagLst xmlns:p="http://schemas.openxmlformats.org/presentationml/2006/main">
  <p:tag name="AS_UNIQUEID" val="1115"/>
  <p:tag name="KSO_WM_DIAGRAM_VIRTUALLY_FRAME" val="{&quot;height&quot;:169.7825738453385,&quot;left&quot;:458.7,&quot;top&quot;:287.1087130773307,&quot;width&quot;:434.09244094488184}"/>
</p:tagLst>
</file>

<file path=ppt/tags/tag112.xml><?xml version="1.0" encoding="utf-8"?>
<p:tagLst xmlns:p="http://schemas.openxmlformats.org/presentationml/2006/main">
  <p:tag name="AS_UNIQUEID" val="747"/>
</p:tagLst>
</file>

<file path=ppt/tags/tag113.xml><?xml version="1.0" encoding="utf-8"?>
<p:tagLst xmlns:p="http://schemas.openxmlformats.org/presentationml/2006/main">
  <p:tag name="AS_UNIQUEID" val="6050"/>
  <p:tag name="KSO_WM_DIAGRAM_VIRTUALLY_FRAME" val="{&quot;height&quot;:169.7825738453385,&quot;left&quot;:458.7,&quot;top&quot;:287.1087130773307,&quot;width&quot;:434.09244094488184}"/>
</p:tagLst>
</file>

<file path=ppt/tags/tag114.xml><?xml version="1.0" encoding="utf-8"?>
<p:tagLst xmlns:p="http://schemas.openxmlformats.org/presentationml/2006/main">
  <p:tag name="AS_UNIQUEID" val="6052"/>
</p:tagLst>
</file>

<file path=ppt/tags/tag115.xml><?xml version="1.0" encoding="utf-8"?>
<p:tagLst xmlns:p="http://schemas.openxmlformats.org/presentationml/2006/main">
  <p:tag name="AS_UNIQUEID" val="6053"/>
</p:tagLst>
</file>

<file path=ppt/tags/tag116.xml><?xml version="1.0" encoding="utf-8"?>
<p:tagLst xmlns:p="http://schemas.openxmlformats.org/presentationml/2006/main">
  <p:tag name="AS_UNIQUEID" val="6053"/>
</p:tagLst>
</file>

<file path=ppt/tags/tag117.xml><?xml version="1.0" encoding="utf-8"?>
<p:tagLst xmlns:p="http://schemas.openxmlformats.org/presentationml/2006/main">
  <p:tag name="AS_UNIQUEID" val="6055"/>
</p:tagLst>
</file>

<file path=ppt/tags/tag118.xml><?xml version="1.0" encoding="utf-8"?>
<p:tagLst xmlns:p="http://schemas.openxmlformats.org/presentationml/2006/main">
  <p:tag name="AS_UNIQUEID" val="6056"/>
</p:tagLst>
</file>

<file path=ppt/tags/tag119.xml><?xml version="1.0" encoding="utf-8"?>
<p:tagLst xmlns:p="http://schemas.openxmlformats.org/presentationml/2006/main">
  <p:tag name="AS_UNIQUEID" val="6057"/>
</p:tagLst>
</file>

<file path=ppt/tags/tag12.xml><?xml version="1.0" encoding="utf-8"?>
<p:tagLst xmlns:p="http://schemas.openxmlformats.org/presentationml/2006/main">
  <p:tag name="AS_UNIQUEID" val="5936"/>
</p:tagLst>
</file>

<file path=ppt/tags/tag120.xml><?xml version="1.0" encoding="utf-8"?>
<p:tagLst xmlns:p="http://schemas.openxmlformats.org/presentationml/2006/main">
  <p:tag name="AS_UNIQUEID" val="6058"/>
</p:tagLst>
</file>

<file path=ppt/tags/tag121.xml><?xml version="1.0" encoding="utf-8"?>
<p:tagLst xmlns:p="http://schemas.openxmlformats.org/presentationml/2006/main">
  <p:tag name="AS_UNIQUEID" val="6059"/>
</p:tagLst>
</file>

<file path=ppt/tags/tag122.xml><?xml version="1.0" encoding="utf-8"?>
<p:tagLst xmlns:p="http://schemas.openxmlformats.org/presentationml/2006/main">
  <p:tag name="AS_UNIQUEID" val="6060"/>
</p:tagLst>
</file>

<file path=ppt/tags/tag123.xml><?xml version="1.0" encoding="utf-8"?>
<p:tagLst xmlns:p="http://schemas.openxmlformats.org/presentationml/2006/main">
  <p:tag name="AS_UNIQUEID" val="6061"/>
</p:tagLst>
</file>

<file path=ppt/tags/tag124.xml><?xml version="1.0" encoding="utf-8"?>
<p:tagLst xmlns:p="http://schemas.openxmlformats.org/presentationml/2006/main">
  <p:tag name="AS_UNIQUEID" val="6061"/>
</p:tagLst>
</file>

<file path=ppt/tags/tag125.xml><?xml version="1.0" encoding="utf-8"?>
<p:tagLst xmlns:p="http://schemas.openxmlformats.org/presentationml/2006/main">
  <p:tag name="AS_UNIQUEID" val="6063"/>
</p:tagLst>
</file>

<file path=ppt/tags/tag126.xml><?xml version="1.0" encoding="utf-8"?>
<p:tagLst xmlns:p="http://schemas.openxmlformats.org/presentationml/2006/main">
  <p:tag name="AS_UNIQUEID" val="6064"/>
</p:tagLst>
</file>

<file path=ppt/tags/tag127.xml><?xml version="1.0" encoding="utf-8"?>
<p:tagLst xmlns:p="http://schemas.openxmlformats.org/presentationml/2006/main">
  <p:tag name="AS_UNIQUEID" val="6065"/>
</p:tagLst>
</file>

<file path=ppt/tags/tag128.xml><?xml version="1.0" encoding="utf-8"?>
<p:tagLst xmlns:p="http://schemas.openxmlformats.org/presentationml/2006/main">
  <p:tag name="AS_UNIQUEID" val="6065"/>
</p:tagLst>
</file>

<file path=ppt/tags/tag129.xml><?xml version="1.0" encoding="utf-8"?>
<p:tagLst xmlns:p="http://schemas.openxmlformats.org/presentationml/2006/main">
  <p:tag name="AS_UNIQUEID" val="6068"/>
</p:tagLst>
</file>

<file path=ppt/tags/tag13.xml><?xml version="1.0" encoding="utf-8"?>
<p:tagLst xmlns:p="http://schemas.openxmlformats.org/presentationml/2006/main">
  <p:tag name="AS_UNIQUEID" val="5937"/>
</p:tagLst>
</file>

<file path=ppt/tags/tag130.xml><?xml version="1.0" encoding="utf-8"?>
<p:tagLst xmlns:p="http://schemas.openxmlformats.org/presentationml/2006/main">
  <p:tag name="AS_UNIQUEID" val="681"/>
</p:tagLst>
</file>

<file path=ppt/tags/tag131.xml><?xml version="1.0" encoding="utf-8"?>
<p:tagLst xmlns:p="http://schemas.openxmlformats.org/presentationml/2006/main">
  <p:tag name="AS_UNIQUEID" val="6070"/>
</p:tagLst>
</file>

<file path=ppt/tags/tag132.xml><?xml version="1.0" encoding="utf-8"?>
<p:tagLst xmlns:p="http://schemas.openxmlformats.org/presentationml/2006/main">
  <p:tag name="AS_UNIQUEID" val="6071"/>
</p:tagLst>
</file>

<file path=ppt/tags/tag133.xml><?xml version="1.0" encoding="utf-8"?>
<p:tagLst xmlns:p="http://schemas.openxmlformats.org/presentationml/2006/main">
  <p:tag name="AS_UNIQUEID" val="6072"/>
</p:tagLst>
</file>

<file path=ppt/tags/tag134.xml><?xml version="1.0" encoding="utf-8"?>
<p:tagLst xmlns:p="http://schemas.openxmlformats.org/presentationml/2006/main">
  <p:tag name="AS_UNIQUEID" val="6073"/>
</p:tagLst>
</file>

<file path=ppt/tags/tag135.xml><?xml version="1.0" encoding="utf-8"?>
<p:tagLst xmlns:p="http://schemas.openxmlformats.org/presentationml/2006/main">
  <p:tag name="AS_UNIQUEID" val="6075"/>
</p:tagLst>
</file>

<file path=ppt/tags/tag136.xml><?xml version="1.0" encoding="utf-8"?>
<p:tagLst xmlns:p="http://schemas.openxmlformats.org/presentationml/2006/main">
  <p:tag name="AS_UNIQUEID" val="6076"/>
  <p:tag name="KSO_WM_DIAGRAM_VIRTUALLY_FRAME" val="{&quot;height&quot;:296.54994197965254,&quot;left&quot;:92.25,&quot;top&quot;:117.30043053473187,&quot;width&quot;:788.95}"/>
</p:tagLst>
</file>

<file path=ppt/tags/tag137.xml><?xml version="1.0" encoding="utf-8"?>
<p:tagLst xmlns:p="http://schemas.openxmlformats.org/presentationml/2006/main">
  <p:tag name="AS_UNIQUEID" val="6077"/>
  <p:tag name="KSO_WM_DIAGRAM_VIRTUALLY_FRAME" val="{&quot;height&quot;:296.54994197965254,&quot;left&quot;:92.25,&quot;top&quot;:117.30043053473187,&quot;width&quot;:788.95}"/>
</p:tagLst>
</file>

<file path=ppt/tags/tag138.xml><?xml version="1.0" encoding="utf-8"?>
<p:tagLst xmlns:p="http://schemas.openxmlformats.org/presentationml/2006/main">
  <p:tag name="AS_UNIQUEID" val="6077"/>
  <p:tag name="KSO_WM_DIAGRAM_VIRTUALLY_FRAME" val="{&quot;height&quot;:296.54994197965254,&quot;left&quot;:92.25,&quot;top&quot;:117.30043053473187,&quot;width&quot;:788.95}"/>
</p:tagLst>
</file>

<file path=ppt/tags/tag139.xml><?xml version="1.0" encoding="utf-8"?>
<p:tagLst xmlns:p="http://schemas.openxmlformats.org/presentationml/2006/main">
  <p:tag name="AS_UNIQUEID" val="6079"/>
  <p:tag name="KSO_WM_DIAGRAM_VIRTUALLY_FRAME" val="{&quot;height&quot;:296.54994197965254,&quot;left&quot;:92.25,&quot;top&quot;:117.30043053473187,&quot;width&quot;:788.95}"/>
</p:tagLst>
</file>

<file path=ppt/tags/tag14.xml><?xml version="1.0" encoding="utf-8"?>
<p:tagLst xmlns:p="http://schemas.openxmlformats.org/presentationml/2006/main">
  <p:tag name="AS_UNIQUEID" val="5938"/>
</p:tagLst>
</file>

<file path=ppt/tags/tag140.xml><?xml version="1.0" encoding="utf-8"?>
<p:tagLst xmlns:p="http://schemas.openxmlformats.org/presentationml/2006/main">
  <p:tag name="AS_UNIQUEID" val="6080"/>
  <p:tag name="KSO_WM_DIAGRAM_VIRTUALLY_FRAME" val="{&quot;height&quot;:296.54994197965254,&quot;left&quot;:92.25,&quot;top&quot;:117.30043053473187,&quot;width&quot;:788.95}"/>
</p:tagLst>
</file>

<file path=ppt/tags/tag141.xml><?xml version="1.0" encoding="utf-8"?>
<p:tagLst xmlns:p="http://schemas.openxmlformats.org/presentationml/2006/main">
  <p:tag name="AS_UNIQUEID" val="6082"/>
</p:tagLst>
</file>

<file path=ppt/tags/tag142.xml><?xml version="1.0" encoding="utf-8"?>
<p:tagLst xmlns:p="http://schemas.openxmlformats.org/presentationml/2006/main">
  <p:tag name="AS_UNIQUEID" val="6083"/>
  <p:tag name="KSO_WM_DIAGRAM_VIRTUALLY_FRAME" val="{&quot;height&quot;:296.54994197965254,&quot;left&quot;:92.25,&quot;top&quot;:117.30043053473187,&quot;width&quot;:788.95}"/>
</p:tagLst>
</file>

<file path=ppt/tags/tag143.xml><?xml version="1.0" encoding="utf-8"?>
<p:tagLst xmlns:p="http://schemas.openxmlformats.org/presentationml/2006/main">
  <p:tag name="AS_UNIQUEID" val="6084"/>
  <p:tag name="KSO_WM_DIAGRAM_VIRTUALLY_FRAME" val="{&quot;height&quot;:296.54994197965254,&quot;left&quot;:92.25,&quot;top&quot;:117.30043053473187,&quot;width&quot;:788.95}"/>
</p:tagLst>
</file>

<file path=ppt/tags/tag144.xml><?xml version="1.0" encoding="utf-8"?>
<p:tagLst xmlns:p="http://schemas.openxmlformats.org/presentationml/2006/main">
  <p:tag name="AS_UNIQUEID" val="6084"/>
  <p:tag name="KSO_WM_DIAGRAM_VIRTUALLY_FRAME" val="{&quot;height&quot;:296.54994197965254,&quot;left&quot;:92.25,&quot;top&quot;:117.30043053473187,&quot;width&quot;:788.95}"/>
</p:tagLst>
</file>

<file path=ppt/tags/tag145.xml><?xml version="1.0" encoding="utf-8"?>
<p:tagLst xmlns:p="http://schemas.openxmlformats.org/presentationml/2006/main">
  <p:tag name="AS_UNIQUEID" val="6086"/>
  <p:tag name="KSO_WM_DIAGRAM_VIRTUALLY_FRAME" val="{&quot;height&quot;:296.54994197965254,&quot;left&quot;:92.25,&quot;top&quot;:117.30043053473187,&quot;width&quot;:788.95}"/>
</p:tagLst>
</file>

<file path=ppt/tags/tag146.xml><?xml version="1.0" encoding="utf-8"?>
<p:tagLst xmlns:p="http://schemas.openxmlformats.org/presentationml/2006/main">
  <p:tag name="AS_UNIQUEID" val="6086"/>
  <p:tag name="KSO_WM_DIAGRAM_VIRTUALLY_FRAME" val="{&quot;height&quot;:296.54994197965254,&quot;left&quot;:92.25,&quot;top&quot;:117.30043053473187,&quot;width&quot;:788.95}"/>
</p:tagLst>
</file>

<file path=ppt/tags/tag147.xml><?xml version="1.0" encoding="utf-8"?>
<p:tagLst xmlns:p="http://schemas.openxmlformats.org/presentationml/2006/main">
  <p:tag name="AS_UNIQUEID" val="6088"/>
</p:tagLst>
</file>

<file path=ppt/tags/tag148.xml><?xml version="1.0" encoding="utf-8"?>
<p:tagLst xmlns:p="http://schemas.openxmlformats.org/presentationml/2006/main">
  <p:tag name="AS_UNIQUEID" val="6089"/>
</p:tagLst>
</file>

<file path=ppt/tags/tag149.xml><?xml version="1.0" encoding="utf-8"?>
<p:tagLst xmlns:p="http://schemas.openxmlformats.org/presentationml/2006/main">
  <p:tag name="AS_UNIQUEID" val="6090"/>
</p:tagLst>
</file>

<file path=ppt/tags/tag15.xml><?xml version="1.0" encoding="utf-8"?>
<p:tagLst xmlns:p="http://schemas.openxmlformats.org/presentationml/2006/main">
  <p:tag name="AS_UNIQUEID" val="5939"/>
</p:tagLst>
</file>

<file path=ppt/tags/tag150.xml><?xml version="1.0" encoding="utf-8"?>
<p:tagLst xmlns:p="http://schemas.openxmlformats.org/presentationml/2006/main">
  <p:tag name="AS_UNIQUEID" val="6091"/>
</p:tagLst>
</file>

<file path=ppt/tags/tag151.xml><?xml version="1.0" encoding="utf-8"?>
<p:tagLst xmlns:p="http://schemas.openxmlformats.org/presentationml/2006/main">
  <p:tag name="AS_UNIQUEID" val="6092"/>
</p:tagLst>
</file>

<file path=ppt/tags/tag152.xml><?xml version="1.0" encoding="utf-8"?>
<p:tagLst xmlns:p="http://schemas.openxmlformats.org/presentationml/2006/main">
  <p:tag name="AS_UNIQUEID" val="6094"/>
</p:tagLst>
</file>

<file path=ppt/tags/tag153.xml><?xml version="1.0" encoding="utf-8"?>
<p:tagLst xmlns:p="http://schemas.openxmlformats.org/presentationml/2006/main">
  <p:tag name="AS_UNIQUEID" val="6095"/>
</p:tagLst>
</file>

<file path=ppt/tags/tag154.xml><?xml version="1.0" encoding="utf-8"?>
<p:tagLst xmlns:p="http://schemas.openxmlformats.org/presentationml/2006/main">
  <p:tag name="AS_UNIQUEID" val="6095"/>
</p:tagLst>
</file>

<file path=ppt/tags/tag155.xml><?xml version="1.0" encoding="utf-8"?>
<p:tagLst xmlns:p="http://schemas.openxmlformats.org/presentationml/2006/main">
  <p:tag name="AS_UNIQUEID" val="6097"/>
</p:tagLst>
</file>

<file path=ppt/tags/tag156.xml><?xml version="1.0" encoding="utf-8"?>
<p:tagLst xmlns:p="http://schemas.openxmlformats.org/presentationml/2006/main">
  <p:tag name="AS_UNIQUEID" val="6099"/>
</p:tagLst>
</file>

<file path=ppt/tags/tag157.xml><?xml version="1.0" encoding="utf-8"?>
<p:tagLst xmlns:p="http://schemas.openxmlformats.org/presentationml/2006/main">
  <p:tag name="AS_UNIQUEID" val="6100"/>
</p:tagLst>
</file>

<file path=ppt/tags/tag158.xml><?xml version="1.0" encoding="utf-8"?>
<p:tagLst xmlns:p="http://schemas.openxmlformats.org/presentationml/2006/main">
  <p:tag name="AS_UNIQUEID" val="6101"/>
</p:tagLst>
</file>

<file path=ppt/tags/tag159.xml><?xml version="1.0" encoding="utf-8"?>
<p:tagLst xmlns:p="http://schemas.openxmlformats.org/presentationml/2006/main">
  <p:tag name="AS_UNIQUEID" val="6103"/>
</p:tagLst>
</file>

<file path=ppt/tags/tag16.xml><?xml version="1.0" encoding="utf-8"?>
<p:tagLst xmlns:p="http://schemas.openxmlformats.org/presentationml/2006/main">
  <p:tag name="AS_UNIQUEID" val="5941"/>
</p:tagLst>
</file>

<file path=ppt/tags/tag160.xml><?xml version="1.0" encoding="utf-8"?>
<p:tagLst xmlns:p="http://schemas.openxmlformats.org/presentationml/2006/main">
  <p:tag name="AS_UNIQUEID" val="6104"/>
</p:tagLst>
</file>

<file path=ppt/tags/tag161.xml><?xml version="1.0" encoding="utf-8"?>
<p:tagLst xmlns:p="http://schemas.openxmlformats.org/presentationml/2006/main">
  <p:tag name="AS_UNIQUEID" val="6105"/>
</p:tagLst>
</file>

<file path=ppt/tags/tag162.xml><?xml version="1.0" encoding="utf-8"?>
<p:tagLst xmlns:p="http://schemas.openxmlformats.org/presentationml/2006/main">
  <p:tag name="AS_UNIQUEID" val="6106"/>
</p:tagLst>
</file>

<file path=ppt/tags/tag163.xml><?xml version="1.0" encoding="utf-8"?>
<p:tagLst xmlns:p="http://schemas.openxmlformats.org/presentationml/2006/main">
  <p:tag name="AS_UNIQUEID" val="6108"/>
</p:tagLst>
</file>

<file path=ppt/tags/tag164.xml><?xml version="1.0" encoding="utf-8"?>
<p:tagLst xmlns:p="http://schemas.openxmlformats.org/presentationml/2006/main">
  <p:tag name="AS_UNIQUEID" val="558"/>
</p:tagLst>
</file>

<file path=ppt/tags/tag165.xml><?xml version="1.0" encoding="utf-8"?>
<p:tagLst xmlns:p="http://schemas.openxmlformats.org/presentationml/2006/main">
  <p:tag name="AS_UNIQUEID" val="216"/>
  <p:tag name="KSO_WM_UNIT_TABLE_BEAUTIFY" val="smartTable{d4391b65-aba4-44ce-b8c4-33653bd58c2a}"/>
  <p:tag name="TABLE_ENDDRAG_ORIGIN_RECT" val="828*340"/>
  <p:tag name="TABLE_ENDDRAG_RECT" val="55*185*828*340"/>
</p:tagLst>
</file>

<file path=ppt/tags/tag166.xml><?xml version="1.0" encoding="utf-8"?>
<p:tagLst xmlns:p="http://schemas.openxmlformats.org/presentationml/2006/main">
  <p:tag name="AS_UNIQUEID" val="217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67.xml><?xml version="1.0" encoding="utf-8"?>
<p:tagLst xmlns:p="http://schemas.openxmlformats.org/presentationml/2006/main">
  <p:tag name="AS_UNIQUEID" val="218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68.xml><?xml version="1.0" encoding="utf-8"?>
<p:tagLst xmlns:p="http://schemas.openxmlformats.org/presentationml/2006/main">
  <p:tag name="AS_UNIQUEID" val="219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69.xml><?xml version="1.0" encoding="utf-8"?>
<p:tagLst xmlns:p="http://schemas.openxmlformats.org/presentationml/2006/main">
  <p:tag name="AS_UNIQUEID" val="220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7.xml><?xml version="1.0" encoding="utf-8"?>
<p:tagLst xmlns:p="http://schemas.openxmlformats.org/presentationml/2006/main">
  <p:tag name="AS_UNIQUEID" val="5942"/>
</p:tagLst>
</file>

<file path=ppt/tags/tag170.xml><?xml version="1.0" encoding="utf-8"?>
<p:tagLst xmlns:p="http://schemas.openxmlformats.org/presentationml/2006/main">
  <p:tag name="AS_UNIQUEID" val="221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71.xml><?xml version="1.0" encoding="utf-8"?>
<p:tagLst xmlns:p="http://schemas.openxmlformats.org/presentationml/2006/main">
  <p:tag name="AS_UNIQUEID" val="222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72.xml><?xml version="1.0" encoding="utf-8"?>
<p:tagLst xmlns:p="http://schemas.openxmlformats.org/presentationml/2006/main">
  <p:tag name="AS_UNIQUEID" val="223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73.xml><?xml version="1.0" encoding="utf-8"?>
<p:tagLst xmlns:p="http://schemas.openxmlformats.org/presentationml/2006/main">
  <p:tag name="AS_UNIQUEID" val="224"/>
  <p:tag name="KSO_WM_BEAUTIFY_FLAG" val=""/>
  <p:tag name="KSO_WM_DIAGRAM_VIRTUALLY_FRAME" val="{&quot;height&quot;:261.1020472440945,&quot;left&quot;:151.34291338582676,&quot;top&quot;:251.73850393700786,&quot;width&quot;:569.2892913385828}"/>
</p:tagLst>
</file>

<file path=ppt/tags/tag174.xml><?xml version="1.0" encoding="utf-8"?>
<p:tagLst xmlns:p="http://schemas.openxmlformats.org/presentationml/2006/main">
  <p:tag name="AS_UNIQUEID" val="229"/>
  <p:tag name="KSO_WM_BEAUTIFY_FLAG" val=""/>
</p:tagLst>
</file>

<file path=ppt/tags/tag175.xml><?xml version="1.0" encoding="utf-8"?>
<p:tagLst xmlns:p="http://schemas.openxmlformats.org/presentationml/2006/main">
  <p:tag name="AS_UNIQUEID" val="6110"/>
</p:tagLst>
</file>

<file path=ppt/tags/tag176.xml><?xml version="1.0" encoding="utf-8"?>
<p:tagLst xmlns:p="http://schemas.openxmlformats.org/presentationml/2006/main">
  <p:tag name="AS_UNIQUEID" val="6111"/>
</p:tagLst>
</file>

<file path=ppt/tags/tag177.xml><?xml version="1.0" encoding="utf-8"?>
<p:tagLst xmlns:p="http://schemas.openxmlformats.org/presentationml/2006/main">
  <p:tag name="AS_UNIQUEID" val="6112"/>
</p:tagLst>
</file>

<file path=ppt/tags/tag178.xml><?xml version="1.0" encoding="utf-8"?>
<p:tagLst xmlns:p="http://schemas.openxmlformats.org/presentationml/2006/main">
  <p:tag name="AS_UNIQUEID" val="6113"/>
</p:tagLst>
</file>

<file path=ppt/tags/tag179.xml><?xml version="1.0" encoding="utf-8"?>
<p:tagLst xmlns:p="http://schemas.openxmlformats.org/presentationml/2006/main">
  <p:tag name="AS_UNIQUEID" val="6114"/>
</p:tagLst>
</file>

<file path=ppt/tags/tag18.xml><?xml version="1.0" encoding="utf-8"?>
<p:tagLst xmlns:p="http://schemas.openxmlformats.org/presentationml/2006/main">
  <p:tag name="AS_UNIQUEID" val="5943"/>
</p:tagLst>
</file>

<file path=ppt/tags/tag180.xml><?xml version="1.0" encoding="utf-8"?>
<p:tagLst xmlns:p="http://schemas.openxmlformats.org/presentationml/2006/main">
  <p:tag name="AS_UNIQUEID" val="6115"/>
</p:tagLst>
</file>

<file path=ppt/tags/tag181.xml><?xml version="1.0" encoding="utf-8"?>
<p:tagLst xmlns:p="http://schemas.openxmlformats.org/presentationml/2006/main">
  <p:tag name="AS_UNIQUEID" val="6117"/>
</p:tagLst>
</file>

<file path=ppt/tags/tag182.xml><?xml version="1.0" encoding="utf-8"?>
<p:tagLst xmlns:p="http://schemas.openxmlformats.org/presentationml/2006/main">
  <p:tag name="AS_UNIQUEID" val="558"/>
</p:tagLst>
</file>

<file path=ppt/tags/tag183.xml><?xml version="1.0" encoding="utf-8"?>
<p:tagLst xmlns:p="http://schemas.openxmlformats.org/presentationml/2006/main">
  <p:tag name="AS_UNIQUEID" val="6118"/>
</p:tagLst>
</file>

<file path=ppt/tags/tag184.xml><?xml version="1.0" encoding="utf-8"?>
<p:tagLst xmlns:p="http://schemas.openxmlformats.org/presentationml/2006/main">
  <p:tag name="AS_UNIQUEID" val="6119"/>
</p:tagLst>
</file>

<file path=ppt/tags/tag185.xml><?xml version="1.0" encoding="utf-8"?>
<p:tagLst xmlns:p="http://schemas.openxmlformats.org/presentationml/2006/main">
  <p:tag name="AS_UNIQUEID" val="6120"/>
</p:tagLst>
</file>

<file path=ppt/tags/tag186.xml><?xml version="1.0" encoding="utf-8"?>
<p:tagLst xmlns:p="http://schemas.openxmlformats.org/presentationml/2006/main">
  <p:tag name="AS_UNIQUEID" val="6122"/>
</p:tagLst>
</file>

<file path=ppt/tags/tag187.xml><?xml version="1.0" encoding="utf-8"?>
<p:tagLst xmlns:p="http://schemas.openxmlformats.org/presentationml/2006/main">
  <p:tag name="AS_UNIQUEID" val="6123"/>
</p:tagLst>
</file>

<file path=ppt/tags/tag188.xml><?xml version="1.0" encoding="utf-8"?>
<p:tagLst xmlns:p="http://schemas.openxmlformats.org/presentationml/2006/main">
  <p:tag name="AS_UNIQUEID" val="6123"/>
</p:tagLst>
</file>

<file path=ppt/tags/tag189.xml><?xml version="1.0" encoding="utf-8"?>
<p:tagLst xmlns:p="http://schemas.openxmlformats.org/presentationml/2006/main">
  <p:tag name="AS_UNIQUEID" val="6126"/>
</p:tagLst>
</file>

<file path=ppt/tags/tag19.xml><?xml version="1.0" encoding="utf-8"?>
<p:tagLst xmlns:p="http://schemas.openxmlformats.org/presentationml/2006/main">
  <p:tag name="AS_UNIQUEID" val="5944"/>
</p:tagLst>
</file>

<file path=ppt/tags/tag190.xml><?xml version="1.0" encoding="utf-8"?>
<p:tagLst xmlns:p="http://schemas.openxmlformats.org/presentationml/2006/main">
  <p:tag name="AS_UNIQUEID" val="6127"/>
</p:tagLst>
</file>

<file path=ppt/tags/tag191.xml><?xml version="1.0" encoding="utf-8"?>
<p:tagLst xmlns:p="http://schemas.openxmlformats.org/presentationml/2006/main">
  <p:tag name="AS_UNIQUEID" val="6127"/>
</p:tagLst>
</file>

<file path=ppt/tags/tag192.xml><?xml version="1.0" encoding="utf-8"?>
<p:tagLst xmlns:p="http://schemas.openxmlformats.org/presentationml/2006/main">
  <p:tag name="AS_UNIQUEID" val="6130"/>
</p:tagLst>
</file>

<file path=ppt/tags/tag193.xml><?xml version="1.0" encoding="utf-8"?>
<p:tagLst xmlns:p="http://schemas.openxmlformats.org/presentationml/2006/main">
  <p:tag name="AS_UNIQUEID" val="6131"/>
</p:tagLst>
</file>

<file path=ppt/tags/tag194.xml><?xml version="1.0" encoding="utf-8"?>
<p:tagLst xmlns:p="http://schemas.openxmlformats.org/presentationml/2006/main">
  <p:tag name="AS_UNIQUEID" val="6133"/>
</p:tagLst>
</file>

<file path=ppt/tags/tag195.xml><?xml version="1.0" encoding="utf-8"?>
<p:tagLst xmlns:p="http://schemas.openxmlformats.org/presentationml/2006/main">
  <p:tag name="AS_UNIQUEID" val="6022"/>
</p:tagLst>
</file>

<file path=ppt/tags/tag196.xml><?xml version="1.0" encoding="utf-8"?>
<p:tagLst xmlns:p="http://schemas.openxmlformats.org/presentationml/2006/main">
  <p:tag name="AS_UNIQUEID" val="6023"/>
</p:tagLst>
</file>

<file path=ppt/tags/tag197.xml><?xml version="1.0" encoding="utf-8"?>
<p:tagLst xmlns:p="http://schemas.openxmlformats.org/presentationml/2006/main">
  <p:tag name="AS_UNIQUEID" val="6024"/>
</p:tagLst>
</file>

<file path=ppt/tags/tag198.xml><?xml version="1.0" encoding="utf-8"?>
<p:tagLst xmlns:p="http://schemas.openxmlformats.org/presentationml/2006/main">
  <p:tag name="AS_UNIQUEID" val="6025"/>
</p:tagLst>
</file>

<file path=ppt/tags/tag199.xml><?xml version="1.0" encoding="utf-8"?>
<p:tagLst xmlns:p="http://schemas.openxmlformats.org/presentationml/2006/main">
  <p:tag name="AS_UNIQUEID" val="6026"/>
</p:tagLst>
</file>

<file path=ppt/tags/tag2.xml><?xml version="1.0" encoding="utf-8"?>
<p:tagLst xmlns:p="http://schemas.openxmlformats.org/presentationml/2006/main">
  <p:tag name="AS_UNIQUEID" val="5924"/>
</p:tagLst>
</file>

<file path=ppt/tags/tag20.xml><?xml version="1.0" encoding="utf-8"?>
<p:tagLst xmlns:p="http://schemas.openxmlformats.org/presentationml/2006/main">
  <p:tag name="AS_UNIQUEID" val="5945"/>
</p:tagLst>
</file>

<file path=ppt/tags/tag200.xml><?xml version="1.0" encoding="utf-8"?>
<p:tagLst xmlns:p="http://schemas.openxmlformats.org/presentationml/2006/main">
  <p:tag name="AS_UNIQUEID" val="6027"/>
</p:tagLst>
</file>

<file path=ppt/tags/tag20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Y5ZGYxYzhhMjhkYmFiMTZiMDFjNDgzZGMwMTk2N2QifQ=="/>
</p:tagLst>
</file>

<file path=ppt/tags/tag21.xml><?xml version="1.0" encoding="utf-8"?>
<p:tagLst xmlns:p="http://schemas.openxmlformats.org/presentationml/2006/main">
  <p:tag name="AS_UNIQUEID" val="5946"/>
</p:tagLst>
</file>

<file path=ppt/tags/tag22.xml><?xml version="1.0" encoding="utf-8"?>
<p:tagLst xmlns:p="http://schemas.openxmlformats.org/presentationml/2006/main">
  <p:tag name="AS_UNIQUEID" val="5948"/>
</p:tagLst>
</file>

<file path=ppt/tags/tag23.xml><?xml version="1.0" encoding="utf-8"?>
<p:tagLst xmlns:p="http://schemas.openxmlformats.org/presentationml/2006/main">
  <p:tag name="AS_UNIQUEID" val="5949"/>
</p:tagLst>
</file>

<file path=ppt/tags/tag24.xml><?xml version="1.0" encoding="utf-8"?>
<p:tagLst xmlns:p="http://schemas.openxmlformats.org/presentationml/2006/main">
  <p:tag name="AS_UNIQUEID" val="5950"/>
</p:tagLst>
</file>

<file path=ppt/tags/tag25.xml><?xml version="1.0" encoding="utf-8"?>
<p:tagLst xmlns:p="http://schemas.openxmlformats.org/presentationml/2006/main">
  <p:tag name="AS_UNIQUEID" val="5951"/>
</p:tagLst>
</file>

<file path=ppt/tags/tag26.xml><?xml version="1.0" encoding="utf-8"?>
<p:tagLst xmlns:p="http://schemas.openxmlformats.org/presentationml/2006/main">
  <p:tag name="AS_UNIQUEID" val="5952"/>
</p:tagLst>
</file>

<file path=ppt/tags/tag27.xml><?xml version="1.0" encoding="utf-8"?>
<p:tagLst xmlns:p="http://schemas.openxmlformats.org/presentationml/2006/main">
  <p:tag name="AS_UNIQUEID" val="5953"/>
</p:tagLst>
</file>

<file path=ppt/tags/tag28.xml><?xml version="1.0" encoding="utf-8"?>
<p:tagLst xmlns:p="http://schemas.openxmlformats.org/presentationml/2006/main">
  <p:tag name="AS_UNIQUEID" val="5954"/>
</p:tagLst>
</file>

<file path=ppt/tags/tag29.xml><?xml version="1.0" encoding="utf-8"?>
<p:tagLst xmlns:p="http://schemas.openxmlformats.org/presentationml/2006/main">
  <p:tag name="AS_UNIQUEID" val="5955"/>
</p:tagLst>
</file>

<file path=ppt/tags/tag3.xml><?xml version="1.0" encoding="utf-8"?>
<p:tagLst xmlns:p="http://schemas.openxmlformats.org/presentationml/2006/main">
  <p:tag name="AS_UNIQUEID" val="5925"/>
</p:tagLst>
</file>

<file path=ppt/tags/tag30.xml><?xml version="1.0" encoding="utf-8"?>
<p:tagLst xmlns:p="http://schemas.openxmlformats.org/presentationml/2006/main">
  <p:tag name="AS_UNIQUEID" val="5957"/>
</p:tagLst>
</file>

<file path=ppt/tags/tag31.xml><?xml version="1.0" encoding="utf-8"?>
<p:tagLst xmlns:p="http://schemas.openxmlformats.org/presentationml/2006/main">
  <p:tag name="AS_UNIQUEID" val="5958"/>
</p:tagLst>
</file>

<file path=ppt/tags/tag32.xml><?xml version="1.0" encoding="utf-8"?>
<p:tagLst xmlns:p="http://schemas.openxmlformats.org/presentationml/2006/main">
  <p:tag name="AS_UNIQUEID" val="5959"/>
</p:tagLst>
</file>

<file path=ppt/tags/tag33.xml><?xml version="1.0" encoding="utf-8"?>
<p:tagLst xmlns:p="http://schemas.openxmlformats.org/presentationml/2006/main">
  <p:tag name="AS_UNIQUEID" val="5960"/>
</p:tagLst>
</file>

<file path=ppt/tags/tag34.xml><?xml version="1.0" encoding="utf-8"?>
<p:tagLst xmlns:p="http://schemas.openxmlformats.org/presentationml/2006/main">
  <p:tag name="AS_UNIQUEID" val="5962"/>
</p:tagLst>
</file>

<file path=ppt/tags/tag35.xml><?xml version="1.0" encoding="utf-8"?>
<p:tagLst xmlns:p="http://schemas.openxmlformats.org/presentationml/2006/main">
  <p:tag name="AS_UNIQUEID" val="5963"/>
</p:tagLst>
</file>

<file path=ppt/tags/tag36.xml><?xml version="1.0" encoding="utf-8"?>
<p:tagLst xmlns:p="http://schemas.openxmlformats.org/presentationml/2006/main">
  <p:tag name="AS_UNIQUEID" val="5964"/>
</p:tagLst>
</file>

<file path=ppt/tags/tag37.xml><?xml version="1.0" encoding="utf-8"?>
<p:tagLst xmlns:p="http://schemas.openxmlformats.org/presentationml/2006/main">
  <p:tag name="AS_UNIQUEID" val="5966"/>
</p:tagLst>
</file>

<file path=ppt/tags/tag38.xml><?xml version="1.0" encoding="utf-8"?>
<p:tagLst xmlns:p="http://schemas.openxmlformats.org/presentationml/2006/main">
  <p:tag name="AS_UNIQUEID" val="5967"/>
</p:tagLst>
</file>

<file path=ppt/tags/tag39.xml><?xml version="1.0" encoding="utf-8"?>
<p:tagLst xmlns:p="http://schemas.openxmlformats.org/presentationml/2006/main">
  <p:tag name="AS_UNIQUEID" val="5968"/>
</p:tagLst>
</file>

<file path=ppt/tags/tag4.xml><?xml version="1.0" encoding="utf-8"?>
<p:tagLst xmlns:p="http://schemas.openxmlformats.org/presentationml/2006/main">
  <p:tag name="AS_UNIQUEID" val="5926"/>
</p:tagLst>
</file>

<file path=ppt/tags/tag40.xml><?xml version="1.0" encoding="utf-8"?>
<p:tagLst xmlns:p="http://schemas.openxmlformats.org/presentationml/2006/main">
  <p:tag name="AS_UNIQUEID" val="5969"/>
</p:tagLst>
</file>

<file path=ppt/tags/tag41.xml><?xml version="1.0" encoding="utf-8"?>
<p:tagLst xmlns:p="http://schemas.openxmlformats.org/presentationml/2006/main">
  <p:tag name="AS_UNIQUEID" val="5970"/>
</p:tagLst>
</file>

<file path=ppt/tags/tag42.xml><?xml version="1.0" encoding="utf-8"?>
<p:tagLst xmlns:p="http://schemas.openxmlformats.org/presentationml/2006/main">
  <p:tag name="AS_UNIQUEID" val="5971"/>
</p:tagLst>
</file>

<file path=ppt/tags/tag43.xml><?xml version="1.0" encoding="utf-8"?>
<p:tagLst xmlns:p="http://schemas.openxmlformats.org/presentationml/2006/main">
  <p:tag name="AS_UNIQUEID" val="5972"/>
</p:tagLst>
</file>

<file path=ppt/tags/tag44.xml><?xml version="1.0" encoding="utf-8"?>
<p:tagLst xmlns:p="http://schemas.openxmlformats.org/presentationml/2006/main">
  <p:tag name="AS_UNIQUEID" val="5973"/>
</p:tagLst>
</file>

<file path=ppt/tags/tag45.xml><?xml version="1.0" encoding="utf-8"?>
<p:tagLst xmlns:p="http://schemas.openxmlformats.org/presentationml/2006/main">
  <p:tag name="AS_UNIQUEID" val="5974"/>
</p:tagLst>
</file>

<file path=ppt/tags/tag46.xml><?xml version="1.0" encoding="utf-8"?>
<p:tagLst xmlns:p="http://schemas.openxmlformats.org/presentationml/2006/main">
  <p:tag name="AS_UNIQUEID" val="5976"/>
</p:tagLst>
</file>

<file path=ppt/tags/tag47.xml><?xml version="1.0" encoding="utf-8"?>
<p:tagLst xmlns:p="http://schemas.openxmlformats.org/presentationml/2006/main">
  <p:tag name="AS_UNIQUEID" val="5977"/>
</p:tagLst>
</file>

<file path=ppt/tags/tag48.xml><?xml version="1.0" encoding="utf-8"?>
<p:tagLst xmlns:p="http://schemas.openxmlformats.org/presentationml/2006/main">
  <p:tag name="AS_UNIQUEID" val="5978"/>
</p:tagLst>
</file>

<file path=ppt/tags/tag49.xml><?xml version="1.0" encoding="utf-8"?>
<p:tagLst xmlns:p="http://schemas.openxmlformats.org/presentationml/2006/main">
  <p:tag name="AS_UNIQUEID" val="5979"/>
</p:tagLst>
</file>

<file path=ppt/tags/tag5.xml><?xml version="1.0" encoding="utf-8"?>
<p:tagLst xmlns:p="http://schemas.openxmlformats.org/presentationml/2006/main">
  <p:tag name="AS_UNIQUEID" val="5927"/>
</p:tagLst>
</file>

<file path=ppt/tags/tag50.xml><?xml version="1.0" encoding="utf-8"?>
<p:tagLst xmlns:p="http://schemas.openxmlformats.org/presentationml/2006/main">
  <p:tag name="AS_UNIQUEID" val="5980"/>
</p:tagLst>
</file>

<file path=ppt/tags/tag51.xml><?xml version="1.0" encoding="utf-8"?>
<p:tagLst xmlns:p="http://schemas.openxmlformats.org/presentationml/2006/main">
  <p:tag name="AS_UNIQUEID" val="5981"/>
</p:tagLst>
</file>

<file path=ppt/tags/tag52.xml><?xml version="1.0" encoding="utf-8"?>
<p:tagLst xmlns:p="http://schemas.openxmlformats.org/presentationml/2006/main">
  <p:tag name="AS_UNIQUEID" val="5982"/>
</p:tagLst>
</file>

<file path=ppt/tags/tag53.xml><?xml version="1.0" encoding="utf-8"?>
<p:tagLst xmlns:p="http://schemas.openxmlformats.org/presentationml/2006/main">
  <p:tag name="AS_UNIQUEID" val="5984"/>
</p:tagLst>
</file>

<file path=ppt/tags/tag54.xml><?xml version="1.0" encoding="utf-8"?>
<p:tagLst xmlns:p="http://schemas.openxmlformats.org/presentationml/2006/main">
  <p:tag name="AS_UNIQUEID" val="5985"/>
</p:tagLst>
</file>

<file path=ppt/tags/tag55.xml><?xml version="1.0" encoding="utf-8"?>
<p:tagLst xmlns:p="http://schemas.openxmlformats.org/presentationml/2006/main">
  <p:tag name="AS_UNIQUEID" val="5986"/>
</p:tagLst>
</file>

<file path=ppt/tags/tag56.xml><?xml version="1.0" encoding="utf-8"?>
<p:tagLst xmlns:p="http://schemas.openxmlformats.org/presentationml/2006/main">
  <p:tag name="AS_UNIQUEID" val="5987"/>
</p:tagLst>
</file>

<file path=ppt/tags/tag57.xml><?xml version="1.0" encoding="utf-8"?>
<p:tagLst xmlns:p="http://schemas.openxmlformats.org/presentationml/2006/main">
  <p:tag name="AS_UNIQUEID" val="5989"/>
</p:tagLst>
</file>

<file path=ppt/tags/tag58.xml><?xml version="1.0" encoding="utf-8"?>
<p:tagLst xmlns:p="http://schemas.openxmlformats.org/presentationml/2006/main">
  <p:tag name="AS_UNIQUEID" val="5990"/>
</p:tagLst>
</file>

<file path=ppt/tags/tag59.xml><?xml version="1.0" encoding="utf-8"?>
<p:tagLst xmlns:p="http://schemas.openxmlformats.org/presentationml/2006/main">
  <p:tag name="AS_UNIQUEID" val="5991"/>
</p:tagLst>
</file>

<file path=ppt/tags/tag6.xml><?xml version="1.0" encoding="utf-8"?>
<p:tagLst xmlns:p="http://schemas.openxmlformats.org/presentationml/2006/main">
  <p:tag name="AS_UNIQUEID" val="5929"/>
</p:tagLst>
</file>

<file path=ppt/tags/tag60.xml><?xml version="1.0" encoding="utf-8"?>
<p:tagLst xmlns:p="http://schemas.openxmlformats.org/presentationml/2006/main">
  <p:tag name="AS_UNIQUEID" val="5992"/>
</p:tagLst>
</file>

<file path=ppt/tags/tag61.xml><?xml version="1.0" encoding="utf-8"?>
<p:tagLst xmlns:p="http://schemas.openxmlformats.org/presentationml/2006/main">
  <p:tag name="AS_UNIQUEID" val="5993"/>
</p:tagLst>
</file>

<file path=ppt/tags/tag62.xml><?xml version="1.0" encoding="utf-8"?>
<p:tagLst xmlns:p="http://schemas.openxmlformats.org/presentationml/2006/main">
  <p:tag name="AS_UNIQUEID" val="5994"/>
</p:tagLst>
</file>

<file path=ppt/tags/tag63.xml><?xml version="1.0" encoding="utf-8"?>
<p:tagLst xmlns:p="http://schemas.openxmlformats.org/presentationml/2006/main">
  <p:tag name="AS_UNIQUEID" val="5996"/>
</p:tagLst>
</file>

<file path=ppt/tags/tag64.xml><?xml version="1.0" encoding="utf-8"?>
<p:tagLst xmlns:p="http://schemas.openxmlformats.org/presentationml/2006/main">
  <p:tag name="AS_UNIQUEID" val="5997"/>
</p:tagLst>
</file>

<file path=ppt/tags/tag65.xml><?xml version="1.0" encoding="utf-8"?>
<p:tagLst xmlns:p="http://schemas.openxmlformats.org/presentationml/2006/main">
  <p:tag name="AS_UNIQUEID" val="5998"/>
</p:tagLst>
</file>

<file path=ppt/tags/tag66.xml><?xml version="1.0" encoding="utf-8"?>
<p:tagLst xmlns:p="http://schemas.openxmlformats.org/presentationml/2006/main">
  <p:tag name="AS_UNIQUEID" val="5999"/>
</p:tagLst>
</file>

<file path=ppt/tags/tag67.xml><?xml version="1.0" encoding="utf-8"?>
<p:tagLst xmlns:p="http://schemas.openxmlformats.org/presentationml/2006/main">
  <p:tag name="AS_UNIQUEID" val="6000"/>
</p:tagLst>
</file>

<file path=ppt/tags/tag68.xml><?xml version="1.0" encoding="utf-8"?>
<p:tagLst xmlns:p="http://schemas.openxmlformats.org/presentationml/2006/main">
  <p:tag name="AS_UNIQUEID" val="6001"/>
</p:tagLst>
</file>

<file path=ppt/tags/tag69.xml><?xml version="1.0" encoding="utf-8"?>
<p:tagLst xmlns:p="http://schemas.openxmlformats.org/presentationml/2006/main">
  <p:tag name="AS_UNIQUEID" val="6003"/>
</p:tagLst>
</file>

<file path=ppt/tags/tag7.xml><?xml version="1.0" encoding="utf-8"?>
<p:tagLst xmlns:p="http://schemas.openxmlformats.org/presentationml/2006/main">
  <p:tag name="AS_UNIQUEID" val="5930"/>
</p:tagLst>
</file>

<file path=ppt/tags/tag70.xml><?xml version="1.0" encoding="utf-8"?>
<p:tagLst xmlns:p="http://schemas.openxmlformats.org/presentationml/2006/main">
  <p:tag name="AS_UNIQUEID" val="6004"/>
</p:tagLst>
</file>

<file path=ppt/tags/tag71.xml><?xml version="1.0" encoding="utf-8"?>
<p:tagLst xmlns:p="http://schemas.openxmlformats.org/presentationml/2006/main">
  <p:tag name="AS_UNIQUEID" val="6005"/>
</p:tagLst>
</file>

<file path=ppt/tags/tag72.xml><?xml version="1.0" encoding="utf-8"?>
<p:tagLst xmlns:p="http://schemas.openxmlformats.org/presentationml/2006/main">
  <p:tag name="AS_UNIQUEID" val="6006"/>
</p:tagLst>
</file>

<file path=ppt/tags/tag73.xml><?xml version="1.0" encoding="utf-8"?>
<p:tagLst xmlns:p="http://schemas.openxmlformats.org/presentationml/2006/main">
  <p:tag name="AS_UNIQUEID" val="6007"/>
</p:tagLst>
</file>

<file path=ppt/tags/tag74.xml><?xml version="1.0" encoding="utf-8"?>
<p:tagLst xmlns:p="http://schemas.openxmlformats.org/presentationml/2006/main">
  <p:tag name="AS_UNIQUEID" val="6009"/>
</p:tagLst>
</file>

<file path=ppt/tags/tag75.xml><?xml version="1.0" encoding="utf-8"?>
<p:tagLst xmlns:p="http://schemas.openxmlformats.org/presentationml/2006/main">
  <p:tag name="AS_UNIQUEID" val="6010"/>
</p:tagLst>
</file>

<file path=ppt/tags/tag76.xml><?xml version="1.0" encoding="utf-8"?>
<p:tagLst xmlns:p="http://schemas.openxmlformats.org/presentationml/2006/main">
  <p:tag name="AS_UNIQUEID" val="6011"/>
</p:tagLst>
</file>

<file path=ppt/tags/tag77.xml><?xml version="1.0" encoding="utf-8"?>
<p:tagLst xmlns:p="http://schemas.openxmlformats.org/presentationml/2006/main">
  <p:tag name="AS_UNIQUEID" val="6012"/>
</p:tagLst>
</file>

<file path=ppt/tags/tag78.xml><?xml version="1.0" encoding="utf-8"?>
<p:tagLst xmlns:p="http://schemas.openxmlformats.org/presentationml/2006/main">
  <p:tag name="AS_UNIQUEID" val="6013"/>
</p:tagLst>
</file>

<file path=ppt/tags/tag79.xml><?xml version="1.0" encoding="utf-8"?>
<p:tagLst xmlns:p="http://schemas.openxmlformats.org/presentationml/2006/main">
  <p:tag name="AS_UNIQUEID" val="6015"/>
</p:tagLst>
</file>

<file path=ppt/tags/tag8.xml><?xml version="1.0" encoding="utf-8"?>
<p:tagLst xmlns:p="http://schemas.openxmlformats.org/presentationml/2006/main">
  <p:tag name="AS_UNIQUEID" val="5931"/>
</p:tagLst>
</file>

<file path=ppt/tags/tag80.xml><?xml version="1.0" encoding="utf-8"?>
<p:tagLst xmlns:p="http://schemas.openxmlformats.org/presentationml/2006/main">
  <p:tag name="AS_UNIQUEID" val="6016"/>
</p:tagLst>
</file>

<file path=ppt/tags/tag81.xml><?xml version="1.0" encoding="utf-8"?>
<p:tagLst xmlns:p="http://schemas.openxmlformats.org/presentationml/2006/main">
  <p:tag name="AS_UNIQUEID" val="6017"/>
</p:tagLst>
</file>

<file path=ppt/tags/tag82.xml><?xml version="1.0" encoding="utf-8"?>
<p:tagLst xmlns:p="http://schemas.openxmlformats.org/presentationml/2006/main">
  <p:tag name="AS_UNIQUEID" val="6018"/>
</p:tagLst>
</file>

<file path=ppt/tags/tag83.xml><?xml version="1.0" encoding="utf-8"?>
<p:tagLst xmlns:p="http://schemas.openxmlformats.org/presentationml/2006/main">
  <p:tag name="AS_UNIQUEID" val="6019"/>
</p:tagLst>
</file>

<file path=ppt/tags/tag84.xml><?xml version="1.0" encoding="utf-8"?>
<p:tagLst xmlns:p="http://schemas.openxmlformats.org/presentationml/2006/main">
  <p:tag name="AS_UNIQUEID" val="6020"/>
</p:tagLst>
</file>

<file path=ppt/tags/tag85.xml><?xml version="1.0" encoding="utf-8"?>
<p:tagLst xmlns:p="http://schemas.openxmlformats.org/presentationml/2006/main">
  <p:tag name="AS_UNIQUEID" val="6029"/>
</p:tagLst>
</file>

<file path=ppt/tags/tag86.xml><?xml version="1.0" encoding="utf-8"?>
<p:tagLst xmlns:p="http://schemas.openxmlformats.org/presentationml/2006/main">
  <p:tag name="AS_UNIQUEID" val="6030"/>
</p:tagLst>
</file>

<file path=ppt/tags/tag87.xml><?xml version="1.0" encoding="utf-8"?>
<p:tagLst xmlns:p="http://schemas.openxmlformats.org/presentationml/2006/main">
  <p:tag name="AS_UNIQUEID" val="6031"/>
</p:tagLst>
</file>

<file path=ppt/tags/tag88.xml><?xml version="1.0" encoding="utf-8"?>
<p:tagLst xmlns:p="http://schemas.openxmlformats.org/presentationml/2006/main">
  <p:tag name="AS_UNIQUEID" val="6032"/>
</p:tagLst>
</file>

<file path=ppt/tags/tag89.xml><?xml version="1.0" encoding="utf-8"?>
<p:tagLst xmlns:p="http://schemas.openxmlformats.org/presentationml/2006/main">
  <p:tag name="AS_UNIQUEID" val="6033"/>
</p:tagLst>
</file>

<file path=ppt/tags/tag9.xml><?xml version="1.0" encoding="utf-8"?>
<p:tagLst xmlns:p="http://schemas.openxmlformats.org/presentationml/2006/main">
  <p:tag name="AS_UNIQUEID" val="5932"/>
</p:tagLst>
</file>

<file path=ppt/tags/tag90.xml><?xml version="1.0" encoding="utf-8"?>
<p:tagLst xmlns:p="http://schemas.openxmlformats.org/presentationml/2006/main">
  <p:tag name="AS_UNIQUEID" val="6038"/>
</p:tagLst>
</file>

<file path=ppt/tags/tag91.xml><?xml version="1.0" encoding="utf-8"?>
<p:tagLst xmlns:p="http://schemas.openxmlformats.org/presentationml/2006/main">
  <p:tag name="AS_UNIQUEID" val="6039"/>
</p:tagLst>
</file>

<file path=ppt/tags/tag92.xml><?xml version="1.0" encoding="utf-8"?>
<p:tagLst xmlns:p="http://schemas.openxmlformats.org/presentationml/2006/main">
  <p:tag name="AS_UNIQUEID" val="6044"/>
</p:tagLst>
</file>

<file path=ppt/tags/tag93.xml><?xml version="1.0" encoding="utf-8"?>
<p:tagLst xmlns:p="http://schemas.openxmlformats.org/presentationml/2006/main">
  <p:tag name="AS_UNIQUEID" val="6045"/>
</p:tagLst>
</file>

<file path=ppt/tags/tag94.xml><?xml version="1.0" encoding="utf-8"?>
<p:tagLst xmlns:p="http://schemas.openxmlformats.org/presentationml/2006/main">
  <p:tag name="AS_UNIQUEID" val="6047"/>
</p:tagLst>
</file>

<file path=ppt/tags/tag95.xml><?xml version="1.0" encoding="utf-8"?>
<p:tagLst xmlns:p="http://schemas.openxmlformats.org/presentationml/2006/main">
  <p:tag name="AS_UNIQUEID" val="632"/>
</p:tagLst>
</file>

<file path=ppt/tags/tag96.xml><?xml version="1.0" encoding="utf-8"?>
<p:tagLst xmlns:p="http://schemas.openxmlformats.org/presentationml/2006/main">
  <p:tag name="AS_UNIQUEID" val="558"/>
</p:tagLst>
</file>

<file path=ppt/tags/tag97.xml><?xml version="1.0" encoding="utf-8"?>
<p:tagLst xmlns:p="http://schemas.openxmlformats.org/presentationml/2006/main">
  <p:tag name="AS_UNIQUEID" val="6049"/>
</p:tagLst>
</file>

<file path=ppt/tags/tag98.xml><?xml version="1.0" encoding="utf-8"?>
<p:tagLst xmlns:p="http://schemas.openxmlformats.org/presentationml/2006/main">
  <p:tag name="AS_UNIQUEID" val="5921"/>
  <p:tag name="TABLE_ENDDRAG_ORIGIN_RECT" val="923*299"/>
  <p:tag name="TABLE_ENDDRAG_RECT" val="16*134*923*299"/>
</p:tagLst>
</file>

<file path=ppt/tags/tag99.xml><?xml version="1.0" encoding="utf-8"?>
<p:tagLst xmlns:p="http://schemas.openxmlformats.org/presentationml/2006/main">
  <p:tag name="AS_UNIQUEID" val="747"/>
</p:tagLst>
</file>

<file path=ppt/theme/theme1.xml><?xml version="1.0" encoding="utf-8"?>
<a:theme xmlns:a="http://schemas.openxmlformats.org/drawingml/2006/main" name="Office 主题​​">
  <a:themeElements>
    <a:clrScheme name="自定义 10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093BC"/>
      </a:accent1>
      <a:accent2>
        <a:srgbClr val="26B3DA"/>
      </a:accent2>
      <a:accent3>
        <a:srgbClr val="74818A"/>
      </a:accent3>
      <a:accent4>
        <a:srgbClr val="1093BC"/>
      </a:accent4>
      <a:accent5>
        <a:srgbClr val="3EBCDE"/>
      </a:accent5>
      <a:accent6>
        <a:srgbClr val="0D7C9F"/>
      </a:accent6>
      <a:hlink>
        <a:srgbClr val="FFC000"/>
      </a:hlink>
      <a:folHlink>
        <a:srgbClr val="3F3F3F"/>
      </a:folHlink>
    </a:clrScheme>
    <a:fontScheme name="">
      <a:majorFont>
        <a:latin typeface="Times New Roman"/>
        <a:ea typeface="小乖你已经很棒啦"/>
        <a:cs typeface="Arial"/>
      </a:majorFont>
      <a:minorFont>
        <a:latin typeface="Times New Roman"/>
        <a:ea typeface="华文楷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M2MjI1MzM0Mzk1IiwKCSJHcm91cElkIiA6ICIyMTExODY3NjgyIiwKCSJJbWFnZSIgOiAiaVZCT1J3MEtHZ29BQUFBTlNVaEVVZ0FBQVc0QUFBQ3JDQUlBQUFESmt1RnJBQUFBQVhOU1IwSUFyczRjNlFBQUc5OUpSRUZVZUp6dDNYZGdGR1hDQnZCM1d6YTlKNlIzVWtnQkVrb0NrZEJSUUpxSTVSQ3hpeWoyOCs3MExLaWZlSjVncnljcUtpaUtJSUpJalNtRUpDU0U5TjVKN3ozYnZ6K0dETE0xU3hpeUcvYjUvVFU3bVd6ZVhkaG4zM2tyUjZGUUVBQ0FhOE0xZEFFQTRFYUFLQUVBRmlCS0FJQUZpQklBWUFHaUJBQllnQ2dCQUJZZ1NnQ0FCWWdTQUdBQm9nUUFXSUFvQVFBV0lFb0FnQVdJRWdCZ0FhSUVBRmlBS0FFQUZpQktBSUFGaUJJQVlBR2lCQUJZZ0NnQkFCWWdTZ0NBQllnU0FHQUJvZ1FBV0lBb0FRQVdJRW9BZ0FXSUVnQmdBYUlFQUZpQUtBRUFGaUJLQUlBRmlCSUFZQUdpQkFCWWdDZ0JBQllnU2dDQUJZZ1NBR0FCb2dRQVdJQW9BUUFXSUVvQWdBV0lFZ0JnQWFJRUFGaUFLQUVBRmlCS0FJQUZpQklBWUFHaUJBQllnQ2dCQUJZZ1NnQ0FCWWdTQUdBQjM5QUYwRmUzV0p6WTBuaWhxLzFpVjBmRDRFQzdhTGhkTkR3a2t4bTZYQUFzaTdSemlIWjBqbmQxVytmdDcyZ21OSFJ4OU1WUktCU0dMc01vY3JzNlBpNHIrcTY2ZkZpTzRBRFRNcy9WN1U3ZndIc0RnaTE1eHY2dGI5UlJrdC9kK1ZKdTF1R0dXa01YQk1DUUhNek1Yb3FJZmlZMDB0QUYwY1Y0bytSQWZmV210TVJCM01JQUVFSUlDYmR6T0RodnlXUWJPME1YUkRNampaS1B5Z3FmeUVvemRDa0FqSXMxWC9CMTdMejFQZ0dHTG9nR3hoZ2x1eXRMSDh4SU5ycGlBUmlIRjZaTWZXdmFMSTZoaTZIQzZEcURVMXViSDhsTVFZNEFhUE4yVWU3bjVjV0dMb1VxNDRxUytvSCt0U2tucGNaWFVRSXdLazlrbmMzdWJETjBLWlFZVjVUOFVGUFJMaG8yZENrQWpKMVVvWGk5SU1mUXBWQmlSRkV5S0pYK3B6alAwS1VBbUJoK3UxU2IwOWx1NkZKY1lVUlJzcWU2dkVzc01uUXBBQ2FNOTBzTERGMkVLNHdvU242c3JUUjBFUUFta3AvcnFnZWtFa09YNGpKamlaTHEvdDZrMWlaRGx3SmdJaG1VU1g5dnFETjBLUzR6bGloSmJtMDJkQkVBSnA3ODdrNURGK0V5WTRtU3pBN2o2dGtDbUJEUzIxc05YWVRMakNWS2pLMlRIR0JDYUJnY01IUVJMak9XS0trM21uY0VZQUxwUTdPcmlzYWhRVU1YQVdEaU1aNFBqckZFQ1FCTWFJZ1NBR0FCb2dRQVdJQW9BUUFXSUVvQWdBV0lFZ0JnQWFJRUFGaUFLQUVBRmlCS0FJQUZpSklKUnNqRlB4a1lJMlBmUFhCOHVKdGJmQjAzbnpvV3kyV3JrazZ3OWN3UEJJYThQVzAyL2ZDcnlwSVhMbWFPK2RsaUhKM1RsNjJSS2VTZElsR25XTFMvdG1wN3dRV1dTbnFGT1pjMzFjRXh4dEZsaHBQem40Mlg5dGRWamVGSnd1MGNkc1hFSFcyb085cFFWOUhmcSsyeTE2Tm0zQmNZVEIwZmJhaDdKRFAxR2dvT2hvUW9JWVFRSzc1Z21ic1hkU3hpYjJmaTVSN2VuODZNRnpEcUVUT2NYS3g0L0FHWmRBelBKdVJ5OThUTjUzTTRmQTdQM2NMU1VTamNXMVBCVmxGcE5ueEJ5MjMzV1BCNDFNTXdXNGV4UmNrNmI3OGxicDVMM0R6Zmk0azcyZHl3OU13ZkdpOXpNRFB6dExDaWpwMkU1dGRRY0RBd1JNbjFjcHUzLzk2NUN3WEs5eU1MSjNrY1g3aDhlZUt4M3F1ZjBQbk85TmdwZGc3MHd3OUxDNXVIQjYzNW8vOEx5aFVLL2ZkTDdaTksvbXBwdk1YRG0zb1k2K3dhYkdOWDF0ZHp0YVZkNCtWSEgyZVBMRWFUYzh1NkR0RndTbHR6YW10elNsdXpXQzYvMnFlbG1ITjU2Y3RXVDNWd0lvUjBpOFdSUjMrNU5LUmhadmxVZThjN2ZBTVh1M2w2V2xxNW1sdEk1ZktXNGFIODdzNFBTZ3RPTmplb1hHekc1YTcwOUZuaDRUUEwyZFhEd3RKV1lOWW5FVmYzOXlXMU5uMVJVVnpTcS9RT2ZCT2JjRzlBTUNGRVFjaUt4RCtQTmRXUDdZWGNTQkFsN09NUzh1L0k2RmNpWStqOTAwUnltWkI3K1h0K3JzdWtsS1dyTnFVbDVsN04rbGRiSm9jOUVSTE9QUE5jV05SellWSDYvRzVsZjIvUTRaLzAvMXMvMVZiU1VVSUkyZWdmOUhKZXR2Ni9UZ2p4c2JTS2RuU21IKzZyclNTRXVBak5wems0RVVJV3VYa1NRbHdQZk5jMjFvMUszbzJPcFhLRUVMSXRPMDA5UjV5RndwM1JjZmY0VDJhZTVQTjR2bGJXdmxiV3RRTjl6Q2poY1RnUEJZYStHaFV6eWR5Q2ViMkRtZERCVVJqdDZQeGtTTVRiUmJrdjVwNm45MmZhbHBXMjBNM1QyOUtLUThpZU9mT2pqdjdTTkR3MHR0ZHl3ekNWS0ZucTV2bHlaSXkybjVxUDFPY0pJV1pjWHVxU1ZUcWU2dFB5b2grMDMxbUUyTmg5SFpjUTV6eUpQdE00TkxqdzFKRm53NkllQ2dxbHprVFpPNTYvZWUzL0ZWNThzK0NDUkkvOXcxWjRlSDg0WSs2b2wrbkRnc2NMc2JYWGZZM0syakYzK3dYOVdsK2orMWVLZXJxWVZZd052b0gwY1VGUFYxNTNKeUdFK1o2VTl2YU1PVWZpWFNadENaNUNIYWUwTm45WFhhNXlnWWVGWmNxU1ZRSFdObm8rWVppdC9hZXo0blZjd09Wdy9oayt6WUxIZS9wQ09uV21WeXA1N2tMNlQvR0xDQ0hPUXZPUFpzNjlMZVhVbUY3TmpjTlVvc1RWM0dLdXl5UTlMaVFjUW5SZmVhU2hWdU41RjZINXY4S25iUTBPWjk3VVhCb2NXSGo2U0hsZjd5T1pLWEtpZUNRb2pEb3Y0SEpmaVl6ZTZCLzBma25CN3NwU0hhMG5hN3g4ZjR4ZnhPT3dzMFZzdUozRCtadlhYdFd2QkZyYjV0eXlUdmMxL3IvdHF4bm9weDh5cXdOZlY1WlNCL0d1Vjk3VnMyMWpYTXFYUThoSE0rYlM3OFd6STU5dG1qV2ZmMnJSQ3BVY3FSOGNxTzd2dGVUenZTMnRWYW9lNmlSeWVhOUU0aWdVcXJ6alQ0WkcvbEJUa1RXeTljeit1cW9uMnlQbU9FOGloS3p6OWwvaTVxbCswMlJTVENWS3JxdFFXN3ZISm9jL0VCUml5Vk42UDgrMXQ5eVdmSktxK2lvSWVUUXp0YmluKzUzcHMrbXNDYlMyL1dER25PMVJNM1pYbFI2K1ZKdlcxcXhTU2JuWGYvSlhzUWwwamlnSTJWdFQwYSt6bllWTE9IZjZCZHJ3QmZTWm12NCtWbC91S0NMdEhLTHNIYWxqaVZ6Ky9VaXRZWW1iRjMzTlBGZjNVd3VYRTBLWVZhU2JYTnlvazdUUzNwNnRXV2VaWjI3M0NhQnZiVTQwWFRxdnRvN245cWdaWVl6bnpPeG8yNVoxTm9PeGN2QjBCeWNYVGUyN3ZSTEpoNlVGKyt1cThyczdGWVJZOG5qM0JZYThGek9IUC9MbWN3alo1QitjeGRqRjZvMzhuRDhXM0h6NWVPcE1SQW1Na2FlRjVWcHYvenQ4QStKZDNOUi9tdGZkK1VaQlRyaTlJN09GbzdDbmEzdkJoVmNqWTVpMURIc3pzMmRDSTU4SmpleVhTczQwTjI1TVMreVRTdmdjemx2VFpqRmJRK1FLeFVNWktidXJTZ1VjanJiYklqdUJZTy9jUmN3Y3lldnUzSkI2bXEyWHJJOTdBcTVVU2VvRysxdEZ3MVRqQlIwQmhKQWdHOXNnRzF1VlgzUTF0NkNhVVdqMlprS1ZhNTVsdkNIcUcwcUYyTmh0QzRtZ0h5YTJOQzVQL0hOWXVVc3VwNnREdmN5SEx0VThtSjdjd2RqUmJWQW0rN2lzeU4vS2h2a1hZNXljbWI5MXJLbStwTGM3MU5hZUVETEx5U1hCMWQyVU4yQXhsU2o1c2JieTBDV3ROL3dCMXJhNXkyK2pqa1Z5bWZNdmUzUThsV2lrTitUK3dKRHRVVE8wWFJabDczaDAvczFYVlVocnZrQ21VUFJKSlY0V1ZqL2R0R2dPbzNGQnBsQnNTa3ZjVzF1NTBTL292OUd4eitka3FMY1JUTEcxUDVTd2RMS05IWDJtcUtkcjhlbWpuWXhQU0o5RWNyYXRoWDdvWVdIcHo3Z1h5T3hvazJqcFZiRVZDQ0pINmhxRWtCNkp1S0M3aTM0NFBQS2VDTG5jelFFaDZyKyt6TjM3MnUvUXB0bzd6bkp5b1k2YmhnYVBOMTFTdWVEaHlXRjBSdmRKSlJ2VEVvZjE2Tm92N2UxZW0zeFM0NCtTV3B1WVVXSXZNRk81WUhkbDZYK21YeDQzOU1qa01FVEpqVStxVVBSTHRiWkhEQ3IvU01lVlREc0tMNjczQ1loaWZNQ0daTExpbmk1bTU0VU9jb1hpNjZxeWpmNUJkT2NPSWVUbHZDeENpSTFBRUdKenBaYmVLNUhjazVaNHVLSDJxWkNJblRGeEhFTDJ4TTIvd3lmZ2tjeVVocUZCUWdpZnczazJMT3FWeUJnTFJ2dnh5ZWFHTzFOUGR5cnZuVnJhMXhOLzhqRDlNTUhWL2EvRksrbUhieGRkMU5iQytzL3dhY3dvMlZXUy8xcStodEZ4RzN3RE5kNCtyUFgyVXo5NXRXNzNDYUNQZjd0VUsxT3VtbkdWMjJpK3JTclRjOTFUSFMzZnpIOGFRa2luMmthMEIrcXI2U2k1MWROSHlPV0t4dHJEUGRHWlNwUmNEeEtGNHU4NUdYOHV1SVg2RHZ5eW91US9SYm0zK3dUb0dTVUtRaDdNU0g0cDkveVd5Vk0yK2s4T3NMWkphbTBxNk9raWhCVDNkaS8vNjlpWlJTdXQrUHpjcm83MUthY3ErbnZqWFNhOUd4MUxmN2V2OFBRcFhIbjdzeGZTODdvNnY1eDlFL1AyZ1JDeXN5VC83emtac3RHNmgxSmFtNXFIaDl4R1dpSTNCd1JyaXhMbXAxUkJ5RGRWWlJvdjJ6clN0OEprenVYUkl3QUpJY3ZPL0pIV2ZybG05RzUwN01NalRkR0hMdFhjazViSS9FV1Y4aS8zOUtHUGp6V3FEdVVJc2JWbnB0alJoanBMSHUvcDBLamJmZndEYld3VmhGVDA5ZjVTVi9WZVNiNytvMnptVDNKblBzenJVdTIvcitydksrM3RDYkcxb3lxVkNhN3VKMHkxeGNRa291VFhtNWFZNlp5Nllza1k2Q1hnY0k4a0xOUDloR0s1ZkYzS1NVTEk4YVpMWDFlVlpuVzBmMWRkVG0wajhHMVZtYll1SGhYVXA2UjVlT2lWL094WDhyTm5PYmt3UHptWkhXMTNwSjVhN2VYM1pIYmFrRXhHQ0VsdGE1bC82c2kzY2ZQcFd4STdnZG4vWnM5VGVkcVc0YUhIenFlTzJuMUxrUlB5YTEzMVl5T2YvK1VlUGtIV3R1cmozQmU3ZVRMYk1rODNOOVF5K210b2NjNnVzNTFjMWMvZjZ1VmpQZEo4MHk0YVB0M1NTTDlTNXYyVVRHZk4wWkxIWTFZQTA5dGJWQzZZT1hMdlEra1NpN0p2V1JmS0tQWjBCNmZwRGs3M0JZUXNPWE8wUmxQNVZmaGIyVHdRR01vOGM2QytXdjJ5YyswdFZKUVFRdWE0dUNGS2JtVExQYjFWYXFvNmNEbWNGWXh2UDQyWWcrdnZUMDltL3FoUEt0RzROWWs1bDhjY3ZVSmgzbnVYOWZiMFNNVE1ueDV0ckQrcS9OMmIwdFk4L2RpQkwyYlAyOENvNmpQdHFTNS9PdnVjZWoxY2g4OHJpdWtvNFhFNHIwYkZiRlN1R2hCQ1hvdFNHcEt6c3poZjQxUDlPeUphNDNsbTY4bGh0UnNUUFVYWk85SHRJRTFEZzYxcXcxSlUybkcvaWswSTFUU0NKc2pHOW5EQ3NwbC9IdFI5SitKa0p2d3RZU256bnl5NXRlbE1TNlA2bFJjNjJ6Y0hYSjVHRk8zb3BINkJpVENKS0xtdWZwaXpZSm03dDQ0TEhzODYrMk50NVVzUjAxK01tSzc3cWJ3UDd0VTRBSnpHNDNEbXVib3pPMmhvZWQyZHoxMUlIME4vWkY1MzU1OU45VGVQdklTN2ZBUGZMeWxnZHJLdTgvWmpOZ0JuZHJScEhDYyszY0dKT1VhV3hpRkV6c2lPNzJ0VVc0djF4QndxVWoyZ29YdmJYcURVM1JOdTUwQUl5ZTVzcnhub0M3TzFaODQ1aUxSM2ZEZ283TU95UW0xL3k4L0srbzhGdHpBcllsMWkwZVp6U1JvdlpoWW13RnExVzhwMElFcXVsWjNBekVtbzJtZkpwRjRaR1lNWVIrZTdmQVB2OUF1a0o3L1JLdnQ3WDg3TjJsZGJPWmJ2ZWtJSUlUc0tjK2tvNFhJNDM4UWxSQi83bGZyU2RqSVRmakpUYVNUb3Exb0cwUzlXN3NlbEtRaTVOZWw0bEwzajlxZ1pVeDBjLzJvWll4K0hoK1dWRjk0NHFLRTkxVWFnbExCU2hXSkR5cW1ESTkxMjIwTEMzNCtaUS8vMHZzQVFiVkd5d3NON3o1d0Zqb3grNkY2SlpGWFNjWTM1UlkxQ3BJL1YvM1ZNaDBsRWllK2hmZHA2SW0wRlprZm1MMk4yb0ZJeU85cHVUem1wYmI3Wm1EKzBWOFdTeDV2bjZyN1MwMmVGcDQrZmxlWmg0UDFTU1hwNzYxSjNyNldNZGsxMVQyYW45VWkwRG14TGFtMDZkS21Hbm9BM3hjNWhWMHpjWStmUGNnbjVKbTQrYzNqb2tZWTZiVlBYY2tmR2EwZ1ZDcjd5MkZ3ckhyK3F2M2RqMmhsbm9ibVY4dnhENXNoZ0hvZWpQanRSSXBkVG9XYk5xSXNOYUxxRlZKblMvVmw1MFVGRzkvOEhwWVdiL0lOalJsckVwOW83V3ZKNEt1MnZmQTduN2Vtem53bU5aSjZzNnU5Ym5YU2NhZzdYaUZrWUt6MW1WOTZvVE9LVnQyaVphbVhPNWUyYnUwZzlSNmdSUis5RXg5NlZldnFxZXZhMlphVjFpVVdFa0dYdVhodVY1NUl4N1NpOG1EMHlhUElmNGROaTFIcDhOZ2NFUHhRVU90UFJSVERhUWtmV2ZNSGYvSUpHTGRnL0xtYnFpQktxNUV2Y3ZPaFB3cGJKVThwNmUveXRiVll5bW8zNnBKSXQydGNUb1YvUkoyV0Z6SEZpaEpEYU5YZnJycmhSMW5qNTlXMjRUK1hrNXhYRmoyYW1Fa0lFM0N2eHBESGllOFJLTFUwbjFFYWRuR3R2b2Q5cUxvY3p5ZHlTV2RHdzRRc096RnV5UkxsdWRhQysrc0gwNUc3bE5pd1ZJa1llQ2JoY3puaDkweGdiazRnU2pZUmM3djZiRnFuMDlqRnQ4QW5vblMxK0pDTkYvelE1V0Y5RE5YWTRDODExUk1uWjlwWWpEWFhVTWQxaXg5UXlOTVJzbmhnSDlZTURMK2FlZnk4bWpqNUREV0JoZXY1Q2hvNm1uQTZ4cUdGb1FDcFh2Rk9VcHhJbHJCaG1mR0l0Tk4wejFpamZnS2hQTCtnVUtiVkdNMnRPQWc3bnlQeGw4MXl2L0djWWtzbWV6RXI3c3JKazFJSXh1LzlFY3BscDVvanBMc2pvWkNZOHZXamxyWjYrMU1OZXhqZTJWS0dvNkx2Y0cvcGdZT2poaEdVYW16bXZxMk5OOWN3eHFlUGovZEtDbjJvcjZZY3FPZkpOVmRubkZjVzZueUcvdTNQcitkUmgrVmdXZGhvVjg5L0l6a3gxMUNuVms4SjhHR3lqMm4zalkyWE5mTmpLcUt1K0d4M0h6Skg2d1lHNDQ0ZjB5Ukdxc1l3K1Zxa1ptUlJUckpVRTI5Z3gyMGNHcE5MNzA1Tit1V2t4OVZDbWtLOUpQcEcrYkRWMWM3N0MweWQ5MmVwVlNjY3J4M2RTM0pzRk9mdmlGeDVwcUR0UVYvMVY3RHlIa1ZiQWRja24xVWRucWZPMXNpNjVkY1BWL3RFSDBwUEQ3UjBqR0owZGxJeU8xa2N6VTBiOTlkZnlMcVIzdERxcjNjc2t0VGJhcVEwNXA0VFkybnVOdEtlMkRnL2xxNjNoVXR6VFRSMHdXemU5TGEySm11ek85amJSTUQxSzdhR2dVR2IyV2ZQNTlEY0hsWHIwR0picERrNlBNOWFDYVJNTng1LzRyVzVRVjFjYUV6T2g2Z1pISDY1eW96SzVLSGt3TUdSWFRCemRocWNnWk5PNVJKVlJqSVU5WGZlbkorMlB2eHd1VSt3Y2NwZXZmemt2Ni8zU2dyR05pUmlEWTAzMXJnZStveG9GdmxSY0dZY21VY2oxbVZjeWhtVWwrUnpPbHVBcC9wcmFkejB0ckZaNCtvdzY3QzI5bzFYamVSMXJlWHcwWTg3VzRNc2Y0NVMyNXZYYXI2eGdyT1FXWkdQTEpVVGx4bE9xVVB4UVhmN1VTS05waktQemE1RXhyK1puS3dnUmNya2Z6NHhudHRmc1k5Uy9ucDh5bFZrRmU2dndZdXZ3c0xtbWdVZ0tvbEFmamNLcy90RDFXUk5rUWxIaUtqVC9jdmE4VlY2K3pKT1Buei83YTMxTmtOcHdnSi9ycXAvT1ByZHJwTzNBaXM5L056cjJicitneDgrZjFmYUJJWVJzRGd6dUZvc0pJZkd1R3VZS3F4TndPSUZxRTJScFkxNnZjQXhXZUhqdm1ENWJ2VDVDOGJLME9uRFRrajhhNi85MU1mT3FGbjlqVVdGUDE3Qk1SdldzVy9NRkliYjJ4YjNkS3RlOFZYanh2c0FRdWdiMGNtVDA1b0RneXY3ZWNEc0hWMFkvVk9QUTRFZWxsM3VDZVJ6T1N1VVJpVHVqWTNkR3gyb3NROHZ3a051djM2dWNuTUdZTHB6Vm9icm9nZWt3aVNnUmNybmJRaUplakppdVVzMStQT3ZzSitWRjJuN3J2ZElDQVpkTFQ5YWl2dWpPTFZ1ZDJOSzRvL0NpeHZIUnIydWZLTXhrd3hlMHJOczRJSlhhQ0FUT2pHa2pNc1Y0endUakVMTGN3L3ZseUpoWnlxUE9OVnJ1NGIzY3cvdElROTJPd290bjFjYXRYMjlTaFNLem81VnUwVWh3ZFZlUGtsYlI4TU1aS2Z2bUx1U090S242V0Ztck5KRU15V1MzSlora1J5UzdtVnRjUzFzWWx4RG1FaFBKcldOYzB1a0djT05IU2F5VDY5NjVDLzJWbDlXU0toUmJNbFArTjdMQWx6YnZGT2VKNWZLZDBiRmNSblAvZ2trZUN5WjVMTCtHeFlIN3BKS2lubTZWemlPUlhLYXQwNXJKbk12VFoybG9sVVdZMURtYUNUY0hCRDhXUENWUTB3Qk5zVnorU2w2V3M5RDhtYkFvbGZiWGxaNCtLejE5U25xN3Y2a3ErNkc2UXZmd1hIYjkzbEJIUjhsS1Q1L1BORFVENzYrcjRuRTRuOHlNdDlmVU5GczcwSDk3eWlubVdONXJYT1krMW5rUy9XWFFORFNZcGJZVWsrbTQ4YU9rdEs5YnJ0elQzeTBXcjA4NWVWclRmQXAxNzVjV2xQWDIvQmkveUpZeG1QS3J5bEtOT2RJOFBFVFZMS3o1QW0wTmpaU3N6amFWS1BtaXZFU2ZPc25QSTgzRFkyUE41Ni95OUwzVEwzQ1p1N2UyS1k2NVhSMmJ6djFGTGNoNnJMSCsyem56MVFkeGh0cmE3NWcyYThlMFdibGRIY2NhNjcrcUxOV3gyUTFiZnFxdDNERnRGalVUWjRtN2w3TlEyQzdTTU50b1gyM2xtWmJHaDROQ1YzcjZCbGpiMkFuTXVzU2kzTzdPZy9YVnV5dExWUm83dU5lMjBpVnp3dlRlbWdxVDdRazJpU2pwRW92WEpKM0l2SGt0TlJpaG9LZHJmZkxKMHF2WmplRllVMzNzOFVONzV5NmtGa3d2N09sNlFubVZRTnJNWXdlcGIrbW5RaUoyTWNab3FNdnI3aHlRU2tWeVdaZFlWTjdYODF0OTdSZWpkYld5WXJLTjNlNjRCRzJUR3p2Rm9sZnpzajh0TDVLT3RDNmZibWtNKy8zbmx5S21QeFVhcVRGNnBqbzQyUWpNM2luT3U4NEZKMVFmN2RHR09xcTF5NHpMM1J3UThsOHRmN2RsZU9qMWdwelhDM0pHZmM2TFhSMmN2VitPclR6V2ZQNWRmcGNYeEpZckZKOXF2MWsyQlRkK2xGRHg4VXoydVU5bnhYOWNWdmpjaFF4OWVrQlVGUGQyei9yejRMOGlwajhWRXJraDVkUVFZN2hVYWxzei9ZU0RJNnM5NzYycFNCMVpDYmxhVXkveWQ5WGw2c3VnallPY3JvNi81MlF3WjZOUUJtWFN6OHFMM3l6SVVaOVYzQ2VWdkhBeDg0dUs0dTFSTSs3d0RWUlpzSHBJSmx1VGRQeXE1aUpmaXpjTGMraUc4NmRESXo4c0xURGdVa05iZzhQcHV1ZjNOUlhqUEZ6QTJKaEVsQkJDUHFzb3p1bHF6N2lHQm5hSlF2RmEvb1dkeGZrcWF3anNLTXBWdjdoVk5LdytDNTRWSjVvdTFlc3g1TUdhejcrRHNZTUUwd2VsaGFzOGZlbFZWSHNrNGsvS2luYVY1T3ZlVGFLeXYrOXZhWW4venN0NlBtenF2UUhCOUhqVHJlZFQ4N1hQVDJGZFprZmIvcm9xYW8wRkR3dkx4NExEZDVWb1h2SGdlck1YbU5Gck5RN0twTlR5ZDZiTVZLS0VFSEl0T1VMVHVCYkplUHF3ckpBZWRLK0RuNVcxdGlnaGhEeVVrWksvWW4xWlg4OW41VVUvVkZmb3YvRm9WWC9mbHZPcEwrUmszT2tYdURrZ3VHbG84R3UxNWRRVWlpdWpXa1I2cjFlbXYyMVphWXZkUEttWnU2OUVSdSt0cWRDbnVacDFyMCtkUVErSCsrZkZUSTFyUVprVWptSzh4bHpwTnViN1ZWUGdhQ2FrNTdMMWlNWDY3TUkxS25kemkydmZVRTU5bk5qNFdPWHBleWhoS2ZXVy9IYXBkazB5YTl2RjZ5bkIxZjNNb2hWVWsrM3ZEYldyazA0WThGT2t1UHNody8zeEsweW9Wakp4WFkrV0NGWTJwalJVSzhYaGh0cE5hWWtSSStzeitscFpqM09sSU56T2dXcHBsaW5rYnhmbUdzVzNzYUVoU21CQytsNzdYcXZqUU1mSVJwTmxvak9EQVlCZGlCSUFZQUdpQkFCWWdDZ0JBQllZUzVSNFdGZ2F1Z2dBRTQrWDBheHhieXhSb3I2eE13Q01LdGhXd3lMbkJtRXNVZUtHV2duQTFkTzRBNkZCR0V1VXhEcHIyR3NXQUhUVFo4MnE4V0VzVVJMQjJGa2FBUFMwWUpLSG9ZdHdtYkZFeWVKSkhxTXUvQVVBVEFtdTdpckxUUnFRc1VTSmk3bkZPbTgvUTVjQ1lDSzVSL3UyYmVQUFdLS0VFUEtVOGw2dEFLQ0RvNW53YmozMmVCMDNSaFFsTVk3T3E1VjNsZ0FBYlo0UGk5SzQ0YW1oR0ZHVUVFSzI2N2Y1QTRDSmN6ZTMrRWY0TkVPWFFvbHhSVW1VdmVPbk0rTU5YUW9BbzhibmNPaXRJNDJIY1VVSkllVFJ5V0d2UmNZWXVoUUF4dXVyMkFROXQzOGNUOGF5SUtPS3ZUVVZEMmVrNkwvbUtJQ0oyQjA3Nzc2QUVFT1hRZ01qalJKQ1NIbGZ6OXJrazRYanVKbzVnREd6NVBIMnpGbHdtN2Uvb1F1aW1mRkdDV1ZuU2Y0YkJSZTZ4R0pERndUQWtGWjUrcjR4ZFVha0VROEtOL1lvb1RZWitiYXE3TWZhU2xQZTJ4bE1rem1YZDQvLzVLM0JVNlk2T0JtNkxLT1lBRkZDNnhTTGZxMnZUbTF0dnREWlBwN2JPQUdNRHdzZXoxbG83aXcwOTdTMG11YmdGTzNndkdDU2g4WjkxSTNRUklvU0FEQmFSdGNaREFBVEVhSUVBRmlBS0FFQUZpQktBSUFGaUJJQVlBR2lCQUJZZ0NnQkFCWWdTZ0NBQllnU0FHQUJvZ1FBV0lBb0FRQVdJRW9BZ0FXSUVnQmdBYUlFQUZpQUtBRUFGaUJLQUlBRmlCSUFZQUdpQkFCWWdDZ0JBQllnU2dDQUJZZ1NBR0FCb2dRQVdJQW9BUUFXSUVvQWdBV0lFZ0JnQWFJRUFGaUFLQUVBRmlCS0FJQUZpQklBWUFHaUJBQllnQ2dCQUJZZ1NnQ0FCWWdTQUdBQm9nUUFXSUFvQVFBV0lFb0FnQVdJRWdCZ0FhSUVBRmlBS0FFQUZpQktBSUFGaUJJQVlBR2lCQUJZZ0NnQkFCWWdTZ0NBQmY4UGlhc1ZPNXE1bDFrQUFBQUFTVVZPUks1Q1lJST0iLAoJIlRoZW1lIiA6ICIiLAoJIlR5cGUiIDogIm1pbmQiLAoJIlVzZXJJZCIgOiAiMTQ5MTA3Njk0OCIsCgkiVmVyc2lvbiIgOiAiMjEiCn0K"/>
    </extobj>
  </extobjs>
</s:customData>
</file>

<file path=customXml/itemProps20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2651</Words>
  <Application>WPS 演示</Application>
  <PresentationFormat/>
  <Paragraphs>239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小乖你已经很棒啦</vt:lpstr>
      <vt:lpstr>华文楷体</vt:lpstr>
      <vt:lpstr>方正粗黑宋简体</vt:lpstr>
      <vt:lpstr>Times New Roman</vt:lpstr>
      <vt:lpstr>Cambria Math</vt:lpstr>
      <vt:lpstr>黑体</vt:lpstr>
      <vt:lpstr>标准粗黑</vt:lpstr>
      <vt:lpstr>Calibri</vt:lpstr>
      <vt:lpstr>微软雅黑</vt:lpstr>
      <vt:lpstr>Arial Unicode MS</vt:lpstr>
      <vt:lpstr>MS Mincho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yc</cp:lastModifiedBy>
  <cp:revision>3</cp:revision>
  <cp:lastPrinted>2025-07-31T18:56:00Z</cp:lastPrinted>
  <dcterms:created xsi:type="dcterms:W3CDTF">2025-07-31T18:56:00Z</dcterms:created>
  <dcterms:modified xsi:type="dcterms:W3CDTF">2025-09-28T14:34:52Z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13B8919D20D641EDA0D0A905F77646C1</vt:lpwstr>
  </property>
  <property fmtid="{D5CDD505-2E9C-101B-9397-08002B2CF9AE}" pid="7" name="KSOProductBuildVer">
    <vt:lpwstr>2052-11.1.0.12165</vt:lpwstr>
  </property>
</Properties>
</file>