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7" r:id="rId6"/>
  </p:sldMasterIdLst>
  <p:notesMasterIdLst>
    <p:notesMasterId r:id="rId26"/>
  </p:notesMasterIdLst>
  <p:handoutMasterIdLst>
    <p:handoutMasterId r:id="rId28"/>
  </p:handoutMasterIdLst>
  <p:sldIdLst>
    <p:sldId id="407" r:id="rId7"/>
    <p:sldId id="408" r:id="rId8"/>
    <p:sldId id="335" r:id="rId9"/>
    <p:sldId id="258" r:id="rId10"/>
    <p:sldId id="405" r:id="rId11"/>
    <p:sldId id="259" r:id="rId12"/>
    <p:sldId id="261" r:id="rId13"/>
    <p:sldId id="406" r:id="rId14"/>
    <p:sldId id="262" r:id="rId15"/>
    <p:sldId id="266" r:id="rId16"/>
    <p:sldId id="297" r:id="rId17"/>
    <p:sldId id="329" r:id="rId18"/>
    <p:sldId id="330" r:id="rId19"/>
    <p:sldId id="336" r:id="rId20"/>
    <p:sldId id="409" r:id="rId21"/>
    <p:sldId id="410" r:id="rId22"/>
    <p:sldId id="352" r:id="rId23"/>
    <p:sldId id="337" r:id="rId24"/>
    <p:sldId id="338" r:id="rId25"/>
    <p:sldId id="339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2" name="作者" initials="作" lastIdx="0" clrIdx="1"/>
  <p:cmAuthor id="3" name="Author" initials="A" lastIdx="0" clrIdx="2"/>
  <p:cmAuthor id="0" name="Mia Vida Villanueva" initials="MVV" lastIdx="0" clrIdx="0"/>
  <p:cmAuthor id="7" name="1206988966@qq.com" initials="1" lastIdx="0" clrIdx="2"/>
  <p:cmAuthor id="8" name="姜伟光" initials="姜" lastIdx="0" clrIdx="0"/>
  <p:cmAuthor id="10" name="86136" initials="8" lastIdx="0" clrIdx="9"/>
  <p:cmAuthor id="4" name="林细尘" initials="林" lastIdx="0" clrIdx="3"/>
  <p:cmAuthor id="5" name="宋洁然" initials="宋" lastIdx="0" clrIdx="1"/>
  <p:cmAuthor id="6" name="ming qiu" initials="m" lastIdx="0" clrIdx="1"/>
  <p:cmAuthor id="11" name="HP138" initials="H" lastIdx="1" clrIdx="10"/>
  <p:cmAuthor id="12" name="HP142" initials="H" lastIdx="1" clrIdx="11"/>
  <p:cmAuthor id="9" name="3211" initials="3" lastIdx="1" clrIdx="8"/>
  <p:cmAuthor id="27" name="Kevin" initials="K" lastIdx="2" clrIdx="0"/>
  <p:cmAuthor id="41" name="姚俊" initials="姚" lastIdx="3" clrIdx="0"/>
  <p:cmAuthor id="13" name="iwenping" initials="i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21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0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8400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7200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3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3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3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1" y="3808731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1" y="1296000"/>
            <a:ext cx="5283243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3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1" y="1296000"/>
            <a:ext cx="5283243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1" y="1296000"/>
            <a:ext cx="5283243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1" y="1789043"/>
            <a:ext cx="5283243" cy="455223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1" y="1296000"/>
            <a:ext cx="5283243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3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1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3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4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4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/>
            </a:lvl1pPr>
            <a:lvl2pPr marL="609600" indent="0">
              <a:buNone/>
              <a:defRPr sz="2400"/>
            </a:lvl2pPr>
            <a:lvl3pPr marL="1219200" indent="0">
              <a:buNone/>
              <a:defRPr sz="2135"/>
            </a:lvl3pPr>
            <a:lvl4pPr marL="1828800" indent="0">
              <a:buNone/>
              <a:defRPr sz="1865"/>
            </a:lvl4pPr>
            <a:lvl5pPr marL="2438400" indent="0">
              <a:buNone/>
              <a:defRPr sz="1865"/>
            </a:lvl5pPr>
            <a:lvl6pPr marL="3048000" indent="0">
              <a:buNone/>
              <a:defRPr sz="1865"/>
            </a:lvl6pPr>
            <a:lvl7pPr marL="3657600" indent="0">
              <a:buNone/>
              <a:defRPr sz="1865"/>
            </a:lvl7pPr>
            <a:lvl8pPr marL="4267200" indent="0">
              <a:buNone/>
              <a:defRPr sz="1865"/>
            </a:lvl8pPr>
            <a:lvl9pPr marL="4876800" indent="0">
              <a:buNone/>
              <a:defRPr sz="186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70573" cy="585046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4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4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70573" cy="585046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4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4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70573" cy="585046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4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865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4"/>
            <a:ext cx="3860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865"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4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865"/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Char char="•"/>
        <a:defRPr sz="4265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Char char="–"/>
        <a:defRPr sz="3735">
          <a:solidFill>
            <a:schemeClr val="tx1"/>
          </a:solidFill>
          <a:latin typeface="+mn-lt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Char char="–"/>
        <a:defRPr sz="2665">
          <a:solidFill>
            <a:schemeClr val="tx1"/>
          </a:solidFill>
          <a:latin typeface="+mn-lt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Char char="»"/>
        <a:defRPr sz="2665">
          <a:solidFill>
            <a:schemeClr val="tx1"/>
          </a:solidFill>
          <a:latin typeface="+mn-lt"/>
        </a:defRPr>
      </a:lvl5pPr>
      <a:lvl6pPr marL="3352800" indent="-304800" algn="l" rtl="0" eaLnBrk="1" fontAlgn="base" hangingPunct="1">
        <a:spcBef>
          <a:spcPts val="130"/>
        </a:spcBef>
        <a:spcAft>
          <a:spcPct val="0"/>
        </a:spcAft>
        <a:buChar char="»"/>
        <a:defRPr sz="2665">
          <a:solidFill>
            <a:schemeClr val="tx1"/>
          </a:solidFill>
          <a:latin typeface="+mn-lt"/>
        </a:defRPr>
      </a:lvl6pPr>
      <a:lvl7pPr marL="3962400" indent="-304800" algn="l" rtl="0" eaLnBrk="1" fontAlgn="base" hangingPunct="1">
        <a:spcBef>
          <a:spcPts val="130"/>
        </a:spcBef>
        <a:spcAft>
          <a:spcPct val="0"/>
        </a:spcAft>
        <a:buChar char="»"/>
        <a:defRPr sz="2665">
          <a:solidFill>
            <a:schemeClr val="tx1"/>
          </a:solidFill>
          <a:latin typeface="+mn-lt"/>
        </a:defRPr>
      </a:lvl7pPr>
      <a:lvl8pPr marL="4572000" indent="-304800" algn="l" rtl="0" eaLnBrk="1" fontAlgn="base" hangingPunct="1">
        <a:spcBef>
          <a:spcPts val="130"/>
        </a:spcBef>
        <a:spcAft>
          <a:spcPct val="0"/>
        </a:spcAft>
        <a:buChar char="»"/>
        <a:defRPr sz="2665">
          <a:solidFill>
            <a:schemeClr val="tx1"/>
          </a:solidFill>
          <a:latin typeface="+mn-lt"/>
        </a:defRPr>
      </a:lvl8pPr>
      <a:lvl9pPr marL="5181600" indent="-304800" algn="l" rtl="0" eaLnBrk="1" fontAlgn="base" hangingPunct="1">
        <a:spcBef>
          <a:spcPts val="130"/>
        </a:spcBef>
        <a:spcAft>
          <a:spcPct val="0"/>
        </a:spcAft>
        <a:buChar char="»"/>
        <a:defRPr sz="2665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3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95714" name="标题 1395713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395715" name="文本占位符 139571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395716" name="日期占位符 1395715"/>
          <p:cNvSpPr>
            <a:spLocks noGrp="1"/>
          </p:cNvSpPr>
          <p:nvPr>
            <p:ph type="dt" sz="half" idx="2"/>
          </p:nvPr>
        </p:nvSpPr>
        <p:spPr>
          <a:xfrm>
            <a:off x="609600" y="6246284"/>
            <a:ext cx="2844800" cy="47624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865"/>
            </a:lvl1pPr>
          </a:lstStyle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95717" name="页脚占位符 1395716"/>
          <p:cNvSpPr>
            <a:spLocks noGrp="1"/>
          </p:cNvSpPr>
          <p:nvPr>
            <p:ph type="ftr" sz="quarter" idx="3"/>
          </p:nvPr>
        </p:nvSpPr>
        <p:spPr>
          <a:xfrm>
            <a:off x="4165600" y="6246284"/>
            <a:ext cx="3860800" cy="47624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865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95718" name="灯片编号占位符 1395717"/>
          <p:cNvSpPr>
            <a:spLocks noGrp="1"/>
          </p:cNvSpPr>
          <p:nvPr>
            <p:ph type="sldNum" sz="quarter" idx="4"/>
          </p:nvPr>
        </p:nvSpPr>
        <p:spPr>
          <a:xfrm>
            <a:off x="8737600" y="6246284"/>
            <a:ext cx="2844800" cy="47624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865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marL="0" lvl="0" indent="0" algn="ctr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586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lvl="0" indent="-4572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•"/>
        <a:defRPr sz="42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0600" lvl="1" indent="-3810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–"/>
        <a:defRPr sz="37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4000" lvl="2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600" lvl="3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–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200" lvl="4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800" lvl="5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962400" lvl="6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572000" lvl="7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181600" lvl="8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09600" lvl="1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1219200" lvl="2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828800" lvl="3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2438400" lvl="4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3048000" lvl="5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3657600" lvl="6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4267200" lvl="7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4876800" lvl="8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213890" name="Rectangle 2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213891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4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865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4"/>
            <a:ext cx="3860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865"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4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865"/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marL="0" lvl="0" indent="0" algn="ctr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586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lvl="0" indent="-4572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•"/>
        <a:defRPr sz="42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0600" lvl="1" indent="-3810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–"/>
        <a:defRPr sz="37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4000" lvl="2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600" lvl="3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–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200" lvl="4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800" lvl="5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962400" lvl="6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572000" lvl="7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181600" lvl="8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09600" lvl="1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1219200" lvl="2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828800" lvl="3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2438400" lvl="4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3048000" lvl="5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3657600" lvl="6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4267200" lvl="7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4876800" lvl="8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64354" name="Rectangle 2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764355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764356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6284"/>
            <a:ext cx="2844800" cy="476249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>
            <a:lvl1pPr>
              <a:buFont typeface="Arial" panose="020B0604020202020204" pitchFamily="34" charset="0"/>
              <a:defRPr sz="1865"/>
            </a:lvl1pPr>
          </a:lstStyle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764357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6284"/>
            <a:ext cx="3860800" cy="476249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>
            <a:lvl1pPr algn="ctr">
              <a:buFont typeface="Arial" panose="020B0604020202020204" pitchFamily="34" charset="0"/>
              <a:defRPr sz="1865"/>
            </a:lvl1pPr>
          </a:lstStyle>
          <a:p>
            <a:pPr lvl="0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764358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6284"/>
            <a:ext cx="2844800" cy="476249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>
            <a:lvl1pPr algn="r">
              <a:buFont typeface="Arial" panose="020B0604020202020204" pitchFamily="34" charset="0"/>
              <a:defRPr sz="1865"/>
            </a:lvl1pPr>
          </a:lstStyle>
          <a:p>
            <a:pPr lvl="0"/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marL="0" lvl="0" indent="0" algn="ctr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586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lvl="0" indent="-4572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•"/>
        <a:defRPr sz="42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0600" lvl="1" indent="-3810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–"/>
        <a:defRPr sz="37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4000" lvl="2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600" lvl="3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–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200" lvl="4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800" lvl="5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962400" lvl="6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572000" lvl="7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181600" lvl="8" indent="-304800" algn="l" defTabSz="1219200" rtl="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09600" lvl="1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1219200" lvl="2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828800" lvl="3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2438400" lvl="4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3048000" lvl="5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3657600" lvl="6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4267200" lvl="7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4876800" lvl="8" indent="0" algn="l" defTabSz="1219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tags" Target="../tags/tag66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4.xml"/><Relationship Id="rId4" Type="http://schemas.openxmlformats.org/officeDocument/2006/relationships/image" Target="../media/image8.png"/><Relationship Id="rId3" Type="http://schemas.openxmlformats.org/officeDocument/2006/relationships/tags" Target="../tags/tag63.xml"/><Relationship Id="rId2" Type="http://schemas.openxmlformats.org/officeDocument/2006/relationships/image" Target="../media/image7.png"/><Relationship Id="rId1" Type="http://schemas.openxmlformats.org/officeDocument/2006/relationships/tags" Target="../tags/tag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26178" name="Text Box 3"/>
          <p:cNvSpPr txBox="1"/>
          <p:nvPr/>
        </p:nvSpPr>
        <p:spPr>
          <a:xfrm>
            <a:off x="4572000" y="1016000"/>
            <a:ext cx="7010400" cy="4225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auto">
              <a:lnSpc>
                <a:spcPct val="140000"/>
              </a:lnSpc>
            </a:pPr>
            <a:r>
              <a:rPr lang="en-US" altLang="zh-CN" sz="2400" b="1" u="sng">
                <a:solidFill>
                  <a:srgbClr val="FF0000"/>
                </a:solidFill>
                <a:latin typeface="Arial" panose="020B0604020202020204" pitchFamily="34" charset="0"/>
              </a:rPr>
              <a:t>■</a:t>
            </a:r>
            <a:r>
              <a:rPr lang="en-US" altLang="zh-CN" sz="2400" b="1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培养什么人</a:t>
            </a:r>
            <a:r>
              <a:rPr lang="zh-CN" altLang="en-US" sz="24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是教育的首要问题。习近平总书记在全国教育大会上对此给出了明确答案，即</a:t>
            </a:r>
            <a:r>
              <a:rPr lang="zh-CN" altLang="en-US" sz="2400" b="1" dirty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培养</a:t>
            </a:r>
            <a:r>
              <a:rPr lang="zh-CN" altLang="en-US" sz="2400" b="1" u="sng" dirty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德智体美劳全面发展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的社会主义建设者和接班人。</a:t>
            </a:r>
            <a:endParaRPr lang="zh-CN" altLang="en-US" sz="2400" b="1" u="sng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fontAlgn="auto">
              <a:lnSpc>
                <a:spcPct val="140000"/>
              </a:lnSpc>
            </a:pPr>
            <a:r>
              <a:rPr lang="zh-CN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■在</a:t>
            </a:r>
            <a:r>
              <a:rPr lang="zh-CN" altLang="en-US" sz="24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怎样培养人</a:t>
            </a:r>
            <a:r>
              <a:rPr lang="zh-CN" altLang="en-US" sz="24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的问题上，习近平总书记进一步指出，要在坚定</a:t>
            </a:r>
            <a:r>
              <a:rPr lang="zh-CN" altLang="en-US" sz="2400" u="sng" dirty="0">
                <a:latin typeface="Arial" panose="020B0604020202020204" pitchFamily="34" charset="0"/>
                <a:ea typeface="黑体" panose="02010609060101010101" pitchFamily="49" charset="-122"/>
              </a:rPr>
              <a:t>理想信念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上下功夫、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在厚植</a:t>
            </a:r>
            <a:r>
              <a:rPr lang="zh-CN" altLang="en-US" sz="2400" b="1" u="sng" dirty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爱国主义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情怀上下功夫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、在加强</a:t>
            </a:r>
            <a:r>
              <a:rPr lang="zh-CN" altLang="en-US" sz="2400" u="sng" dirty="0">
                <a:latin typeface="Arial" panose="020B0604020202020204" pitchFamily="34" charset="0"/>
                <a:ea typeface="黑体" panose="02010609060101010101" pitchFamily="49" charset="-122"/>
              </a:rPr>
              <a:t>品德修养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上下功夫、在增长</a:t>
            </a:r>
            <a:r>
              <a:rPr lang="zh-CN" altLang="en-US" sz="2400" u="sng" dirty="0">
                <a:latin typeface="Arial" panose="020B0604020202020204" pitchFamily="34" charset="0"/>
                <a:ea typeface="黑体" panose="02010609060101010101" pitchFamily="49" charset="-122"/>
              </a:rPr>
              <a:t>知识见识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上下功夫、在培养</a:t>
            </a:r>
            <a:r>
              <a:rPr lang="zh-CN" altLang="en-US" sz="2400" u="sng" dirty="0">
                <a:latin typeface="Arial" panose="020B0604020202020204" pitchFamily="34" charset="0"/>
                <a:ea typeface="黑体" panose="02010609060101010101" pitchFamily="49" charset="-122"/>
              </a:rPr>
              <a:t>奋斗精神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上下功夫、在增强</a:t>
            </a:r>
            <a:r>
              <a:rPr lang="zh-CN" altLang="en-US" sz="2400" u="sng" dirty="0">
                <a:latin typeface="Arial" panose="020B0604020202020204" pitchFamily="34" charset="0"/>
                <a:ea typeface="黑体" panose="02010609060101010101" pitchFamily="49" charset="-122"/>
              </a:rPr>
              <a:t>综合素质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</a:rPr>
              <a:t>上下功夫。</a:t>
            </a:r>
            <a:endParaRPr lang="zh-CN" altLang="en-US" sz="24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4673600" y="5359400"/>
            <a:ext cx="6908800" cy="5016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sz="2665" b="1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如何落实？</a:t>
            </a:r>
            <a:endParaRPr lang="zh-CN" sz="2665" b="1" dirty="0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226180" name="图片 2226179" descr="140410cxz5eyze7nybx7x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0" y="787400"/>
            <a:ext cx="3810000" cy="508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-12700" y="-5715"/>
            <a:ext cx="12216765" cy="73723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导言</a:t>
            </a:r>
            <a:endParaRPr lang="zh-CN" sz="28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0211" name="文本框 1630210"/>
          <p:cNvSpPr txBox="1"/>
          <p:nvPr/>
        </p:nvSpPr>
        <p:spPr>
          <a:xfrm>
            <a:off x="0" y="0"/>
            <a:ext cx="12192000" cy="666115"/>
          </a:xfrm>
          <a:prstGeom prst="rect">
            <a:avLst/>
          </a:prstGeom>
          <a:solidFill>
            <a:srgbClr val="0000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二、落地维度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团结精神</a:t>
            </a:r>
            <a:r>
              <a:rPr 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：以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合作史实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渗透</a:t>
            </a:r>
            <a:endParaRPr lang="zh-CN" altLang="en-US" sz="3735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2660" y="812800"/>
            <a:ext cx="477139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核心载体：史料对比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+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大局观引导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2660" y="1226820"/>
            <a:ext cx="4451350" cy="50774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案例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zh-CN" altLang="en-US" sz="24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西安事变（国共从对立到合作）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【教学动作】</a:t>
            </a:r>
            <a:endParaRPr lang="zh-CN" altLang="en-US" sz="24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史料对比：</a:t>
            </a:r>
            <a:r>
              <a:rPr 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西安事变前国共对立宣言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VS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事变后《国共合作宣言》</a:t>
            </a:r>
            <a:endParaRPr lang="zh-CN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核心追问：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从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‘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对立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’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到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‘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合作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’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，最核心的转变是什么？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en-US" altLang="zh-CN" sz="24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→</a:t>
            </a:r>
            <a:r>
              <a:rPr lang="zh-CN" altLang="en-US" sz="240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团结</a:t>
            </a:r>
            <a:r>
              <a:rPr lang="zh-CN" altLang="en-US" sz="24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，是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民族危亡前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停止内战，共同抗日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3880" y="666115"/>
            <a:ext cx="3790950" cy="302895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80" y="3830320"/>
            <a:ext cx="4119245" cy="30276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0211" name="文本框 1630210"/>
          <p:cNvSpPr txBox="1"/>
          <p:nvPr/>
        </p:nvSpPr>
        <p:spPr>
          <a:xfrm>
            <a:off x="0" y="0"/>
            <a:ext cx="12192000" cy="666115"/>
          </a:xfrm>
          <a:prstGeom prst="rect">
            <a:avLst/>
          </a:prstGeom>
          <a:solidFill>
            <a:srgbClr val="0000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三、落地维度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人民立场</a:t>
            </a:r>
            <a:r>
              <a:rPr 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：以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民众故事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渗透</a:t>
            </a:r>
            <a:endParaRPr lang="zh-CN" altLang="en-US" sz="3735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2660" y="812800"/>
            <a:ext cx="513334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核心载体：普通民众事迹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+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政策关联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2660" y="1226820"/>
            <a:ext cx="4451350" cy="50774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案例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zh-CN" altLang="en-US" sz="24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民众行动：母亲送儿上战场、农民支前送粮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政策支持：根据地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减租减息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调动民众积极性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【核心结论】</a:t>
            </a:r>
            <a:endParaRPr lang="zh-CN" altLang="en-US" sz="24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抗战的胜利是全民族共同抗战的结果，家国情怀离不开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人民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根基。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16880" y="3566795"/>
            <a:ext cx="6573520" cy="2954020"/>
            <a:chOff x="8688" y="4927"/>
            <a:chExt cx="10352" cy="4652"/>
          </a:xfrm>
        </p:grpSpPr>
        <p:pic>
          <p:nvPicPr>
            <p:cNvPr id="5" name="图片 4" descr="减租减息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8" y="4927"/>
              <a:ext cx="5640" cy="4651"/>
            </a:xfrm>
            <a:prstGeom prst="rect">
              <a:avLst/>
            </a:prstGeom>
          </p:spPr>
        </p:pic>
        <p:pic>
          <p:nvPicPr>
            <p:cNvPr id="6" name="图片 5" descr="减租减息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28" y="4927"/>
              <a:ext cx="4712" cy="4652"/>
            </a:xfrm>
            <a:prstGeom prst="rect">
              <a:avLst/>
            </a:prstGeom>
          </p:spPr>
        </p:pic>
      </p:grpSp>
      <p:pic>
        <p:nvPicPr>
          <p:cNvPr id="8" name="图片 7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625" y="763905"/>
            <a:ext cx="3420110" cy="2267585"/>
          </a:xfrm>
          <a:prstGeom prst="rect">
            <a:avLst/>
          </a:prstGeom>
        </p:spPr>
      </p:pic>
      <p:pic>
        <p:nvPicPr>
          <p:cNvPr id="9" name="图片 8" descr="母亲送儿参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137920"/>
            <a:ext cx="2647950" cy="18192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095365" y="3031490"/>
            <a:ext cx="212788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母亲送儿上战场</a:t>
            </a:r>
            <a:endParaRPr lang="zh-CN" altLang="en-US" sz="18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97315" y="3107055"/>
            <a:ext cx="281686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1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抗战时农民支前送粮</a:t>
            </a:r>
            <a:endParaRPr lang="zh-CN" altLang="en-US" sz="18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40525" y="6473105"/>
            <a:ext cx="4064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r>
              <a:rPr lang="zh-CN" altLang="en-US" sz="1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抗战时根据地实施</a:t>
            </a:r>
            <a:r>
              <a:rPr lang="en-US" altLang="zh-CN" sz="1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减租减息</a:t>
            </a:r>
            <a:r>
              <a:rPr lang="en-US" altLang="zh-CN" sz="1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1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政策</a:t>
            </a:r>
            <a:endParaRPr lang="zh-CN" altLang="en-US" sz="18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-12700" y="-5715"/>
            <a:ext cx="12216765" cy="73723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四、实操案例</a:t>
            </a:r>
            <a:r>
              <a:rPr lang="en-US" altLang="zh-CN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——“</a:t>
            </a:r>
            <a:r>
              <a:rPr lang="zh-CN" altLang="en-US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•</a:t>
            </a:r>
            <a:r>
              <a:rPr lang="zh-CN" altLang="en-US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二九运动</a:t>
            </a:r>
            <a:r>
              <a:rPr lang="en-US" altLang="zh-CN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教学片段</a:t>
            </a:r>
            <a:endParaRPr lang="zh-CN" altLang="en-US" sz="28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753110" y="952500"/>
          <a:ext cx="11027410" cy="575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/>
                <a:gridCol w="1619885"/>
                <a:gridCol w="6864350"/>
              </a:tblGrid>
              <a:tr h="911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步骤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时长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核心动作</a:t>
                      </a:r>
                      <a:endParaRPr lang="zh-CN" altLang="en-US" sz="2400"/>
                    </a:p>
                  </a:txBody>
                  <a:tcPr anchor="ctr" anchorCtr="0"/>
                </a:tc>
              </a:tr>
              <a:tr h="10877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1.</a:t>
                      </a:r>
                      <a:r>
                        <a:rPr lang="zh-CN" altLang="en-US" sz="2400"/>
                        <a:t>事件回顾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5</a:t>
                      </a:r>
                      <a:r>
                        <a:rPr lang="zh-CN" altLang="en-US" sz="2400"/>
                        <a:t>分钟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zh-CN" altLang="en-US" sz="2400"/>
                        <a:t>用时间轴快速串联</a:t>
                      </a:r>
                      <a:r>
                        <a:rPr lang="en-US" altLang="zh-CN" sz="2400"/>
                        <a:t>“</a:t>
                      </a:r>
                      <a:r>
                        <a:rPr lang="zh-CN" altLang="en-US" sz="2400"/>
                        <a:t>华北事变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→学生请愿→游行示威</a:t>
                      </a:r>
                      <a:r>
                        <a:rPr lang="en-US" altLang="zh-CN" sz="2400"/>
                        <a:t>”</a:t>
                      </a:r>
                      <a:endParaRPr lang="en-US" altLang="zh-CN" sz="2400"/>
                    </a:p>
                  </a:txBody>
                  <a:tcPr anchor="ctr" anchorCtr="0"/>
                </a:tc>
              </a:tr>
              <a:tr h="15709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2.</a:t>
                      </a:r>
                      <a:r>
                        <a:rPr lang="zh-CN" altLang="en-US" sz="2400"/>
                        <a:t>细节挖掘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10</a:t>
                      </a:r>
                      <a:r>
                        <a:rPr lang="zh-CN" altLang="en-US" sz="2400"/>
                        <a:t>分钟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zh-CN" altLang="en-US" sz="2400"/>
                        <a:t>出示史料：</a:t>
                      </a:r>
                      <a:r>
                        <a:rPr lang="zh-CN" altLang="en-US" sz="2400">
                          <a:latin typeface="Calibri" panose="020F0502020204030204" charset="0"/>
                        </a:rPr>
                        <a:t>①《北京学界全体宣言》节选；②学生游行被殴打照片；③学生日记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→分组讨论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学生品质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en-US" altLang="zh-C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186940">
                <a:tc>
                  <a:txBody>
                    <a:bodyPr/>
                    <a:p>
                      <a:pPr indent="0" algn="ctr" fontAlgn="auto">
                        <a:buNone/>
                      </a:pPr>
                      <a:r>
                        <a:rPr lang="en-US" altLang="zh-CN" sz="2400"/>
                        <a:t>3.</a:t>
                      </a:r>
                      <a:r>
                        <a:rPr lang="zh-CN" altLang="en-US" sz="2400"/>
                        <a:t>精神升华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 fontAlgn="auto">
                        <a:buNone/>
                      </a:pPr>
                      <a:r>
                        <a:rPr lang="en-US" altLang="zh-CN" sz="2400"/>
                        <a:t>5</a:t>
                      </a:r>
                      <a:r>
                        <a:rPr lang="zh-CN" altLang="en-US" sz="2400"/>
                        <a:t>分钟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zh-CN" altLang="en-US" sz="2400"/>
                        <a:t>追问：</a:t>
                      </a:r>
                      <a:r>
                        <a:rPr lang="en-US" altLang="zh-CN" sz="2400"/>
                        <a:t>“</a:t>
                      </a:r>
                      <a:r>
                        <a:rPr lang="zh-CN" altLang="en-US" sz="2400"/>
                        <a:t>今天的我们，</a:t>
                      </a:r>
                      <a:r>
                        <a:rPr lang="en-US" altLang="zh-CN" sz="2400"/>
                        <a:t>‘</a:t>
                      </a:r>
                      <a:r>
                        <a:rPr lang="zh-CN" altLang="en-US" sz="2400"/>
                        <a:t>爱国</a:t>
                      </a:r>
                      <a:r>
                        <a:rPr lang="en-US" altLang="zh-CN" sz="2400"/>
                        <a:t>’</a:t>
                      </a:r>
                      <a:r>
                        <a:rPr lang="zh-CN" altLang="en-US" sz="2400"/>
                        <a:t>该如何体现？</a:t>
                      </a:r>
                      <a:r>
                        <a:rPr lang="en-US" altLang="zh-CN" sz="2400"/>
                        <a:t>”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联系当下行动，谈</a:t>
                      </a: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责任担当</a:t>
                      </a:r>
                      <a:r>
                        <a:rPr lang="zh-CN" altLang="en-US" sz="2400" b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和</a:t>
                      </a: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团结精神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，比如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文化自信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——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不崇洋媚外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”“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国庆节我与国旗合个影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”“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清明节烈士祭扫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”“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参加行走的思政课活动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”“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志愿者服务</a:t>
                      </a: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r>
                        <a:rPr lang="zh-CN" alt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等等。</a:t>
                      </a:r>
                      <a:endParaRPr lang="zh-CN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82345" y="4589780"/>
            <a:ext cx="10575925" cy="189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基于学科核心素养进行问题设计，其</a:t>
            </a: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立意不应指向学科或教材，而应指向学生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，指向学生的未来生活。它不仅要考查学生已经掌握了哪些具体的知识，</a:t>
            </a: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更应注重学生对待和解决问题的方法、策略、态度和</a:t>
            </a:r>
            <a:r>
              <a:rPr lang="zh-CN" altLang="en-US" sz="20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品格的养成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。 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                           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高黎明《基于核心素养立意的历史问题设计：原则与表征》，</a:t>
            </a:r>
            <a:r>
              <a:rPr lang="en-US" altLang="zh-CN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2018.23</a:t>
            </a:r>
            <a:r>
              <a: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《历史教学》</a:t>
            </a:r>
            <a:endParaRPr lang="zh-CN" altLang="en-US" sz="1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12700" y="-5715"/>
            <a:ext cx="12216765" cy="73723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五、建议：精、小、活</a:t>
            </a:r>
            <a:endParaRPr lang="zh-CN" sz="28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9350" y="1016635"/>
            <a:ext cx="9918065" cy="37846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史料选择要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精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）优先：短小、有温度的一手史料（家书、日记、传单）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）避免：长篇大论的理论文献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活动设计要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小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）时长：单个活动≤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10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分钟（写标语、读家书、小组讨论）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）原则：不占用过多课时，高效落地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评价方式要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活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）重点：关注情感表达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）避免：只考核知识点记忆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39140" name="图片 2139139" descr="微信图片_20220420161940"/>
          <p:cNvPicPr>
            <a:picLocks noChangeAspect="1"/>
          </p:cNvPicPr>
          <p:nvPr/>
        </p:nvPicPr>
        <p:blipFill>
          <a:blip r:embed="rId1"/>
          <a:srcRect l="16367" t="29590" r="33716" b="28214"/>
          <a:stretch>
            <a:fillRect/>
          </a:stretch>
        </p:blipFill>
        <p:spPr>
          <a:xfrm>
            <a:off x="2654300" y="755650"/>
            <a:ext cx="6435090" cy="3230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403985" y="4076065"/>
            <a:ext cx="1027366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①对自我生命意义的尊重、对他者生命意义的尊重；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②对家乡的感情、对民族的感情、对国家的感情、对中国文化的感情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③具有国际意识、懂得文化尊重、具有人类关怀意识、敬畏自然伦理十个方面。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160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</a:rPr>
              <a:t>黄牧航、朱命友《中学历史核心素养命题的原理和方法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sym typeface="+mn-ea"/>
              </a:rPr>
              <a:t>》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0"/>
            <a:ext cx="12192000" cy="695325"/>
          </a:xfrm>
          <a:prstGeom prst="rect">
            <a:avLst/>
          </a:prstGeom>
          <a:solidFill>
            <a:srgbClr val="FF0000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lIns="121914" tIns="60957" rIns="121914" bIns="60957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 panose="020F0502020204030204" charset="0"/>
                <a:ea typeface="黑体" panose="02010609060101010101" pitchFamily="49" charset="-122"/>
              </a:rPr>
              <a:t>六、</a:t>
            </a:r>
            <a:r>
              <a:rPr lang="en-US" altLang="zh-CN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 panose="020F0502020204030204" charset="0"/>
                <a:ea typeface="黑体" panose="02010609060101010101" pitchFamily="49" charset="-122"/>
              </a:rPr>
              <a:t>“</a:t>
            </a:r>
            <a:r>
              <a:rPr lang="zh-CN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 panose="020F0502020204030204" charset="0"/>
                <a:ea typeface="黑体" panose="02010609060101010101" pitchFamily="49" charset="-122"/>
              </a:rPr>
              <a:t>家国情怀</a:t>
            </a:r>
            <a:r>
              <a:rPr lang="en-US" altLang="zh-CN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 panose="020F0502020204030204" charset="0"/>
                <a:ea typeface="黑体" panose="02010609060101010101" pitchFamily="49" charset="-122"/>
              </a:rPr>
              <a:t>”</a:t>
            </a: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 panose="020F0502020204030204" charset="0"/>
                <a:ea typeface="黑体" panose="02010609060101010101" pitchFamily="49" charset="-122"/>
              </a:rPr>
              <a:t>的</a:t>
            </a:r>
            <a:r>
              <a:rPr lang="zh-CN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 panose="020F0502020204030204" charset="0"/>
                <a:ea typeface="黑体" panose="02010609060101010101" pitchFamily="49" charset="-122"/>
              </a:rPr>
              <a:t>高考命题落脚点</a:t>
            </a:r>
            <a:r>
              <a:rPr lang="en-US" altLang="zh-CN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 panose="020F0502020204030204" charset="0"/>
                <a:ea typeface="黑体" panose="02010609060101010101" pitchFamily="49" charset="-122"/>
              </a:rPr>
              <a:t>——</a:t>
            </a:r>
            <a:r>
              <a:rPr lang="zh-CN" altLang="en-US" sz="3735" b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 panose="020F0502020204030204" charset="0"/>
                <a:ea typeface="黑体" panose="02010609060101010101" pitchFamily="49" charset="-122"/>
              </a:rPr>
              <a:t>价值引领</a:t>
            </a:r>
            <a:endParaRPr lang="zh-CN" altLang="en-US" sz="3735" b="1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Calibri" panose="020F050202020403020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910840" y="5814060"/>
            <a:ext cx="61150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两大特征：价值立意鲜明</a:t>
            </a:r>
            <a:r>
              <a:rPr lang="en-US" altLang="zh-CN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主流结论熟悉</a:t>
            </a:r>
            <a:endParaRPr lang="zh-CN" altLang="en-US" sz="2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5080" y="-55880"/>
            <a:ext cx="12202160" cy="6451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2024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年山东试卷的价值引领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946150" y="993775"/>
          <a:ext cx="10687050" cy="4714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905"/>
                <a:gridCol w="4452620"/>
                <a:gridCol w="840105"/>
                <a:gridCol w="4503420"/>
              </a:tblGrid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题号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价值引领</a:t>
                      </a:r>
                      <a:endParaRPr lang="en-US" altLang="en-US" sz="18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题号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价值引领</a:t>
                      </a:r>
                      <a:endParaRPr lang="en-US" altLang="en-US" sz="18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唯物史观：</a:t>
                      </a:r>
                      <a:r>
                        <a:rPr lang="zh-CN" alt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古代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商业</a:t>
                      </a:r>
                      <a:r>
                        <a:rPr lang="zh-CN" alt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由低级</a:t>
                      </a:r>
                      <a:r>
                        <a:rPr lang="zh-CN" alt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向高级发展</a:t>
                      </a:r>
                      <a:endParaRPr lang="zh-CN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11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唯物史观：</a:t>
                      </a:r>
                      <a:r>
                        <a:rPr lang="en-US" sz="180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a:t>商品经济发展</a:t>
                      </a:r>
                      <a:r>
                        <a:rPr lang="zh-CN" altLang="en-US" sz="180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a:t>促进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行会变化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2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社会治理：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春秋战国重构统治秩序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12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社会主义：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空想社会主义关注社会公平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3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传统文化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：宋代观念制约社会阶层流动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13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国际格局：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一战后国际关系体系的脆弱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4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社会治理：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明清政治稳定促进经济发展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14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国际格局：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美国国家安全战略的调整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5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爱国主义：</a:t>
                      </a:r>
                      <a:r>
                        <a:rPr lang="zh-CN" alt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晚晴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外交不断让步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15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大国兴衰：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英国现代经济竞争力下降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6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革命文化：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国民革命的必要性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16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国家认同：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汉唐江南经济发展的趋势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7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革命文化：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土地革命时代特征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17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爱国主义：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鸦片战争如何认知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8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改革开放：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社科院服务国家经济发展大局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18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新中国史：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上海是历史缩影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9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国际视野：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改善南北关系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19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国际视野：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非洲的真正解放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10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文明互鉴：</a:t>
                      </a: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古埃及与古美洲文明相同点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 </a:t>
                      </a: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8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/>
        </p:nvGraphicFramePr>
        <p:xfrm>
          <a:off x="555625" y="753745"/>
          <a:ext cx="10925175" cy="41725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3965"/>
                <a:gridCol w="2313305"/>
                <a:gridCol w="2247900"/>
                <a:gridCol w="2482850"/>
                <a:gridCol w="2637155"/>
              </a:tblGrid>
              <a:tr h="297815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考查主题1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考查主题2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考查主题3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考查主题4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1全国甲卷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中国数学的发展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20世纪世界趋势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北魏教育改革、一战前大国关系、孙黄主张异同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2全国新标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中国西欧的古代农业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1932年抗战形势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中国装备制造业发展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 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8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3 山东卷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汉唐的江南经济区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鸦片战争的认知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上海的历史缩影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非洲的真正解放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8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4 广东卷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乡里与古代基层治理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12-17世纪欧洲贸易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广东与近代中国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二战和远东格局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5 北京卷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唐辽城市与国家发展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中国百年经略海洋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近现代英印关系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世界的和平与发展</a:t>
                      </a:r>
                      <a:endParaRPr 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端午节与传统文化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8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6 上海卷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瓷器的全球流动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商贸与西欧社会转型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历史认识的时间尺度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传统中国的国家治理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8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7 湖南卷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清初传教士西学东渐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49-65国庆纪念活动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印度与世界城市化进程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 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8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8 江苏卷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步枪创新与抗战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唐朝南诏的古道修建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清代地方官员的考核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世界古代文明与文化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8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9 湖北卷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农耕文明与疆域变迁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五四期刊与社会思潮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法国对外政策的转变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物质与文明的关系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10安徽卷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交通与西南地区治理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国际货币体系的演变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从小人物看北宋政治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 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11东北卷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明朝名帖的变化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秦刻石与罗马功德碑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近代英国的文学旅游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党史中的东北元素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12甘肃卷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辽夏金的职官制度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近现代我国的旅游观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格林纳达的独立与发展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历史发展的多种因素</a:t>
                      </a:r>
                      <a:endParaRPr lang="en-US" altLang="en-US" sz="16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7780" y="-18415"/>
            <a:ext cx="12179300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2024</a:t>
            </a:r>
            <a:r>
              <a:rPr lang="zh-CN" altLang="en-US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年高考</a:t>
            </a:r>
            <a:r>
              <a:rPr lang="zh-CN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非选择题的价值引领</a:t>
            </a:r>
            <a:endParaRPr lang="zh-CN" sz="32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2715" y="4937125"/>
            <a:ext cx="978916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中国古代史：传统文化、区域发展、国家治理、</a:t>
            </a:r>
            <a:r>
              <a:rPr lang="zh-CN" altLang="en-US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民族交融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中国近现史：区域缩影、列强侵华、现代化历程、新中国变迁与民族复兴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世界历史：文明特点与交流、近代社会转型、民族解放与发展、国际关系与世界治理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00834" name="椭圆 1400833"/>
          <p:cNvSpPr/>
          <p:nvPr/>
        </p:nvSpPr>
        <p:spPr>
          <a:xfrm>
            <a:off x="431800" y="982133"/>
            <a:ext cx="9984317" cy="3526367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sp>
        <p:nvSpPr>
          <p:cNvPr id="1400835" name="椭圆 1400834"/>
          <p:cNvSpPr/>
          <p:nvPr/>
        </p:nvSpPr>
        <p:spPr>
          <a:xfrm>
            <a:off x="431800" y="1915584"/>
            <a:ext cx="6815667" cy="1949449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sp>
        <p:nvSpPr>
          <p:cNvPr id="1400836" name="椭圆 1400835"/>
          <p:cNvSpPr/>
          <p:nvPr/>
        </p:nvSpPr>
        <p:spPr>
          <a:xfrm>
            <a:off x="518795" y="2637155"/>
            <a:ext cx="4616450" cy="93535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sp>
        <p:nvSpPr>
          <p:cNvPr id="1400837" name="文本框 1400836"/>
          <p:cNvSpPr txBox="1"/>
          <p:nvPr/>
        </p:nvSpPr>
        <p:spPr>
          <a:xfrm>
            <a:off x="4559300" y="1198033"/>
            <a:ext cx="3359151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265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课程目标</a:t>
            </a:r>
            <a:endParaRPr lang="zh-CN" altLang="en-US" sz="4265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400838" name="文本框 1400837"/>
          <p:cNvSpPr txBox="1"/>
          <p:nvPr/>
        </p:nvSpPr>
        <p:spPr>
          <a:xfrm>
            <a:off x="2448984" y="1989667"/>
            <a:ext cx="3359149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735" b="1" dirty="0">
                <a:solidFill>
                  <a:srgbClr val="3333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课程内容</a:t>
            </a:r>
            <a:endParaRPr lang="zh-CN" altLang="en-US" sz="3735" b="1" dirty="0">
              <a:solidFill>
                <a:srgbClr val="3333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400839" name="文本框 1400838"/>
          <p:cNvSpPr txBox="1"/>
          <p:nvPr/>
        </p:nvSpPr>
        <p:spPr>
          <a:xfrm>
            <a:off x="1104900" y="2853267"/>
            <a:ext cx="3359151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735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教材内容</a:t>
            </a:r>
            <a:endParaRPr lang="zh-CN" altLang="en-US" sz="3735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400840" name="文本框 1400839"/>
          <p:cNvSpPr txBox="1"/>
          <p:nvPr/>
        </p:nvSpPr>
        <p:spPr>
          <a:xfrm>
            <a:off x="0" y="4868333"/>
            <a:ext cx="12192000" cy="1322070"/>
          </a:xfrm>
          <a:prstGeom prst="rect">
            <a:avLst/>
          </a:prstGeom>
          <a:solidFill>
            <a:srgbClr val="0000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课程目标与课程内容之间存在差距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rPr>
              <a:t>课程内容与教材内容之间存在差距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4000" y="205655"/>
            <a:ext cx="4064000" cy="70675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40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现实的问题</a:t>
            </a:r>
            <a:endParaRPr lang="zh-CN" altLang="en-US" sz="40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313680" y="825500"/>
            <a:ext cx="6454140" cy="2915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304800" algn="ctr" fontAlgn="auto">
              <a:lnSpc>
                <a:spcPct val="150000"/>
              </a:lnSpc>
            </a:pPr>
            <a:r>
              <a:rPr lang="zh-CN" sz="3200" b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①</a:t>
            </a:r>
            <a:r>
              <a:rPr 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历史的问题现实地思考</a:t>
            </a:r>
            <a:endParaRPr lang="zh-CN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indent="304800" algn="ctr" fontAlgn="auto">
              <a:lnSpc>
                <a:spcPct val="150000"/>
              </a:lnSpc>
            </a:pPr>
            <a:r>
              <a:rPr lang="zh-CN" sz="3200" b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②</a:t>
            </a:r>
            <a:r>
              <a:rPr 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现实的问题历史地思考</a:t>
            </a:r>
            <a:endParaRPr lang="zh-CN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indent="304800" algn="ctr" fontAlgn="auto">
              <a:lnSpc>
                <a:spcPct val="150000"/>
              </a:lnSpc>
            </a:pPr>
            <a:r>
              <a:rPr lang="zh-CN" sz="32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比如：高市早苗涉台言论问题</a:t>
            </a:r>
            <a:endParaRPr lang="zh-CN" altLang="en-US" sz="3200" b="1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3517265"/>
            <a:ext cx="5321300" cy="33496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0"/>
            <a:ext cx="5321300" cy="3419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13680" y="118745"/>
            <a:ext cx="6878955" cy="7067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价值引领的两大原则</a:t>
            </a:r>
            <a:endParaRPr lang="zh-CN" altLang="en-US" sz="40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高市早苗问题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94045" y="3164840"/>
            <a:ext cx="6222365" cy="3145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60805" y="800735"/>
            <a:ext cx="9471025" cy="535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聚焦价值观念作为中学历史核心素养命题的关键技术之一，意味着我们在命题立意，素材选取和答案设计的过程中，都要首先考虑正确的政治思想方向。在实施操作过程中可以依靠以下五种方法。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第一种方法是</a:t>
            </a:r>
            <a:r>
              <a:rPr lang="zh-CN" altLang="en-US" sz="2400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学习党和国家的方针政策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第二种方法是</a:t>
            </a:r>
            <a:r>
              <a:rPr lang="zh-CN" altLang="en-US" sz="2400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依托课程标准的表述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第三种方法是</a:t>
            </a:r>
            <a:r>
              <a:rPr lang="zh-CN" altLang="en-US" sz="2400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借鉴高考评价体系的指标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第四种方法是</a:t>
            </a:r>
            <a:r>
              <a:rPr lang="zh-CN" altLang="en-US" sz="2400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运用统编历史教材的观点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第五种方法是</a:t>
            </a:r>
            <a:r>
              <a:rPr lang="zh-CN" altLang="en-US" sz="2400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提炼历史学术研究的成果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黄牧航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中学历史核心素养命题的关键技术一：聚焦价值观念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endParaRPr lang="en-US" altLang="zh-CN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《历史教学》2024年第07期 总第932期</a:t>
            </a:r>
            <a:endParaRPr lang="en-US" altLang="zh-CN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33020" y="-10795"/>
            <a:ext cx="12214860" cy="7067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价值引领的</a:t>
            </a:r>
            <a:r>
              <a:rPr lang="zh-CN" altLang="en-US" sz="40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五个</a:t>
            </a:r>
            <a:r>
              <a:rPr lang="zh-CN" altLang="en-US" sz="40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方法</a:t>
            </a:r>
            <a:endParaRPr lang="zh-CN" altLang="en-US" sz="40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64095" y="3248025"/>
            <a:ext cx="3954145" cy="4603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研究高考试题的热点聚焦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50338" name="Picture 2" descr="https://timgsa.baidu.com/timg?image&amp;quality=80&amp;size=b9999_10000&amp;sec=1562953001054&amp;di=267a5694136396137b1653d297985f7a&amp;imgtype=0&amp;src=http%3A%2F%2F5b0988e595225.cdn.sohucs.com%2Fimages%2F20170913%2Fca90be6298664000b3f23022cee94c4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8150"/>
            <a:ext cx="12209145" cy="5392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07011" name="图片 1707010" descr="260"/>
          <p:cNvPicPr>
            <a:picLocks noChangeAspect="1"/>
          </p:cNvPicPr>
          <p:nvPr/>
        </p:nvPicPr>
        <p:blipFill>
          <a:blip r:embed="rId1">
            <a:lum bright="23999"/>
          </a:blip>
          <a:srcRect t="4857"/>
          <a:stretch>
            <a:fillRect/>
          </a:stretch>
        </p:blipFill>
        <p:spPr>
          <a:xfrm>
            <a:off x="0" y="3632200"/>
            <a:ext cx="12192000" cy="32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7012" name="Text Box 2"/>
          <p:cNvSpPr txBox="1"/>
          <p:nvPr/>
        </p:nvSpPr>
        <p:spPr>
          <a:xfrm>
            <a:off x="1219200" y="889000"/>
            <a:ext cx="9855200" cy="2468245"/>
          </a:xfrm>
          <a:prstGeom prst="rect">
            <a:avLst/>
          </a:prstGeom>
          <a:noFill/>
          <a:ln w="9525">
            <a:noFill/>
          </a:ln>
        </p:spPr>
        <p:txBody>
          <a:bodyPr lIns="121914" tIns="60957" rIns="121914" bIns="60957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5865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方向比努力更重要！</a:t>
            </a:r>
            <a:endParaRPr lang="zh-CN" altLang="en-US" sz="5865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5865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谢谢聆听！</a:t>
            </a:r>
            <a:endParaRPr lang="zh-CN" altLang="en-US" sz="5865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72465" y="549910"/>
            <a:ext cx="10847070" cy="3738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家国情怀的课程目标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在树立正确历史观基础上，从历史的角度认识中国的国情，形成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对祖国的认同感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正确的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国家观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;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能够认识中华民族多元一体的历史发展趋势，形成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对中华民族的认同感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正确的民族观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，具有民族自信心和自豪感；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了解并认同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中华优秀传统文化、革命文化、社会主义先进文化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，了解中国各个历史时期的英雄人物，传承民族气节、崇尚英雄气概，认识中华文明的历史价值和现实意义；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了解世界历史发展的多样性,</a:t>
            </a:r>
            <a:r>
              <a:rPr lang="zh-CN" altLang="en-US" sz="1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理解和尊重世界各国、各民族的文化传统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，具有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广阔的国际视野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，树立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正确的文化观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;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认同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社会主义核心价值观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，认同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走中国特色社会主义道路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是历史的必然，树立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中国特色社会主义</a:t>
            </a:r>
            <a:r>
              <a:rPr lang="zh-CN" altLang="en-US" sz="1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道路自信、理论自信、制度自信和文化自信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;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能够确立积极进取的</a:t>
            </a:r>
            <a:r>
              <a:rPr lang="zh-CN" altLang="en-US" sz="16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人生态度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，塑造</a:t>
            </a:r>
            <a:r>
              <a:rPr lang="zh-CN" altLang="en-US" sz="16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健全的人格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，树立正确的</a:t>
            </a:r>
            <a:r>
              <a:rPr lang="zh-CN" altLang="en-US" sz="16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世界观、人生观和价值观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1070" y="4468495"/>
            <a:ext cx="100901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01345" fontAlgn="auto">
              <a:lnSpc>
                <a:spcPct val="150000"/>
              </a:lnSpc>
            </a:pP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家国情怀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的课程目标大致可以分成六个维度，分别对应六种身份，也就是作为</a:t>
            </a:r>
            <a:r>
              <a:rPr lang="zh-CN" altLang="en-US" sz="2000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个体的人、</a:t>
            </a:r>
            <a:r>
              <a:rPr lang="zh-CN" altLang="en-US" sz="2000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作为中华民族的子孙、</a:t>
            </a:r>
            <a:r>
              <a:rPr lang="zh-CN" altLang="en-US" sz="2000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作为中国人、作为社会主义接班人、作为身处世界的人、作为人类的一分子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0"/>
            <a:ext cx="12192000" cy="666115"/>
          </a:xfrm>
          <a:prstGeom prst="rect">
            <a:avLst/>
          </a:prstGeom>
          <a:solidFill>
            <a:srgbClr val="0000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课程标准中</a:t>
            </a:r>
            <a:r>
              <a:rPr lang="en-US" altLang="zh-CN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家国情怀</a:t>
            </a:r>
            <a:r>
              <a:rPr lang="en-US" altLang="zh-CN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的目标</a:t>
            </a: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规定</a:t>
            </a:r>
            <a:endParaRPr lang="zh-CN" altLang="en-US" sz="3735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956" name="文本框 125955"/>
          <p:cNvSpPr txBox="1"/>
          <p:nvPr/>
        </p:nvSpPr>
        <p:spPr>
          <a:xfrm>
            <a:off x="290830" y="5188585"/>
            <a:ext cx="1161034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主讲人：泰兴市第二中学 赵兴明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                             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时间：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2025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11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26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日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sz="2000" dirty="0">
              <a:latin typeface="楷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707012" name="Text Box 2"/>
          <p:cNvSpPr txBox="1"/>
          <p:nvPr/>
        </p:nvSpPr>
        <p:spPr>
          <a:xfrm>
            <a:off x="1168400" y="546735"/>
            <a:ext cx="9855200" cy="1479550"/>
          </a:xfrm>
          <a:prstGeom prst="rect">
            <a:avLst/>
          </a:prstGeom>
          <a:noFill/>
          <a:ln w="9525">
            <a:noFill/>
          </a:ln>
        </p:spPr>
        <p:txBody>
          <a:bodyPr lIns="121913" tIns="60956" rIns="121913" bIns="60956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从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事件讲述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到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精神挖掘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endParaRPr lang="zh-CN" altLang="en-US" sz="4400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sz="24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《从局部抗战到全国抗战》家国情怀的多元渗透</a:t>
            </a:r>
            <a:endParaRPr lang="zh-CN" sz="24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68400" y="2284730"/>
            <a:ext cx="9665970" cy="2645410"/>
            <a:chOff x="952" y="3603"/>
            <a:chExt cx="15222" cy="4166"/>
          </a:xfrm>
        </p:grpSpPr>
        <p:pic>
          <p:nvPicPr>
            <p:cNvPr id="2" name="图片 1" descr="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52" y="3623"/>
              <a:ext cx="7299" cy="4147"/>
            </a:xfrm>
            <a:prstGeom prst="rect">
              <a:avLst/>
            </a:prstGeom>
          </p:spPr>
        </p:pic>
        <p:pic>
          <p:nvPicPr>
            <p:cNvPr id="3" name="图片 2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2" y="3603"/>
              <a:ext cx="7442" cy="41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4005" name="图片 384004" descr="2521976_20201102185733278020_0"/>
          <p:cNvPicPr>
            <a:picLocks noChangeAspect="1"/>
          </p:cNvPicPr>
          <p:nvPr/>
        </p:nvPicPr>
        <p:blipFill>
          <a:blip r:embed="rId1">
            <a:lum bright="17999"/>
          </a:blip>
          <a:srcRect t="11536" b="11211"/>
          <a:stretch>
            <a:fillRect/>
          </a:stretch>
        </p:blipFill>
        <p:spPr>
          <a:xfrm>
            <a:off x="0" y="5639435"/>
            <a:ext cx="12192000" cy="1200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168650" y="1670685"/>
            <a:ext cx="747522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 fontAlgn="auto"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一、开篇：教学痛点与教学目标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二、核心路径：三阶挖掘法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三、落地维度：家国情怀的四大渗透方向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四、案例：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一二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九运动”教学片段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五、建议：史料、活动、评价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六、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家国情怀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的高考命题落脚点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</a:rPr>
              <a:t>—</a:t>
            </a: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价值引领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707012" name="Text Box 2"/>
          <p:cNvSpPr txBox="1"/>
          <p:nvPr/>
        </p:nvSpPr>
        <p:spPr>
          <a:xfrm>
            <a:off x="1082040" y="401320"/>
            <a:ext cx="9855200" cy="1479550"/>
          </a:xfrm>
          <a:prstGeom prst="rect">
            <a:avLst/>
          </a:prstGeom>
          <a:noFill/>
          <a:ln w="9525">
            <a:noFill/>
          </a:ln>
        </p:spPr>
        <p:txBody>
          <a:bodyPr lIns="121913" tIns="60956" rIns="121913" bIns="60956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从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事件讲述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到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精神挖掘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endParaRPr lang="zh-CN" altLang="en-US" sz="4400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sz="24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《从局部抗战到全国抗战》家国情怀的多元渗透</a:t>
            </a:r>
            <a:endParaRPr lang="zh-CN" sz="24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1150" y="2294255"/>
            <a:ext cx="4109720" cy="3511550"/>
          </a:xfrm>
          <a:prstGeom prst="rect">
            <a:avLst/>
          </a:prstGeom>
        </p:spPr>
      </p:pic>
      <p:sp>
        <p:nvSpPr>
          <p:cNvPr id="1707012" name="Text Box 2"/>
          <p:cNvSpPr txBox="1"/>
          <p:nvPr/>
        </p:nvSpPr>
        <p:spPr>
          <a:xfrm>
            <a:off x="1168400" y="546735"/>
            <a:ext cx="9855200" cy="1479550"/>
          </a:xfrm>
          <a:prstGeom prst="rect">
            <a:avLst/>
          </a:prstGeom>
          <a:noFill/>
          <a:ln w="9525">
            <a:noFill/>
          </a:ln>
        </p:spPr>
        <p:txBody>
          <a:bodyPr lIns="121913" tIns="60956" rIns="121913" bIns="60956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从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事件讲述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到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精神挖掘</a:t>
            </a:r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endParaRPr lang="zh-CN" altLang="en-US" sz="4400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sz="24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《从局部抗战到全国抗战》家国情怀的多元渗透</a:t>
            </a:r>
            <a:endParaRPr lang="zh-CN" sz="24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34585" y="2028190"/>
            <a:ext cx="2864485" cy="404368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just">
              <a:lnSpc>
                <a:spcPct val="150000"/>
              </a:lnSpc>
            </a:pP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教学痛点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lang="zh-CN" altLang="en-US" sz="18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charset="-122"/>
              </a:rPr>
              <a:t>传统教学：</a:t>
            </a:r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重</a:t>
            </a:r>
            <a:r>
              <a:rPr lang="en-US" altLang="zh-CN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事件时间线</a:t>
            </a:r>
            <a:r>
              <a:rPr lang="en-US" altLang="zh-CN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（九一八事变</a:t>
            </a:r>
            <a:r>
              <a:rPr lang="en-US" altLang="en-US" sz="1800">
                <a:latin typeface="Arial" panose="020B0604020202020204" pitchFamily="34" charset="0"/>
                <a:ea typeface="微软雅黑" panose="020B0503020204020204" charset="-122"/>
              </a:rPr>
              <a:t>→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华北事变</a:t>
            </a:r>
            <a:r>
              <a:rPr lang="en-US" altLang="en-US" sz="1800">
                <a:latin typeface="Arial" panose="020B0604020202020204" pitchFamily="34" charset="0"/>
                <a:ea typeface="微软雅黑" panose="020B0503020204020204" charset="-122"/>
              </a:rPr>
              <a:t>→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一二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·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九运动</a:t>
            </a:r>
            <a:r>
              <a:rPr lang="en-US" altLang="en-US" sz="1800">
                <a:latin typeface="Arial" panose="020B0604020202020204" pitchFamily="34" charset="0"/>
                <a:ea typeface="微软雅黑" panose="020B0503020204020204" charset="-122"/>
              </a:rPr>
              <a:t>→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西安事变</a:t>
            </a:r>
            <a:r>
              <a:rPr lang="en-US" altLang="en-US" sz="1800">
                <a:latin typeface="Arial" panose="020B0604020202020204" pitchFamily="34" charset="0"/>
                <a:ea typeface="微软雅黑" panose="020B0503020204020204" charset="-122"/>
              </a:rPr>
              <a:t>→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七七事变</a:t>
            </a:r>
            <a:r>
              <a:rPr lang="zh-CN" sz="1800">
                <a:latin typeface="Arial" panose="020B0604020202020204" pitchFamily="34" charset="0"/>
                <a:ea typeface="微软雅黑" panose="020B0503020204020204" charset="-122"/>
              </a:rPr>
              <a:t>）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，</a:t>
            </a:r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轻</a:t>
            </a:r>
            <a:r>
              <a:rPr lang="en-US" altLang="zh-CN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精神挖掘</a:t>
            </a:r>
            <a:r>
              <a:rPr lang="en-US" altLang="zh-CN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charset="-122"/>
              </a:rPr>
              <a:t>2.</a:t>
            </a:r>
            <a:r>
              <a:rPr lang="zh-CN" altLang="en-US" sz="18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charset="-122"/>
              </a:rPr>
              <a:t>学生反馈：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往往只记住了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事件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，没感受到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精神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24900" y="2028190"/>
            <a:ext cx="2560955" cy="269430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just">
              <a:lnSpc>
                <a:spcPct val="150000"/>
              </a:lnSpc>
            </a:pP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【课标要求】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家国情怀需让学生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从历史中汲取精神营养，形成正确的国家观、民族观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00465" y="3900805"/>
            <a:ext cx="2485390" cy="266509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just">
              <a:lnSpc>
                <a:spcPct val="150000"/>
              </a:lnSpc>
            </a:pP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【核心目标】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让家国情怀从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抽象概念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变成学生能触摸、能共鸣的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历史温度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30211" name="文本框 1630210"/>
          <p:cNvSpPr txBox="1"/>
          <p:nvPr/>
        </p:nvSpPr>
        <p:spPr>
          <a:xfrm>
            <a:off x="0" y="0"/>
            <a:ext cx="12192000" cy="666115"/>
          </a:xfrm>
          <a:prstGeom prst="rect">
            <a:avLst/>
          </a:prstGeom>
          <a:solidFill>
            <a:srgbClr val="0000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开篇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教学痛点与教学目标</a:t>
            </a:r>
            <a:endParaRPr lang="zh-CN" sz="3735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-13" t="4529" r="-13" b="4529"/>
          <a:stretch>
            <a:fillRect/>
          </a:stretch>
        </p:blipFill>
        <p:spPr>
          <a:xfrm>
            <a:off x="147955" y="223520"/>
            <a:ext cx="2364105" cy="1630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75" h="7589">
                <a:moveTo>
                  <a:pt x="3890" y="7547"/>
                </a:moveTo>
                <a:cubicBezTo>
                  <a:pt x="3910" y="7547"/>
                  <a:pt x="3929" y="7550"/>
                  <a:pt x="3954" y="7550"/>
                </a:cubicBezTo>
                <a:cubicBezTo>
                  <a:pt x="3935" y="7569"/>
                  <a:pt x="3903" y="7569"/>
                  <a:pt x="3870" y="7569"/>
                </a:cubicBezTo>
                <a:cubicBezTo>
                  <a:pt x="3870" y="7556"/>
                  <a:pt x="3863" y="7550"/>
                  <a:pt x="3850" y="7550"/>
                </a:cubicBezTo>
                <a:cubicBezTo>
                  <a:pt x="3865" y="7547"/>
                  <a:pt x="3878" y="7547"/>
                  <a:pt x="3890" y="7547"/>
                </a:cubicBezTo>
                <a:close/>
                <a:moveTo>
                  <a:pt x="3676" y="7505"/>
                </a:moveTo>
                <a:cubicBezTo>
                  <a:pt x="3670" y="7537"/>
                  <a:pt x="3708" y="7518"/>
                  <a:pt x="3728" y="7524"/>
                </a:cubicBezTo>
                <a:cubicBezTo>
                  <a:pt x="3708" y="7542"/>
                  <a:pt x="3657" y="7524"/>
                  <a:pt x="3637" y="7530"/>
                </a:cubicBezTo>
                <a:cubicBezTo>
                  <a:pt x="3637" y="7511"/>
                  <a:pt x="3663" y="7511"/>
                  <a:pt x="3676" y="7505"/>
                </a:cubicBezTo>
                <a:close/>
                <a:moveTo>
                  <a:pt x="5471" y="7493"/>
                </a:moveTo>
                <a:cubicBezTo>
                  <a:pt x="5407" y="7531"/>
                  <a:pt x="5303" y="7569"/>
                  <a:pt x="5239" y="7588"/>
                </a:cubicBezTo>
                <a:cubicBezTo>
                  <a:pt x="5239" y="7550"/>
                  <a:pt x="5291" y="7556"/>
                  <a:pt x="5310" y="7550"/>
                </a:cubicBezTo>
                <a:cubicBezTo>
                  <a:pt x="5361" y="7531"/>
                  <a:pt x="5412" y="7499"/>
                  <a:pt x="5471" y="7493"/>
                </a:cubicBezTo>
                <a:close/>
                <a:moveTo>
                  <a:pt x="3869" y="7383"/>
                </a:moveTo>
                <a:cubicBezTo>
                  <a:pt x="3888" y="7383"/>
                  <a:pt x="3882" y="7402"/>
                  <a:pt x="3908" y="7396"/>
                </a:cubicBezTo>
                <a:cubicBezTo>
                  <a:pt x="3902" y="7415"/>
                  <a:pt x="3914" y="7422"/>
                  <a:pt x="3914" y="7434"/>
                </a:cubicBezTo>
                <a:cubicBezTo>
                  <a:pt x="3889" y="7434"/>
                  <a:pt x="3869" y="7460"/>
                  <a:pt x="3843" y="7440"/>
                </a:cubicBezTo>
                <a:cubicBezTo>
                  <a:pt x="3863" y="7427"/>
                  <a:pt x="3882" y="7421"/>
                  <a:pt x="3902" y="7421"/>
                </a:cubicBezTo>
                <a:cubicBezTo>
                  <a:pt x="3902" y="7402"/>
                  <a:pt x="3883" y="7402"/>
                  <a:pt x="3863" y="7402"/>
                </a:cubicBezTo>
                <a:cubicBezTo>
                  <a:pt x="3863" y="7396"/>
                  <a:pt x="3863" y="7396"/>
                  <a:pt x="3869" y="7396"/>
                </a:cubicBezTo>
                <a:cubicBezTo>
                  <a:pt x="3869" y="7396"/>
                  <a:pt x="3869" y="7396"/>
                  <a:pt x="3869" y="7383"/>
                </a:cubicBezTo>
                <a:close/>
                <a:moveTo>
                  <a:pt x="3923" y="7368"/>
                </a:moveTo>
                <a:cubicBezTo>
                  <a:pt x="3938" y="7368"/>
                  <a:pt x="3961" y="7374"/>
                  <a:pt x="3973" y="7370"/>
                </a:cubicBezTo>
                <a:cubicBezTo>
                  <a:pt x="3967" y="7383"/>
                  <a:pt x="3921" y="7389"/>
                  <a:pt x="3908" y="7377"/>
                </a:cubicBezTo>
                <a:cubicBezTo>
                  <a:pt x="3908" y="7370"/>
                  <a:pt x="3914" y="7368"/>
                  <a:pt x="3923" y="7368"/>
                </a:cubicBezTo>
                <a:close/>
                <a:moveTo>
                  <a:pt x="3726" y="7364"/>
                </a:moveTo>
                <a:cubicBezTo>
                  <a:pt x="3736" y="7364"/>
                  <a:pt x="3748" y="7366"/>
                  <a:pt x="3760" y="7371"/>
                </a:cubicBezTo>
                <a:cubicBezTo>
                  <a:pt x="3727" y="7435"/>
                  <a:pt x="3689" y="7454"/>
                  <a:pt x="3611" y="7460"/>
                </a:cubicBezTo>
                <a:cubicBezTo>
                  <a:pt x="3605" y="7441"/>
                  <a:pt x="3599" y="7434"/>
                  <a:pt x="3599" y="7409"/>
                </a:cubicBezTo>
                <a:cubicBezTo>
                  <a:pt x="3645" y="7404"/>
                  <a:pt x="3680" y="7365"/>
                  <a:pt x="3726" y="7364"/>
                </a:cubicBezTo>
                <a:close/>
                <a:moveTo>
                  <a:pt x="4531" y="7322"/>
                </a:moveTo>
                <a:cubicBezTo>
                  <a:pt x="4549" y="7323"/>
                  <a:pt x="4566" y="7332"/>
                  <a:pt x="4572" y="7351"/>
                </a:cubicBezTo>
                <a:cubicBezTo>
                  <a:pt x="4527" y="7364"/>
                  <a:pt x="4475" y="7370"/>
                  <a:pt x="4430" y="7383"/>
                </a:cubicBezTo>
                <a:cubicBezTo>
                  <a:pt x="4372" y="7402"/>
                  <a:pt x="4308" y="7441"/>
                  <a:pt x="4275" y="7402"/>
                </a:cubicBezTo>
                <a:cubicBezTo>
                  <a:pt x="4320" y="7409"/>
                  <a:pt x="4353" y="7370"/>
                  <a:pt x="4379" y="7370"/>
                </a:cubicBezTo>
                <a:cubicBezTo>
                  <a:pt x="4392" y="7364"/>
                  <a:pt x="4399" y="7377"/>
                  <a:pt x="4399" y="7377"/>
                </a:cubicBezTo>
                <a:cubicBezTo>
                  <a:pt x="4431" y="7370"/>
                  <a:pt x="4451" y="7332"/>
                  <a:pt x="4489" y="7345"/>
                </a:cubicBezTo>
                <a:cubicBezTo>
                  <a:pt x="4496" y="7329"/>
                  <a:pt x="4514" y="7321"/>
                  <a:pt x="4531" y="7322"/>
                </a:cubicBezTo>
                <a:close/>
                <a:moveTo>
                  <a:pt x="5871" y="7300"/>
                </a:moveTo>
                <a:cubicBezTo>
                  <a:pt x="5865" y="7332"/>
                  <a:pt x="5794" y="7351"/>
                  <a:pt x="5749" y="7364"/>
                </a:cubicBezTo>
                <a:cubicBezTo>
                  <a:pt x="5716" y="7390"/>
                  <a:pt x="5684" y="7415"/>
                  <a:pt x="5633" y="7422"/>
                </a:cubicBezTo>
                <a:cubicBezTo>
                  <a:pt x="5645" y="7390"/>
                  <a:pt x="5724" y="7390"/>
                  <a:pt x="5716" y="7358"/>
                </a:cubicBezTo>
                <a:cubicBezTo>
                  <a:pt x="5768" y="7351"/>
                  <a:pt x="5826" y="7319"/>
                  <a:pt x="5871" y="7300"/>
                </a:cubicBezTo>
                <a:close/>
                <a:moveTo>
                  <a:pt x="4677" y="7300"/>
                </a:moveTo>
                <a:cubicBezTo>
                  <a:pt x="4658" y="7320"/>
                  <a:pt x="4632" y="7326"/>
                  <a:pt x="4606" y="7339"/>
                </a:cubicBezTo>
                <a:cubicBezTo>
                  <a:pt x="4599" y="7320"/>
                  <a:pt x="4658" y="7314"/>
                  <a:pt x="4677" y="7300"/>
                </a:cubicBezTo>
                <a:close/>
                <a:moveTo>
                  <a:pt x="4180" y="7294"/>
                </a:moveTo>
                <a:cubicBezTo>
                  <a:pt x="4184" y="7294"/>
                  <a:pt x="4188" y="7294"/>
                  <a:pt x="4192" y="7295"/>
                </a:cubicBezTo>
                <a:cubicBezTo>
                  <a:pt x="4160" y="7301"/>
                  <a:pt x="4121" y="7326"/>
                  <a:pt x="4095" y="7320"/>
                </a:cubicBezTo>
                <a:cubicBezTo>
                  <a:pt x="4113" y="7297"/>
                  <a:pt x="4149" y="7294"/>
                  <a:pt x="4180" y="7294"/>
                </a:cubicBezTo>
                <a:close/>
                <a:moveTo>
                  <a:pt x="3925" y="7275"/>
                </a:moveTo>
                <a:cubicBezTo>
                  <a:pt x="3934" y="7275"/>
                  <a:pt x="3942" y="7278"/>
                  <a:pt x="3947" y="7287"/>
                </a:cubicBezTo>
                <a:cubicBezTo>
                  <a:pt x="3940" y="7300"/>
                  <a:pt x="3914" y="7294"/>
                  <a:pt x="3888" y="7294"/>
                </a:cubicBezTo>
                <a:cubicBezTo>
                  <a:pt x="3893" y="7286"/>
                  <a:pt x="3910" y="7276"/>
                  <a:pt x="3925" y="7275"/>
                </a:cubicBezTo>
                <a:close/>
                <a:moveTo>
                  <a:pt x="5975" y="7256"/>
                </a:moveTo>
                <a:cubicBezTo>
                  <a:pt x="5949" y="7281"/>
                  <a:pt x="5923" y="7294"/>
                  <a:pt x="5885" y="7301"/>
                </a:cubicBezTo>
                <a:cubicBezTo>
                  <a:pt x="5917" y="7287"/>
                  <a:pt x="5943" y="7268"/>
                  <a:pt x="5975" y="7256"/>
                </a:cubicBezTo>
                <a:close/>
                <a:moveTo>
                  <a:pt x="5528" y="7248"/>
                </a:moveTo>
                <a:cubicBezTo>
                  <a:pt x="5492" y="7247"/>
                  <a:pt x="5456" y="7282"/>
                  <a:pt x="5426" y="7294"/>
                </a:cubicBezTo>
                <a:cubicBezTo>
                  <a:pt x="5465" y="7300"/>
                  <a:pt x="5497" y="7287"/>
                  <a:pt x="5529" y="7281"/>
                </a:cubicBezTo>
                <a:cubicBezTo>
                  <a:pt x="5523" y="7262"/>
                  <a:pt x="5536" y="7262"/>
                  <a:pt x="5536" y="7249"/>
                </a:cubicBezTo>
                <a:cubicBezTo>
                  <a:pt x="5533" y="7248"/>
                  <a:pt x="5531" y="7248"/>
                  <a:pt x="5528" y="7248"/>
                </a:cubicBezTo>
                <a:close/>
                <a:moveTo>
                  <a:pt x="3689" y="7230"/>
                </a:moveTo>
                <a:cubicBezTo>
                  <a:pt x="3676" y="7256"/>
                  <a:pt x="3644" y="7287"/>
                  <a:pt x="3611" y="7275"/>
                </a:cubicBezTo>
                <a:cubicBezTo>
                  <a:pt x="3630" y="7255"/>
                  <a:pt x="3669" y="7249"/>
                  <a:pt x="3689" y="7230"/>
                </a:cubicBezTo>
                <a:close/>
                <a:moveTo>
                  <a:pt x="4050" y="7224"/>
                </a:moveTo>
                <a:cubicBezTo>
                  <a:pt x="4038" y="7237"/>
                  <a:pt x="3999" y="7224"/>
                  <a:pt x="3999" y="7250"/>
                </a:cubicBezTo>
                <a:cubicBezTo>
                  <a:pt x="4018" y="7242"/>
                  <a:pt x="4044" y="7250"/>
                  <a:pt x="4050" y="7224"/>
                </a:cubicBezTo>
                <a:close/>
                <a:moveTo>
                  <a:pt x="4838" y="7223"/>
                </a:moveTo>
                <a:cubicBezTo>
                  <a:pt x="4832" y="7250"/>
                  <a:pt x="4819" y="7268"/>
                  <a:pt x="4793" y="7275"/>
                </a:cubicBezTo>
                <a:cubicBezTo>
                  <a:pt x="4800" y="7242"/>
                  <a:pt x="4812" y="7242"/>
                  <a:pt x="4838" y="7223"/>
                </a:cubicBezTo>
                <a:close/>
                <a:moveTo>
                  <a:pt x="4874" y="7220"/>
                </a:moveTo>
                <a:lnTo>
                  <a:pt x="4874" y="7220"/>
                </a:lnTo>
                <a:cubicBezTo>
                  <a:pt x="4874" y="7220"/>
                  <a:pt x="4873" y="7220"/>
                  <a:pt x="4872" y="7220"/>
                </a:cubicBezTo>
                <a:lnTo>
                  <a:pt x="4874" y="7220"/>
                </a:lnTo>
                <a:close/>
                <a:moveTo>
                  <a:pt x="4166" y="7166"/>
                </a:moveTo>
                <a:cubicBezTo>
                  <a:pt x="4147" y="7178"/>
                  <a:pt x="4141" y="7198"/>
                  <a:pt x="4140" y="7216"/>
                </a:cubicBezTo>
                <a:cubicBezTo>
                  <a:pt x="4089" y="7235"/>
                  <a:pt x="4050" y="7261"/>
                  <a:pt x="3992" y="7280"/>
                </a:cubicBezTo>
                <a:cubicBezTo>
                  <a:pt x="3992" y="7268"/>
                  <a:pt x="3979" y="7268"/>
                  <a:pt x="3979" y="7261"/>
                </a:cubicBezTo>
                <a:cubicBezTo>
                  <a:pt x="3998" y="7242"/>
                  <a:pt x="3986" y="7242"/>
                  <a:pt x="3959" y="7230"/>
                </a:cubicBezTo>
                <a:cubicBezTo>
                  <a:pt x="4024" y="7205"/>
                  <a:pt x="4089" y="7178"/>
                  <a:pt x="4166" y="7166"/>
                </a:cubicBezTo>
                <a:close/>
                <a:moveTo>
                  <a:pt x="5203" y="7121"/>
                </a:moveTo>
                <a:cubicBezTo>
                  <a:pt x="5211" y="7121"/>
                  <a:pt x="5219" y="7122"/>
                  <a:pt x="5226" y="7122"/>
                </a:cubicBezTo>
                <a:cubicBezTo>
                  <a:pt x="5213" y="7128"/>
                  <a:pt x="5194" y="7134"/>
                  <a:pt x="5175" y="7134"/>
                </a:cubicBezTo>
                <a:cubicBezTo>
                  <a:pt x="5179" y="7122"/>
                  <a:pt x="5190" y="7120"/>
                  <a:pt x="5203" y="7121"/>
                </a:cubicBezTo>
                <a:close/>
                <a:moveTo>
                  <a:pt x="5274" y="7082"/>
                </a:moveTo>
                <a:cubicBezTo>
                  <a:pt x="5285" y="7082"/>
                  <a:pt x="5294" y="7085"/>
                  <a:pt x="5296" y="7089"/>
                </a:cubicBezTo>
                <a:cubicBezTo>
                  <a:pt x="5296" y="7121"/>
                  <a:pt x="5258" y="7077"/>
                  <a:pt x="5245" y="7096"/>
                </a:cubicBezTo>
                <a:cubicBezTo>
                  <a:pt x="5237" y="7088"/>
                  <a:pt x="5257" y="7082"/>
                  <a:pt x="5274" y="7082"/>
                </a:cubicBezTo>
                <a:close/>
                <a:moveTo>
                  <a:pt x="5878" y="7077"/>
                </a:moveTo>
                <a:cubicBezTo>
                  <a:pt x="5897" y="7083"/>
                  <a:pt x="5885" y="7115"/>
                  <a:pt x="5879" y="7130"/>
                </a:cubicBezTo>
                <a:cubicBezTo>
                  <a:pt x="5944" y="7116"/>
                  <a:pt x="5976" y="7110"/>
                  <a:pt x="6021" y="7091"/>
                </a:cubicBezTo>
                <a:cubicBezTo>
                  <a:pt x="6021" y="7103"/>
                  <a:pt x="6009" y="7103"/>
                  <a:pt x="6009" y="7122"/>
                </a:cubicBezTo>
                <a:cubicBezTo>
                  <a:pt x="5905" y="7160"/>
                  <a:pt x="5808" y="7154"/>
                  <a:pt x="5724" y="7212"/>
                </a:cubicBezTo>
                <a:cubicBezTo>
                  <a:pt x="5679" y="7224"/>
                  <a:pt x="5615" y="7212"/>
                  <a:pt x="5570" y="7237"/>
                </a:cubicBezTo>
                <a:cubicBezTo>
                  <a:pt x="5563" y="7262"/>
                  <a:pt x="5596" y="7250"/>
                  <a:pt x="5596" y="7262"/>
                </a:cubicBezTo>
                <a:cubicBezTo>
                  <a:pt x="5537" y="7307"/>
                  <a:pt x="5466" y="7333"/>
                  <a:pt x="5395" y="7365"/>
                </a:cubicBezTo>
                <a:cubicBezTo>
                  <a:pt x="5395" y="7429"/>
                  <a:pt x="5317" y="7416"/>
                  <a:pt x="5304" y="7474"/>
                </a:cubicBezTo>
                <a:cubicBezTo>
                  <a:pt x="5227" y="7506"/>
                  <a:pt x="5149" y="7531"/>
                  <a:pt x="5091" y="7589"/>
                </a:cubicBezTo>
                <a:cubicBezTo>
                  <a:pt x="5059" y="7570"/>
                  <a:pt x="5026" y="7486"/>
                  <a:pt x="4994" y="7525"/>
                </a:cubicBezTo>
                <a:cubicBezTo>
                  <a:pt x="4981" y="7474"/>
                  <a:pt x="4974" y="7340"/>
                  <a:pt x="5065" y="7378"/>
                </a:cubicBezTo>
                <a:cubicBezTo>
                  <a:pt x="5104" y="7346"/>
                  <a:pt x="5181" y="7321"/>
                  <a:pt x="5226" y="7327"/>
                </a:cubicBezTo>
                <a:cubicBezTo>
                  <a:pt x="5239" y="7346"/>
                  <a:pt x="5213" y="7372"/>
                  <a:pt x="5232" y="7385"/>
                </a:cubicBezTo>
                <a:cubicBezTo>
                  <a:pt x="5194" y="7404"/>
                  <a:pt x="5168" y="7435"/>
                  <a:pt x="5155" y="7474"/>
                </a:cubicBezTo>
                <a:cubicBezTo>
                  <a:pt x="5213" y="7512"/>
                  <a:pt x="5258" y="7448"/>
                  <a:pt x="5291" y="7429"/>
                </a:cubicBezTo>
                <a:cubicBezTo>
                  <a:pt x="5291" y="7416"/>
                  <a:pt x="5265" y="7441"/>
                  <a:pt x="5252" y="7422"/>
                </a:cubicBezTo>
                <a:cubicBezTo>
                  <a:pt x="5311" y="7409"/>
                  <a:pt x="5323" y="7352"/>
                  <a:pt x="5349" y="7314"/>
                </a:cubicBezTo>
                <a:cubicBezTo>
                  <a:pt x="5343" y="7301"/>
                  <a:pt x="5304" y="7320"/>
                  <a:pt x="5311" y="7295"/>
                </a:cubicBezTo>
                <a:cubicBezTo>
                  <a:pt x="5330" y="7288"/>
                  <a:pt x="5349" y="7282"/>
                  <a:pt x="5362" y="7276"/>
                </a:cubicBezTo>
                <a:cubicBezTo>
                  <a:pt x="5368" y="7250"/>
                  <a:pt x="5342" y="7256"/>
                  <a:pt x="5342" y="7231"/>
                </a:cubicBezTo>
                <a:cubicBezTo>
                  <a:pt x="5356" y="7237"/>
                  <a:pt x="5356" y="7224"/>
                  <a:pt x="5368" y="7224"/>
                </a:cubicBezTo>
                <a:cubicBezTo>
                  <a:pt x="5356" y="7186"/>
                  <a:pt x="5433" y="7167"/>
                  <a:pt x="5478" y="7154"/>
                </a:cubicBezTo>
                <a:cubicBezTo>
                  <a:pt x="5484" y="7205"/>
                  <a:pt x="5413" y="7174"/>
                  <a:pt x="5401" y="7205"/>
                </a:cubicBezTo>
                <a:cubicBezTo>
                  <a:pt x="5401" y="7224"/>
                  <a:pt x="5420" y="7231"/>
                  <a:pt x="5433" y="7237"/>
                </a:cubicBezTo>
                <a:cubicBezTo>
                  <a:pt x="5446" y="7198"/>
                  <a:pt x="5536" y="7173"/>
                  <a:pt x="5575" y="7192"/>
                </a:cubicBezTo>
                <a:cubicBezTo>
                  <a:pt x="5659" y="7128"/>
                  <a:pt x="5795" y="7141"/>
                  <a:pt x="5878" y="7077"/>
                </a:cubicBezTo>
                <a:close/>
                <a:moveTo>
                  <a:pt x="5620" y="7070"/>
                </a:moveTo>
                <a:cubicBezTo>
                  <a:pt x="5614" y="7115"/>
                  <a:pt x="5626" y="7128"/>
                  <a:pt x="5569" y="7128"/>
                </a:cubicBezTo>
                <a:cubicBezTo>
                  <a:pt x="5575" y="7115"/>
                  <a:pt x="5588" y="7108"/>
                  <a:pt x="5575" y="7083"/>
                </a:cubicBezTo>
                <a:cubicBezTo>
                  <a:pt x="5594" y="7083"/>
                  <a:pt x="5600" y="7070"/>
                  <a:pt x="5620" y="7070"/>
                </a:cubicBezTo>
                <a:close/>
                <a:moveTo>
                  <a:pt x="3624" y="7051"/>
                </a:moveTo>
                <a:cubicBezTo>
                  <a:pt x="3618" y="7077"/>
                  <a:pt x="3559" y="7077"/>
                  <a:pt x="3533" y="7064"/>
                </a:cubicBezTo>
                <a:cubicBezTo>
                  <a:pt x="3553" y="7039"/>
                  <a:pt x="3604" y="7064"/>
                  <a:pt x="3624" y="7051"/>
                </a:cubicBezTo>
                <a:close/>
                <a:moveTo>
                  <a:pt x="5138" y="7043"/>
                </a:moveTo>
                <a:cubicBezTo>
                  <a:pt x="5111" y="7044"/>
                  <a:pt x="5076" y="7055"/>
                  <a:pt x="5071" y="7070"/>
                </a:cubicBezTo>
                <a:cubicBezTo>
                  <a:pt x="5103" y="7064"/>
                  <a:pt x="5135" y="7058"/>
                  <a:pt x="5154" y="7045"/>
                </a:cubicBezTo>
                <a:cubicBezTo>
                  <a:pt x="5149" y="7044"/>
                  <a:pt x="5144" y="7043"/>
                  <a:pt x="5138" y="7043"/>
                </a:cubicBezTo>
                <a:close/>
                <a:moveTo>
                  <a:pt x="4451" y="7039"/>
                </a:moveTo>
                <a:cubicBezTo>
                  <a:pt x="4451" y="7051"/>
                  <a:pt x="4418" y="7051"/>
                  <a:pt x="4444" y="7070"/>
                </a:cubicBezTo>
                <a:cubicBezTo>
                  <a:pt x="4470" y="7070"/>
                  <a:pt x="4477" y="7064"/>
                  <a:pt x="4503" y="7070"/>
                </a:cubicBezTo>
                <a:cubicBezTo>
                  <a:pt x="4489" y="7096"/>
                  <a:pt x="4425" y="7096"/>
                  <a:pt x="4406" y="7096"/>
                </a:cubicBezTo>
                <a:cubicBezTo>
                  <a:pt x="4412" y="7083"/>
                  <a:pt x="4432" y="7083"/>
                  <a:pt x="4406" y="7070"/>
                </a:cubicBezTo>
                <a:cubicBezTo>
                  <a:pt x="4438" y="7058"/>
                  <a:pt x="4406" y="7039"/>
                  <a:pt x="4451" y="7039"/>
                </a:cubicBezTo>
                <a:close/>
                <a:moveTo>
                  <a:pt x="4102" y="7013"/>
                </a:moveTo>
                <a:cubicBezTo>
                  <a:pt x="4096" y="7032"/>
                  <a:pt x="4064" y="7032"/>
                  <a:pt x="4038" y="7038"/>
                </a:cubicBezTo>
                <a:cubicBezTo>
                  <a:pt x="4057" y="7019"/>
                  <a:pt x="4076" y="7019"/>
                  <a:pt x="4102" y="7013"/>
                </a:cubicBezTo>
                <a:close/>
                <a:moveTo>
                  <a:pt x="6066" y="7000"/>
                </a:moveTo>
                <a:cubicBezTo>
                  <a:pt x="6078" y="7000"/>
                  <a:pt x="6072" y="7013"/>
                  <a:pt x="6072" y="7019"/>
                </a:cubicBezTo>
                <a:cubicBezTo>
                  <a:pt x="6027" y="7019"/>
                  <a:pt x="5994" y="7070"/>
                  <a:pt x="5923" y="7070"/>
                </a:cubicBezTo>
                <a:cubicBezTo>
                  <a:pt x="5968" y="7045"/>
                  <a:pt x="6021" y="7025"/>
                  <a:pt x="6066" y="7000"/>
                </a:cubicBezTo>
                <a:close/>
                <a:moveTo>
                  <a:pt x="5840" y="6987"/>
                </a:moveTo>
                <a:cubicBezTo>
                  <a:pt x="5859" y="6994"/>
                  <a:pt x="5840" y="7006"/>
                  <a:pt x="5833" y="7013"/>
                </a:cubicBezTo>
                <a:cubicBezTo>
                  <a:pt x="5833" y="7019"/>
                  <a:pt x="5878" y="7013"/>
                  <a:pt x="5885" y="7006"/>
                </a:cubicBezTo>
                <a:cubicBezTo>
                  <a:pt x="5852" y="7044"/>
                  <a:pt x="5730" y="7051"/>
                  <a:pt x="5671" y="7089"/>
                </a:cubicBezTo>
                <a:cubicBezTo>
                  <a:pt x="5653" y="7089"/>
                  <a:pt x="5659" y="7070"/>
                  <a:pt x="5639" y="7070"/>
                </a:cubicBezTo>
                <a:cubicBezTo>
                  <a:pt x="5704" y="7039"/>
                  <a:pt x="5769" y="7019"/>
                  <a:pt x="5840" y="6987"/>
                </a:cubicBezTo>
                <a:close/>
                <a:moveTo>
                  <a:pt x="6291" y="6981"/>
                </a:moveTo>
                <a:cubicBezTo>
                  <a:pt x="6279" y="6994"/>
                  <a:pt x="6260" y="7013"/>
                  <a:pt x="6227" y="7013"/>
                </a:cubicBezTo>
                <a:cubicBezTo>
                  <a:pt x="6246" y="7000"/>
                  <a:pt x="6265" y="6987"/>
                  <a:pt x="6291" y="6981"/>
                </a:cubicBezTo>
                <a:close/>
                <a:moveTo>
                  <a:pt x="5821" y="6953"/>
                </a:moveTo>
                <a:cubicBezTo>
                  <a:pt x="5824" y="6953"/>
                  <a:pt x="5828" y="6953"/>
                  <a:pt x="5833" y="6955"/>
                </a:cubicBezTo>
                <a:cubicBezTo>
                  <a:pt x="5820" y="6974"/>
                  <a:pt x="5781" y="6968"/>
                  <a:pt x="5769" y="6980"/>
                </a:cubicBezTo>
                <a:cubicBezTo>
                  <a:pt x="5756" y="6961"/>
                  <a:pt x="5795" y="6980"/>
                  <a:pt x="5795" y="6955"/>
                </a:cubicBezTo>
                <a:cubicBezTo>
                  <a:pt x="5804" y="6960"/>
                  <a:pt x="5810" y="6954"/>
                  <a:pt x="5821" y="6953"/>
                </a:cubicBezTo>
                <a:close/>
                <a:moveTo>
                  <a:pt x="6040" y="6949"/>
                </a:moveTo>
                <a:cubicBezTo>
                  <a:pt x="6002" y="6975"/>
                  <a:pt x="5956" y="6987"/>
                  <a:pt x="5911" y="7006"/>
                </a:cubicBezTo>
                <a:cubicBezTo>
                  <a:pt x="5930" y="6987"/>
                  <a:pt x="5988" y="6955"/>
                  <a:pt x="6040" y="6949"/>
                </a:cubicBezTo>
                <a:close/>
                <a:moveTo>
                  <a:pt x="6272" y="6937"/>
                </a:moveTo>
                <a:cubicBezTo>
                  <a:pt x="6260" y="6949"/>
                  <a:pt x="6272" y="6949"/>
                  <a:pt x="6272" y="6962"/>
                </a:cubicBezTo>
                <a:cubicBezTo>
                  <a:pt x="6246" y="6975"/>
                  <a:pt x="6227" y="6987"/>
                  <a:pt x="6201" y="6987"/>
                </a:cubicBezTo>
                <a:cubicBezTo>
                  <a:pt x="6220" y="6974"/>
                  <a:pt x="6240" y="6968"/>
                  <a:pt x="6266" y="6962"/>
                </a:cubicBezTo>
                <a:cubicBezTo>
                  <a:pt x="6266" y="6943"/>
                  <a:pt x="6234" y="6962"/>
                  <a:pt x="6240" y="6949"/>
                </a:cubicBezTo>
                <a:cubicBezTo>
                  <a:pt x="6240" y="6924"/>
                  <a:pt x="6253" y="6949"/>
                  <a:pt x="6272" y="6937"/>
                </a:cubicBezTo>
                <a:close/>
                <a:moveTo>
                  <a:pt x="5342" y="6936"/>
                </a:moveTo>
                <a:cubicBezTo>
                  <a:pt x="5330" y="6936"/>
                  <a:pt x="5310" y="6936"/>
                  <a:pt x="5303" y="6942"/>
                </a:cubicBezTo>
                <a:cubicBezTo>
                  <a:pt x="5303" y="6955"/>
                  <a:pt x="5303" y="6961"/>
                  <a:pt x="5316" y="6961"/>
                </a:cubicBezTo>
                <a:cubicBezTo>
                  <a:pt x="5330" y="6955"/>
                  <a:pt x="5336" y="6949"/>
                  <a:pt x="5342" y="6936"/>
                </a:cubicBezTo>
                <a:close/>
                <a:moveTo>
                  <a:pt x="4658" y="6918"/>
                </a:moveTo>
                <a:cubicBezTo>
                  <a:pt x="4670" y="6924"/>
                  <a:pt x="4684" y="6937"/>
                  <a:pt x="4696" y="6949"/>
                </a:cubicBezTo>
                <a:cubicBezTo>
                  <a:pt x="4696" y="6956"/>
                  <a:pt x="4676" y="6949"/>
                  <a:pt x="4676" y="6962"/>
                </a:cubicBezTo>
                <a:cubicBezTo>
                  <a:pt x="4676" y="6975"/>
                  <a:pt x="4690" y="6968"/>
                  <a:pt x="4703" y="6968"/>
                </a:cubicBezTo>
                <a:cubicBezTo>
                  <a:pt x="4690" y="6981"/>
                  <a:pt x="4703" y="7000"/>
                  <a:pt x="4722" y="7000"/>
                </a:cubicBezTo>
                <a:cubicBezTo>
                  <a:pt x="4709" y="7013"/>
                  <a:pt x="4684" y="7025"/>
                  <a:pt x="4664" y="7013"/>
                </a:cubicBezTo>
                <a:cubicBezTo>
                  <a:pt x="4664" y="7000"/>
                  <a:pt x="4684" y="7006"/>
                  <a:pt x="4684" y="6994"/>
                </a:cubicBezTo>
                <a:cubicBezTo>
                  <a:pt x="4664" y="6981"/>
                  <a:pt x="4632" y="7006"/>
                  <a:pt x="4613" y="7013"/>
                </a:cubicBezTo>
                <a:cubicBezTo>
                  <a:pt x="4625" y="7032"/>
                  <a:pt x="4638" y="7006"/>
                  <a:pt x="4658" y="7013"/>
                </a:cubicBezTo>
                <a:cubicBezTo>
                  <a:pt x="4638" y="7025"/>
                  <a:pt x="4619" y="7044"/>
                  <a:pt x="4586" y="7044"/>
                </a:cubicBezTo>
                <a:cubicBezTo>
                  <a:pt x="4586" y="7032"/>
                  <a:pt x="4593" y="7038"/>
                  <a:pt x="4613" y="7032"/>
                </a:cubicBezTo>
                <a:cubicBezTo>
                  <a:pt x="4606" y="7019"/>
                  <a:pt x="4593" y="7019"/>
                  <a:pt x="4580" y="7019"/>
                </a:cubicBezTo>
                <a:cubicBezTo>
                  <a:pt x="4580" y="6993"/>
                  <a:pt x="4580" y="6987"/>
                  <a:pt x="4613" y="6980"/>
                </a:cubicBezTo>
                <a:cubicBezTo>
                  <a:pt x="4619" y="6961"/>
                  <a:pt x="4599" y="6974"/>
                  <a:pt x="4586" y="6968"/>
                </a:cubicBezTo>
                <a:cubicBezTo>
                  <a:pt x="4599" y="6936"/>
                  <a:pt x="4651" y="6955"/>
                  <a:pt x="4658" y="6918"/>
                </a:cubicBezTo>
                <a:close/>
                <a:moveTo>
                  <a:pt x="4586" y="6910"/>
                </a:moveTo>
                <a:cubicBezTo>
                  <a:pt x="4606" y="6917"/>
                  <a:pt x="4599" y="6936"/>
                  <a:pt x="4594" y="6948"/>
                </a:cubicBezTo>
                <a:cubicBezTo>
                  <a:pt x="4567" y="6948"/>
                  <a:pt x="4548" y="6948"/>
                  <a:pt x="4535" y="6942"/>
                </a:cubicBezTo>
                <a:cubicBezTo>
                  <a:pt x="4535" y="6916"/>
                  <a:pt x="4574" y="6923"/>
                  <a:pt x="4586" y="6910"/>
                </a:cubicBezTo>
                <a:close/>
                <a:moveTo>
                  <a:pt x="4684" y="6885"/>
                </a:moveTo>
                <a:cubicBezTo>
                  <a:pt x="4690" y="6891"/>
                  <a:pt x="4651" y="6910"/>
                  <a:pt x="4651" y="6910"/>
                </a:cubicBezTo>
                <a:cubicBezTo>
                  <a:pt x="4631" y="6897"/>
                  <a:pt x="4670" y="6891"/>
                  <a:pt x="4684" y="6885"/>
                </a:cubicBezTo>
                <a:close/>
                <a:moveTo>
                  <a:pt x="2597" y="6885"/>
                </a:moveTo>
                <a:cubicBezTo>
                  <a:pt x="2616" y="6891"/>
                  <a:pt x="2604" y="6910"/>
                  <a:pt x="2597" y="6916"/>
                </a:cubicBezTo>
                <a:cubicBezTo>
                  <a:pt x="2578" y="6916"/>
                  <a:pt x="2597" y="6891"/>
                  <a:pt x="2578" y="6897"/>
                </a:cubicBezTo>
                <a:cubicBezTo>
                  <a:pt x="2578" y="6891"/>
                  <a:pt x="2597" y="6897"/>
                  <a:pt x="2597" y="6885"/>
                </a:cubicBezTo>
                <a:close/>
                <a:moveTo>
                  <a:pt x="5258" y="6878"/>
                </a:moveTo>
                <a:cubicBezTo>
                  <a:pt x="5226" y="6886"/>
                  <a:pt x="5168" y="6859"/>
                  <a:pt x="5168" y="6917"/>
                </a:cubicBezTo>
                <a:cubicBezTo>
                  <a:pt x="5135" y="6930"/>
                  <a:pt x="5078" y="6917"/>
                  <a:pt x="5065" y="6949"/>
                </a:cubicBezTo>
                <a:cubicBezTo>
                  <a:pt x="5104" y="7000"/>
                  <a:pt x="5232" y="6936"/>
                  <a:pt x="5258" y="6878"/>
                </a:cubicBezTo>
                <a:close/>
                <a:moveTo>
                  <a:pt x="4449" y="6869"/>
                </a:moveTo>
                <a:cubicBezTo>
                  <a:pt x="4427" y="6868"/>
                  <a:pt x="4407" y="6886"/>
                  <a:pt x="4412" y="6891"/>
                </a:cubicBezTo>
                <a:cubicBezTo>
                  <a:pt x="4425" y="6891"/>
                  <a:pt x="4457" y="6904"/>
                  <a:pt x="4463" y="6872"/>
                </a:cubicBezTo>
                <a:cubicBezTo>
                  <a:pt x="4459" y="6870"/>
                  <a:pt x="4454" y="6869"/>
                  <a:pt x="4449" y="6869"/>
                </a:cubicBezTo>
                <a:close/>
                <a:moveTo>
                  <a:pt x="4591" y="6849"/>
                </a:moveTo>
                <a:cubicBezTo>
                  <a:pt x="4599" y="6849"/>
                  <a:pt x="4608" y="6854"/>
                  <a:pt x="4618" y="6866"/>
                </a:cubicBezTo>
                <a:cubicBezTo>
                  <a:pt x="4599" y="6878"/>
                  <a:pt x="4547" y="6872"/>
                  <a:pt x="4534" y="6891"/>
                </a:cubicBezTo>
                <a:cubicBezTo>
                  <a:pt x="4534" y="6885"/>
                  <a:pt x="4515" y="6891"/>
                  <a:pt x="4522" y="6872"/>
                </a:cubicBezTo>
                <a:cubicBezTo>
                  <a:pt x="4553" y="6868"/>
                  <a:pt x="4572" y="6848"/>
                  <a:pt x="4591" y="6849"/>
                </a:cubicBezTo>
                <a:close/>
                <a:moveTo>
                  <a:pt x="6769" y="6827"/>
                </a:moveTo>
                <a:cubicBezTo>
                  <a:pt x="6789" y="6865"/>
                  <a:pt x="6685" y="6910"/>
                  <a:pt x="6647" y="6910"/>
                </a:cubicBezTo>
                <a:cubicBezTo>
                  <a:pt x="6679" y="6878"/>
                  <a:pt x="6738" y="6859"/>
                  <a:pt x="6769" y="6827"/>
                </a:cubicBezTo>
                <a:close/>
                <a:moveTo>
                  <a:pt x="5265" y="6827"/>
                </a:moveTo>
                <a:cubicBezTo>
                  <a:pt x="5232" y="6827"/>
                  <a:pt x="5181" y="6840"/>
                  <a:pt x="5200" y="6871"/>
                </a:cubicBezTo>
                <a:cubicBezTo>
                  <a:pt x="5206" y="6840"/>
                  <a:pt x="5232" y="6865"/>
                  <a:pt x="5265" y="6852"/>
                </a:cubicBezTo>
                <a:cubicBezTo>
                  <a:pt x="5265" y="6852"/>
                  <a:pt x="5265" y="6852"/>
                  <a:pt x="5265" y="6827"/>
                </a:cubicBezTo>
                <a:close/>
                <a:moveTo>
                  <a:pt x="5781" y="6796"/>
                </a:moveTo>
                <a:cubicBezTo>
                  <a:pt x="5820" y="6827"/>
                  <a:pt x="5859" y="6827"/>
                  <a:pt x="5891" y="6796"/>
                </a:cubicBezTo>
                <a:cubicBezTo>
                  <a:pt x="5872" y="6814"/>
                  <a:pt x="5904" y="6808"/>
                  <a:pt x="5924" y="6808"/>
                </a:cubicBezTo>
                <a:cubicBezTo>
                  <a:pt x="5885" y="6847"/>
                  <a:pt x="5822" y="6866"/>
                  <a:pt x="5763" y="6878"/>
                </a:cubicBezTo>
                <a:cubicBezTo>
                  <a:pt x="5763" y="6866"/>
                  <a:pt x="5769" y="6866"/>
                  <a:pt x="5769" y="6853"/>
                </a:cubicBezTo>
                <a:cubicBezTo>
                  <a:pt x="5717" y="6847"/>
                  <a:pt x="5717" y="6892"/>
                  <a:pt x="5672" y="6892"/>
                </a:cubicBezTo>
                <a:cubicBezTo>
                  <a:pt x="5685" y="6904"/>
                  <a:pt x="5704" y="6886"/>
                  <a:pt x="5724" y="6886"/>
                </a:cubicBezTo>
                <a:cubicBezTo>
                  <a:pt x="5691" y="6905"/>
                  <a:pt x="5685" y="6943"/>
                  <a:pt x="5626" y="6937"/>
                </a:cubicBezTo>
                <a:cubicBezTo>
                  <a:pt x="5633" y="6911"/>
                  <a:pt x="5626" y="6917"/>
                  <a:pt x="5620" y="6898"/>
                </a:cubicBezTo>
                <a:cubicBezTo>
                  <a:pt x="5652" y="6841"/>
                  <a:pt x="5736" y="6847"/>
                  <a:pt x="5781" y="6796"/>
                </a:cubicBezTo>
                <a:close/>
                <a:moveTo>
                  <a:pt x="5396" y="6775"/>
                </a:moveTo>
                <a:cubicBezTo>
                  <a:pt x="5372" y="6774"/>
                  <a:pt x="5363" y="6791"/>
                  <a:pt x="5368" y="6801"/>
                </a:cubicBezTo>
                <a:cubicBezTo>
                  <a:pt x="5387" y="6801"/>
                  <a:pt x="5407" y="6795"/>
                  <a:pt x="5407" y="6776"/>
                </a:cubicBezTo>
                <a:cubicBezTo>
                  <a:pt x="5403" y="6775"/>
                  <a:pt x="5399" y="6775"/>
                  <a:pt x="5396" y="6775"/>
                </a:cubicBezTo>
                <a:close/>
                <a:moveTo>
                  <a:pt x="4826" y="6769"/>
                </a:moveTo>
                <a:cubicBezTo>
                  <a:pt x="4819" y="6776"/>
                  <a:pt x="4800" y="6776"/>
                  <a:pt x="4806" y="6795"/>
                </a:cubicBezTo>
                <a:cubicBezTo>
                  <a:pt x="4735" y="6795"/>
                  <a:pt x="4696" y="6859"/>
                  <a:pt x="4625" y="6846"/>
                </a:cubicBezTo>
                <a:cubicBezTo>
                  <a:pt x="4677" y="6814"/>
                  <a:pt x="4755" y="6776"/>
                  <a:pt x="4826" y="6769"/>
                </a:cubicBezTo>
                <a:close/>
                <a:moveTo>
                  <a:pt x="4586" y="6751"/>
                </a:moveTo>
                <a:cubicBezTo>
                  <a:pt x="4534" y="6789"/>
                  <a:pt x="4463" y="6840"/>
                  <a:pt x="4380" y="6821"/>
                </a:cubicBezTo>
                <a:cubicBezTo>
                  <a:pt x="4373" y="6802"/>
                  <a:pt x="4406" y="6821"/>
                  <a:pt x="4399" y="6796"/>
                </a:cubicBezTo>
                <a:cubicBezTo>
                  <a:pt x="4406" y="6802"/>
                  <a:pt x="4406" y="6808"/>
                  <a:pt x="4406" y="6814"/>
                </a:cubicBezTo>
                <a:cubicBezTo>
                  <a:pt x="4444" y="6776"/>
                  <a:pt x="4515" y="6763"/>
                  <a:pt x="4586" y="6751"/>
                </a:cubicBezTo>
                <a:close/>
                <a:moveTo>
                  <a:pt x="6053" y="6750"/>
                </a:moveTo>
                <a:cubicBezTo>
                  <a:pt x="6055" y="6750"/>
                  <a:pt x="6057" y="6750"/>
                  <a:pt x="6059" y="6751"/>
                </a:cubicBezTo>
                <a:cubicBezTo>
                  <a:pt x="6039" y="6776"/>
                  <a:pt x="5988" y="6769"/>
                  <a:pt x="5968" y="6796"/>
                </a:cubicBezTo>
                <a:cubicBezTo>
                  <a:pt x="5975" y="6783"/>
                  <a:pt x="6021" y="6749"/>
                  <a:pt x="6053" y="6750"/>
                </a:cubicBezTo>
                <a:close/>
                <a:moveTo>
                  <a:pt x="3391" y="6749"/>
                </a:moveTo>
                <a:cubicBezTo>
                  <a:pt x="3393" y="6749"/>
                  <a:pt x="3396" y="6750"/>
                  <a:pt x="3398" y="6751"/>
                </a:cubicBezTo>
                <a:cubicBezTo>
                  <a:pt x="3398" y="6770"/>
                  <a:pt x="3385" y="6770"/>
                  <a:pt x="3385" y="6789"/>
                </a:cubicBezTo>
                <a:cubicBezTo>
                  <a:pt x="3366" y="6783"/>
                  <a:pt x="3333" y="6796"/>
                  <a:pt x="3327" y="6782"/>
                </a:cubicBezTo>
                <a:cubicBezTo>
                  <a:pt x="3327" y="6757"/>
                  <a:pt x="3372" y="6789"/>
                  <a:pt x="3372" y="6751"/>
                </a:cubicBezTo>
                <a:cubicBezTo>
                  <a:pt x="3377" y="6762"/>
                  <a:pt x="3378" y="6748"/>
                  <a:pt x="3391" y="6749"/>
                </a:cubicBezTo>
                <a:close/>
                <a:moveTo>
                  <a:pt x="5930" y="6744"/>
                </a:moveTo>
                <a:cubicBezTo>
                  <a:pt x="5930" y="6751"/>
                  <a:pt x="5936" y="6757"/>
                  <a:pt x="5936" y="6757"/>
                </a:cubicBezTo>
                <a:cubicBezTo>
                  <a:pt x="5911" y="6777"/>
                  <a:pt x="5885" y="6789"/>
                  <a:pt x="5852" y="6796"/>
                </a:cubicBezTo>
                <a:cubicBezTo>
                  <a:pt x="5852" y="6757"/>
                  <a:pt x="5904" y="6763"/>
                  <a:pt x="5930" y="6744"/>
                </a:cubicBezTo>
                <a:close/>
                <a:moveTo>
                  <a:pt x="6840" y="6732"/>
                </a:moveTo>
                <a:cubicBezTo>
                  <a:pt x="6847" y="6771"/>
                  <a:pt x="6750" y="6816"/>
                  <a:pt x="6685" y="6835"/>
                </a:cubicBezTo>
                <a:cubicBezTo>
                  <a:pt x="6673" y="6841"/>
                  <a:pt x="6692" y="6841"/>
                  <a:pt x="6679" y="6854"/>
                </a:cubicBezTo>
                <a:cubicBezTo>
                  <a:pt x="6589" y="6848"/>
                  <a:pt x="6595" y="6931"/>
                  <a:pt x="6518" y="6937"/>
                </a:cubicBezTo>
                <a:cubicBezTo>
                  <a:pt x="6531" y="6911"/>
                  <a:pt x="6570" y="6923"/>
                  <a:pt x="6576" y="6892"/>
                </a:cubicBezTo>
                <a:cubicBezTo>
                  <a:pt x="6531" y="6892"/>
                  <a:pt x="6518" y="6917"/>
                  <a:pt x="6479" y="6923"/>
                </a:cubicBezTo>
                <a:cubicBezTo>
                  <a:pt x="6576" y="6840"/>
                  <a:pt x="6731" y="6796"/>
                  <a:pt x="6840" y="6732"/>
                </a:cubicBezTo>
                <a:close/>
                <a:moveTo>
                  <a:pt x="4638" y="6725"/>
                </a:moveTo>
                <a:cubicBezTo>
                  <a:pt x="4638" y="6744"/>
                  <a:pt x="4619" y="6751"/>
                  <a:pt x="4599" y="6757"/>
                </a:cubicBezTo>
                <a:cubicBezTo>
                  <a:pt x="4605" y="6751"/>
                  <a:pt x="4605" y="6744"/>
                  <a:pt x="4599" y="6744"/>
                </a:cubicBezTo>
                <a:cubicBezTo>
                  <a:pt x="4605" y="6732"/>
                  <a:pt x="4618" y="6725"/>
                  <a:pt x="4638" y="6725"/>
                </a:cubicBezTo>
                <a:close/>
                <a:moveTo>
                  <a:pt x="666" y="6719"/>
                </a:moveTo>
                <a:cubicBezTo>
                  <a:pt x="692" y="6725"/>
                  <a:pt x="653" y="6732"/>
                  <a:pt x="666" y="6751"/>
                </a:cubicBezTo>
                <a:cubicBezTo>
                  <a:pt x="666" y="6751"/>
                  <a:pt x="666" y="6751"/>
                  <a:pt x="640" y="6751"/>
                </a:cubicBezTo>
                <a:cubicBezTo>
                  <a:pt x="640" y="6732"/>
                  <a:pt x="672" y="6744"/>
                  <a:pt x="666" y="6719"/>
                </a:cubicBezTo>
                <a:close/>
                <a:moveTo>
                  <a:pt x="4941" y="6708"/>
                </a:moveTo>
                <a:cubicBezTo>
                  <a:pt x="4947" y="6707"/>
                  <a:pt x="4953" y="6708"/>
                  <a:pt x="4961" y="6712"/>
                </a:cubicBezTo>
                <a:cubicBezTo>
                  <a:pt x="4948" y="6738"/>
                  <a:pt x="4916" y="6732"/>
                  <a:pt x="4897" y="6756"/>
                </a:cubicBezTo>
                <a:cubicBezTo>
                  <a:pt x="4890" y="6750"/>
                  <a:pt x="4877" y="6750"/>
                  <a:pt x="4877" y="6731"/>
                </a:cubicBezTo>
                <a:cubicBezTo>
                  <a:pt x="4903" y="6741"/>
                  <a:pt x="4917" y="6710"/>
                  <a:pt x="4941" y="6708"/>
                </a:cubicBezTo>
                <a:close/>
                <a:moveTo>
                  <a:pt x="6059" y="6693"/>
                </a:moveTo>
                <a:cubicBezTo>
                  <a:pt x="6033" y="6713"/>
                  <a:pt x="5994" y="6713"/>
                  <a:pt x="5982" y="6744"/>
                </a:cubicBezTo>
                <a:cubicBezTo>
                  <a:pt x="5975" y="6738"/>
                  <a:pt x="5956" y="6738"/>
                  <a:pt x="5949" y="6732"/>
                </a:cubicBezTo>
                <a:cubicBezTo>
                  <a:pt x="5975" y="6712"/>
                  <a:pt x="6014" y="6693"/>
                  <a:pt x="6059" y="6693"/>
                </a:cubicBezTo>
                <a:close/>
                <a:moveTo>
                  <a:pt x="6130" y="6661"/>
                </a:moveTo>
                <a:cubicBezTo>
                  <a:pt x="6143" y="6661"/>
                  <a:pt x="6092" y="6680"/>
                  <a:pt x="6072" y="6687"/>
                </a:cubicBezTo>
                <a:cubicBezTo>
                  <a:pt x="6072" y="6655"/>
                  <a:pt x="6118" y="6674"/>
                  <a:pt x="6130" y="6661"/>
                </a:cubicBezTo>
                <a:close/>
                <a:moveTo>
                  <a:pt x="1667" y="6655"/>
                </a:moveTo>
                <a:cubicBezTo>
                  <a:pt x="1648" y="6706"/>
                  <a:pt x="1602" y="6732"/>
                  <a:pt x="1551" y="6744"/>
                </a:cubicBezTo>
                <a:cubicBezTo>
                  <a:pt x="1564" y="6725"/>
                  <a:pt x="1571" y="6687"/>
                  <a:pt x="1583" y="6661"/>
                </a:cubicBezTo>
                <a:cubicBezTo>
                  <a:pt x="1615" y="6668"/>
                  <a:pt x="1641" y="6674"/>
                  <a:pt x="1667" y="6655"/>
                </a:cubicBezTo>
                <a:close/>
                <a:moveTo>
                  <a:pt x="6027" y="6654"/>
                </a:moveTo>
                <a:cubicBezTo>
                  <a:pt x="6021" y="6680"/>
                  <a:pt x="5962" y="6687"/>
                  <a:pt x="5949" y="6693"/>
                </a:cubicBezTo>
                <a:cubicBezTo>
                  <a:pt x="5962" y="6668"/>
                  <a:pt x="6008" y="6668"/>
                  <a:pt x="6027" y="6654"/>
                </a:cubicBezTo>
                <a:close/>
                <a:moveTo>
                  <a:pt x="3623" y="6624"/>
                </a:moveTo>
                <a:cubicBezTo>
                  <a:pt x="3611" y="6624"/>
                  <a:pt x="3595" y="6636"/>
                  <a:pt x="3599" y="6648"/>
                </a:cubicBezTo>
                <a:cubicBezTo>
                  <a:pt x="3605" y="6661"/>
                  <a:pt x="3624" y="6648"/>
                  <a:pt x="3637" y="6642"/>
                </a:cubicBezTo>
                <a:cubicBezTo>
                  <a:pt x="3637" y="6629"/>
                  <a:pt x="3631" y="6625"/>
                  <a:pt x="3623" y="6624"/>
                </a:cubicBezTo>
                <a:close/>
                <a:moveTo>
                  <a:pt x="6317" y="6623"/>
                </a:moveTo>
                <a:cubicBezTo>
                  <a:pt x="6317" y="6642"/>
                  <a:pt x="6291" y="6642"/>
                  <a:pt x="6279" y="6642"/>
                </a:cubicBezTo>
                <a:cubicBezTo>
                  <a:pt x="6285" y="6635"/>
                  <a:pt x="6298" y="6623"/>
                  <a:pt x="6317" y="6623"/>
                </a:cubicBezTo>
                <a:close/>
                <a:moveTo>
                  <a:pt x="5616" y="6609"/>
                </a:moveTo>
                <a:cubicBezTo>
                  <a:pt x="5605" y="6610"/>
                  <a:pt x="5595" y="6625"/>
                  <a:pt x="5590" y="6634"/>
                </a:cubicBezTo>
                <a:lnTo>
                  <a:pt x="5590" y="6635"/>
                </a:lnTo>
                <a:lnTo>
                  <a:pt x="5588" y="6635"/>
                </a:lnTo>
                <a:cubicBezTo>
                  <a:pt x="5586" y="6641"/>
                  <a:pt x="5586" y="6640"/>
                  <a:pt x="5588" y="6637"/>
                </a:cubicBezTo>
                <a:lnTo>
                  <a:pt x="5590" y="6635"/>
                </a:lnTo>
                <a:lnTo>
                  <a:pt x="5593" y="6633"/>
                </a:lnTo>
                <a:cubicBezTo>
                  <a:pt x="5606" y="6630"/>
                  <a:pt x="5626" y="6632"/>
                  <a:pt x="5620" y="6610"/>
                </a:cubicBezTo>
                <a:cubicBezTo>
                  <a:pt x="5619" y="6610"/>
                  <a:pt x="5618" y="6609"/>
                  <a:pt x="5616" y="6609"/>
                </a:cubicBezTo>
                <a:close/>
                <a:moveTo>
                  <a:pt x="543" y="6604"/>
                </a:moveTo>
                <a:cubicBezTo>
                  <a:pt x="550" y="6604"/>
                  <a:pt x="556" y="6629"/>
                  <a:pt x="576" y="6610"/>
                </a:cubicBezTo>
                <a:cubicBezTo>
                  <a:pt x="595" y="6616"/>
                  <a:pt x="562" y="6616"/>
                  <a:pt x="569" y="6635"/>
                </a:cubicBezTo>
                <a:cubicBezTo>
                  <a:pt x="563" y="6635"/>
                  <a:pt x="556" y="6629"/>
                  <a:pt x="543" y="6629"/>
                </a:cubicBezTo>
                <a:cubicBezTo>
                  <a:pt x="511" y="6673"/>
                  <a:pt x="427" y="6648"/>
                  <a:pt x="407" y="6712"/>
                </a:cubicBezTo>
                <a:cubicBezTo>
                  <a:pt x="395" y="6706"/>
                  <a:pt x="381" y="6706"/>
                  <a:pt x="375" y="6699"/>
                </a:cubicBezTo>
                <a:cubicBezTo>
                  <a:pt x="427" y="6649"/>
                  <a:pt x="492" y="6642"/>
                  <a:pt x="543" y="6604"/>
                </a:cubicBezTo>
                <a:close/>
                <a:moveTo>
                  <a:pt x="1441" y="6603"/>
                </a:moveTo>
                <a:cubicBezTo>
                  <a:pt x="1443" y="6603"/>
                  <a:pt x="1445" y="6603"/>
                  <a:pt x="1447" y="6604"/>
                </a:cubicBezTo>
                <a:cubicBezTo>
                  <a:pt x="1454" y="6623"/>
                  <a:pt x="1434" y="6623"/>
                  <a:pt x="1428" y="6635"/>
                </a:cubicBezTo>
                <a:cubicBezTo>
                  <a:pt x="1435" y="6655"/>
                  <a:pt x="1454" y="6655"/>
                  <a:pt x="1447" y="6687"/>
                </a:cubicBezTo>
                <a:cubicBezTo>
                  <a:pt x="1466" y="6687"/>
                  <a:pt x="1486" y="6687"/>
                  <a:pt x="1498" y="6679"/>
                </a:cubicBezTo>
                <a:cubicBezTo>
                  <a:pt x="1504" y="6712"/>
                  <a:pt x="1518" y="6724"/>
                  <a:pt x="1530" y="6743"/>
                </a:cubicBezTo>
                <a:cubicBezTo>
                  <a:pt x="1485" y="6756"/>
                  <a:pt x="1421" y="6724"/>
                  <a:pt x="1401" y="6795"/>
                </a:cubicBezTo>
                <a:cubicBezTo>
                  <a:pt x="1395" y="6814"/>
                  <a:pt x="1421" y="6801"/>
                  <a:pt x="1421" y="6814"/>
                </a:cubicBezTo>
                <a:cubicBezTo>
                  <a:pt x="1421" y="6839"/>
                  <a:pt x="1402" y="6839"/>
                  <a:pt x="1376" y="6839"/>
                </a:cubicBezTo>
                <a:cubicBezTo>
                  <a:pt x="1382" y="6871"/>
                  <a:pt x="1350" y="6865"/>
                  <a:pt x="1337" y="6884"/>
                </a:cubicBezTo>
                <a:cubicBezTo>
                  <a:pt x="1324" y="6864"/>
                  <a:pt x="1350" y="6858"/>
                  <a:pt x="1357" y="6833"/>
                </a:cubicBezTo>
                <a:cubicBezTo>
                  <a:pt x="1357" y="6820"/>
                  <a:pt x="1357" y="6820"/>
                  <a:pt x="1344" y="6814"/>
                </a:cubicBezTo>
                <a:cubicBezTo>
                  <a:pt x="1331" y="6827"/>
                  <a:pt x="1267" y="6904"/>
                  <a:pt x="1293" y="6852"/>
                </a:cubicBezTo>
                <a:cubicBezTo>
                  <a:pt x="1286" y="6833"/>
                  <a:pt x="1260" y="6840"/>
                  <a:pt x="1260" y="6821"/>
                </a:cubicBezTo>
                <a:cubicBezTo>
                  <a:pt x="1241" y="6821"/>
                  <a:pt x="1260" y="6846"/>
                  <a:pt x="1241" y="6840"/>
                </a:cubicBezTo>
                <a:cubicBezTo>
                  <a:pt x="1253" y="6763"/>
                  <a:pt x="1408" y="6821"/>
                  <a:pt x="1357" y="6712"/>
                </a:cubicBezTo>
                <a:cubicBezTo>
                  <a:pt x="1350" y="6706"/>
                  <a:pt x="1331" y="6706"/>
                  <a:pt x="1324" y="6706"/>
                </a:cubicBezTo>
                <a:cubicBezTo>
                  <a:pt x="1331" y="6667"/>
                  <a:pt x="1383" y="6674"/>
                  <a:pt x="1389" y="6635"/>
                </a:cubicBezTo>
                <a:cubicBezTo>
                  <a:pt x="1438" y="6648"/>
                  <a:pt x="1413" y="6604"/>
                  <a:pt x="1441" y="6603"/>
                </a:cubicBezTo>
                <a:close/>
                <a:moveTo>
                  <a:pt x="3282" y="6578"/>
                </a:moveTo>
                <a:cubicBezTo>
                  <a:pt x="3205" y="6636"/>
                  <a:pt x="3114" y="6674"/>
                  <a:pt x="3036" y="6732"/>
                </a:cubicBezTo>
                <a:cubicBezTo>
                  <a:pt x="3140" y="6687"/>
                  <a:pt x="3230" y="6655"/>
                  <a:pt x="3302" y="6585"/>
                </a:cubicBezTo>
                <a:cubicBezTo>
                  <a:pt x="3295" y="6585"/>
                  <a:pt x="3288" y="6578"/>
                  <a:pt x="3282" y="6578"/>
                </a:cubicBezTo>
                <a:close/>
                <a:moveTo>
                  <a:pt x="6350" y="6540"/>
                </a:moveTo>
                <a:cubicBezTo>
                  <a:pt x="6350" y="6565"/>
                  <a:pt x="6311" y="6578"/>
                  <a:pt x="6305" y="6571"/>
                </a:cubicBezTo>
                <a:cubicBezTo>
                  <a:pt x="6266" y="6597"/>
                  <a:pt x="6234" y="6629"/>
                  <a:pt x="6175" y="6629"/>
                </a:cubicBezTo>
                <a:cubicBezTo>
                  <a:pt x="6214" y="6591"/>
                  <a:pt x="6305" y="6565"/>
                  <a:pt x="6350" y="6540"/>
                </a:cubicBezTo>
                <a:close/>
                <a:moveTo>
                  <a:pt x="5716" y="6521"/>
                </a:moveTo>
                <a:cubicBezTo>
                  <a:pt x="5724" y="6552"/>
                  <a:pt x="5698" y="6552"/>
                  <a:pt x="5690" y="6578"/>
                </a:cubicBezTo>
                <a:cubicBezTo>
                  <a:pt x="5730" y="6572"/>
                  <a:pt x="5769" y="6559"/>
                  <a:pt x="5781" y="6521"/>
                </a:cubicBezTo>
                <a:cubicBezTo>
                  <a:pt x="5755" y="6527"/>
                  <a:pt x="5736" y="6540"/>
                  <a:pt x="5716" y="6521"/>
                </a:cubicBezTo>
                <a:close/>
                <a:moveTo>
                  <a:pt x="4703" y="6521"/>
                </a:moveTo>
                <a:cubicBezTo>
                  <a:pt x="4677" y="6521"/>
                  <a:pt x="4664" y="6533"/>
                  <a:pt x="4651" y="6546"/>
                </a:cubicBezTo>
                <a:cubicBezTo>
                  <a:pt x="4676" y="6552"/>
                  <a:pt x="4676" y="6521"/>
                  <a:pt x="4696" y="6540"/>
                </a:cubicBezTo>
                <a:cubicBezTo>
                  <a:pt x="4696" y="6527"/>
                  <a:pt x="4696" y="6527"/>
                  <a:pt x="4703" y="6521"/>
                </a:cubicBezTo>
                <a:close/>
                <a:moveTo>
                  <a:pt x="1693" y="6508"/>
                </a:moveTo>
                <a:cubicBezTo>
                  <a:pt x="1680" y="6508"/>
                  <a:pt x="1667" y="6521"/>
                  <a:pt x="1661" y="6533"/>
                </a:cubicBezTo>
                <a:cubicBezTo>
                  <a:pt x="1667" y="6533"/>
                  <a:pt x="1667" y="6546"/>
                  <a:pt x="1673" y="6546"/>
                </a:cubicBezTo>
                <a:cubicBezTo>
                  <a:pt x="1699" y="6546"/>
                  <a:pt x="1706" y="6527"/>
                  <a:pt x="1693" y="6508"/>
                </a:cubicBezTo>
                <a:close/>
                <a:moveTo>
                  <a:pt x="1505" y="6501"/>
                </a:moveTo>
                <a:cubicBezTo>
                  <a:pt x="1512" y="6514"/>
                  <a:pt x="1480" y="6540"/>
                  <a:pt x="1454" y="6540"/>
                </a:cubicBezTo>
                <a:cubicBezTo>
                  <a:pt x="1466" y="6520"/>
                  <a:pt x="1492" y="6520"/>
                  <a:pt x="1505" y="6501"/>
                </a:cubicBezTo>
                <a:close/>
                <a:moveTo>
                  <a:pt x="1557" y="6469"/>
                </a:moveTo>
                <a:cubicBezTo>
                  <a:pt x="1577" y="6482"/>
                  <a:pt x="1545" y="6495"/>
                  <a:pt x="1545" y="6501"/>
                </a:cubicBezTo>
                <a:cubicBezTo>
                  <a:pt x="1519" y="6488"/>
                  <a:pt x="1557" y="6482"/>
                  <a:pt x="1557" y="6469"/>
                </a:cubicBezTo>
                <a:close/>
                <a:moveTo>
                  <a:pt x="6092" y="6450"/>
                </a:moveTo>
                <a:cubicBezTo>
                  <a:pt x="6085" y="6469"/>
                  <a:pt x="6105" y="6463"/>
                  <a:pt x="6111" y="6457"/>
                </a:cubicBezTo>
                <a:cubicBezTo>
                  <a:pt x="6118" y="6457"/>
                  <a:pt x="6118" y="6476"/>
                  <a:pt x="6124" y="6482"/>
                </a:cubicBezTo>
                <a:cubicBezTo>
                  <a:pt x="6104" y="6501"/>
                  <a:pt x="6085" y="6514"/>
                  <a:pt x="6053" y="6514"/>
                </a:cubicBezTo>
                <a:cubicBezTo>
                  <a:pt x="6072" y="6488"/>
                  <a:pt x="6059" y="6463"/>
                  <a:pt x="6092" y="6450"/>
                </a:cubicBezTo>
                <a:close/>
                <a:moveTo>
                  <a:pt x="5271" y="6431"/>
                </a:moveTo>
                <a:cubicBezTo>
                  <a:pt x="5265" y="6443"/>
                  <a:pt x="5239" y="6443"/>
                  <a:pt x="5220" y="6450"/>
                </a:cubicBezTo>
                <a:cubicBezTo>
                  <a:pt x="5232" y="6437"/>
                  <a:pt x="5251" y="6431"/>
                  <a:pt x="5271" y="6431"/>
                </a:cubicBezTo>
                <a:close/>
                <a:moveTo>
                  <a:pt x="5998" y="6427"/>
                </a:moveTo>
                <a:lnTo>
                  <a:pt x="5994" y="6431"/>
                </a:lnTo>
                <a:cubicBezTo>
                  <a:pt x="5995" y="6430"/>
                  <a:pt x="5996" y="6429"/>
                  <a:pt x="5997" y="6428"/>
                </a:cubicBezTo>
                <a:lnTo>
                  <a:pt x="5998" y="6427"/>
                </a:lnTo>
                <a:close/>
                <a:moveTo>
                  <a:pt x="7338" y="6405"/>
                </a:moveTo>
                <a:cubicBezTo>
                  <a:pt x="7332" y="6418"/>
                  <a:pt x="7319" y="6424"/>
                  <a:pt x="7306" y="6424"/>
                </a:cubicBezTo>
                <a:cubicBezTo>
                  <a:pt x="7306" y="6405"/>
                  <a:pt x="7319" y="6405"/>
                  <a:pt x="7338" y="6405"/>
                </a:cubicBezTo>
                <a:close/>
                <a:moveTo>
                  <a:pt x="6362" y="6405"/>
                </a:moveTo>
                <a:cubicBezTo>
                  <a:pt x="6343" y="6443"/>
                  <a:pt x="6305" y="6469"/>
                  <a:pt x="6246" y="6469"/>
                </a:cubicBezTo>
                <a:cubicBezTo>
                  <a:pt x="6279" y="6444"/>
                  <a:pt x="6311" y="6412"/>
                  <a:pt x="6362" y="6405"/>
                </a:cubicBezTo>
                <a:close/>
                <a:moveTo>
                  <a:pt x="5348" y="6387"/>
                </a:moveTo>
                <a:cubicBezTo>
                  <a:pt x="5362" y="6393"/>
                  <a:pt x="5368" y="6405"/>
                  <a:pt x="5374" y="6418"/>
                </a:cubicBezTo>
                <a:cubicBezTo>
                  <a:pt x="5361" y="6424"/>
                  <a:pt x="5342" y="6424"/>
                  <a:pt x="5322" y="6418"/>
                </a:cubicBezTo>
                <a:cubicBezTo>
                  <a:pt x="5322" y="6399"/>
                  <a:pt x="5348" y="6405"/>
                  <a:pt x="5348" y="6387"/>
                </a:cubicBezTo>
                <a:close/>
                <a:moveTo>
                  <a:pt x="5411" y="6382"/>
                </a:moveTo>
                <a:cubicBezTo>
                  <a:pt x="5417" y="6382"/>
                  <a:pt x="5423" y="6383"/>
                  <a:pt x="5426" y="6387"/>
                </a:cubicBezTo>
                <a:cubicBezTo>
                  <a:pt x="5426" y="6405"/>
                  <a:pt x="5400" y="6393"/>
                  <a:pt x="5387" y="6412"/>
                </a:cubicBezTo>
                <a:cubicBezTo>
                  <a:pt x="5368" y="6398"/>
                  <a:pt x="5392" y="6383"/>
                  <a:pt x="5411" y="6382"/>
                </a:cubicBezTo>
                <a:close/>
                <a:moveTo>
                  <a:pt x="5504" y="6379"/>
                </a:moveTo>
                <a:cubicBezTo>
                  <a:pt x="5459" y="6431"/>
                  <a:pt x="5407" y="6482"/>
                  <a:pt x="5330" y="6501"/>
                </a:cubicBezTo>
                <a:cubicBezTo>
                  <a:pt x="5310" y="6488"/>
                  <a:pt x="5342" y="6482"/>
                  <a:pt x="5330" y="6462"/>
                </a:cubicBezTo>
                <a:cubicBezTo>
                  <a:pt x="5388" y="6456"/>
                  <a:pt x="5427" y="6386"/>
                  <a:pt x="5504" y="6379"/>
                </a:cubicBezTo>
                <a:close/>
                <a:moveTo>
                  <a:pt x="889" y="6373"/>
                </a:moveTo>
                <a:cubicBezTo>
                  <a:pt x="901" y="6373"/>
                  <a:pt x="913" y="6377"/>
                  <a:pt x="924" y="6387"/>
                </a:cubicBezTo>
                <a:cubicBezTo>
                  <a:pt x="911" y="6432"/>
                  <a:pt x="859" y="6444"/>
                  <a:pt x="814" y="6457"/>
                </a:cubicBezTo>
                <a:cubicBezTo>
                  <a:pt x="819" y="6414"/>
                  <a:pt x="853" y="6374"/>
                  <a:pt x="889" y="6373"/>
                </a:cubicBezTo>
                <a:close/>
                <a:moveTo>
                  <a:pt x="2138" y="6360"/>
                </a:moveTo>
                <a:cubicBezTo>
                  <a:pt x="2145" y="6379"/>
                  <a:pt x="2119" y="6373"/>
                  <a:pt x="2112" y="6379"/>
                </a:cubicBezTo>
                <a:cubicBezTo>
                  <a:pt x="2100" y="6373"/>
                  <a:pt x="2126" y="6360"/>
                  <a:pt x="2138" y="6360"/>
                </a:cubicBezTo>
                <a:close/>
                <a:moveTo>
                  <a:pt x="6137" y="6342"/>
                </a:moveTo>
                <a:cubicBezTo>
                  <a:pt x="6117" y="6386"/>
                  <a:pt x="6059" y="6392"/>
                  <a:pt x="6039" y="6437"/>
                </a:cubicBezTo>
                <a:cubicBezTo>
                  <a:pt x="6028" y="6437"/>
                  <a:pt x="6012" y="6418"/>
                  <a:pt x="5999" y="6426"/>
                </a:cubicBezTo>
                <a:lnTo>
                  <a:pt x="5998" y="6427"/>
                </a:lnTo>
                <a:lnTo>
                  <a:pt x="6000" y="6425"/>
                </a:lnTo>
                <a:cubicBezTo>
                  <a:pt x="6029" y="6395"/>
                  <a:pt x="6088" y="6365"/>
                  <a:pt x="6137" y="6342"/>
                </a:cubicBezTo>
                <a:close/>
                <a:moveTo>
                  <a:pt x="6614" y="6341"/>
                </a:moveTo>
                <a:cubicBezTo>
                  <a:pt x="6628" y="6348"/>
                  <a:pt x="6640" y="6354"/>
                  <a:pt x="6634" y="6379"/>
                </a:cubicBezTo>
                <a:cubicBezTo>
                  <a:pt x="6595" y="6379"/>
                  <a:pt x="6608" y="6431"/>
                  <a:pt x="6563" y="6437"/>
                </a:cubicBezTo>
                <a:cubicBezTo>
                  <a:pt x="6557" y="6463"/>
                  <a:pt x="6602" y="6450"/>
                  <a:pt x="6595" y="6476"/>
                </a:cubicBezTo>
                <a:cubicBezTo>
                  <a:pt x="6583" y="6488"/>
                  <a:pt x="6550" y="6482"/>
                  <a:pt x="6544" y="6501"/>
                </a:cubicBezTo>
                <a:cubicBezTo>
                  <a:pt x="6524" y="6495"/>
                  <a:pt x="6557" y="6482"/>
                  <a:pt x="6557" y="6469"/>
                </a:cubicBezTo>
                <a:cubicBezTo>
                  <a:pt x="6492" y="6437"/>
                  <a:pt x="6447" y="6527"/>
                  <a:pt x="6388" y="6520"/>
                </a:cubicBezTo>
                <a:cubicBezTo>
                  <a:pt x="6376" y="6520"/>
                  <a:pt x="6382" y="6552"/>
                  <a:pt x="6356" y="6539"/>
                </a:cubicBezTo>
                <a:cubicBezTo>
                  <a:pt x="6395" y="6475"/>
                  <a:pt x="6485" y="6456"/>
                  <a:pt x="6517" y="6398"/>
                </a:cubicBezTo>
                <a:cubicBezTo>
                  <a:pt x="6531" y="6398"/>
                  <a:pt x="6524" y="6424"/>
                  <a:pt x="6537" y="6424"/>
                </a:cubicBezTo>
                <a:cubicBezTo>
                  <a:pt x="6563" y="6392"/>
                  <a:pt x="6588" y="6366"/>
                  <a:pt x="6614" y="6341"/>
                </a:cubicBezTo>
                <a:close/>
                <a:moveTo>
                  <a:pt x="5968" y="6322"/>
                </a:moveTo>
                <a:cubicBezTo>
                  <a:pt x="5930" y="6322"/>
                  <a:pt x="5885" y="6342"/>
                  <a:pt x="5897" y="6373"/>
                </a:cubicBezTo>
                <a:cubicBezTo>
                  <a:pt x="5917" y="6348"/>
                  <a:pt x="5956" y="6354"/>
                  <a:pt x="5968" y="6322"/>
                </a:cubicBezTo>
                <a:close/>
                <a:moveTo>
                  <a:pt x="5613" y="6315"/>
                </a:moveTo>
                <a:cubicBezTo>
                  <a:pt x="5588" y="6329"/>
                  <a:pt x="5562" y="6373"/>
                  <a:pt x="5529" y="6360"/>
                </a:cubicBezTo>
                <a:cubicBezTo>
                  <a:pt x="5536" y="6348"/>
                  <a:pt x="5543" y="6342"/>
                  <a:pt x="5548" y="6341"/>
                </a:cubicBezTo>
                <a:cubicBezTo>
                  <a:pt x="5542" y="6328"/>
                  <a:pt x="5529" y="6353"/>
                  <a:pt x="5516" y="6347"/>
                </a:cubicBezTo>
                <a:cubicBezTo>
                  <a:pt x="5542" y="6309"/>
                  <a:pt x="5587" y="6334"/>
                  <a:pt x="5613" y="6315"/>
                </a:cubicBezTo>
                <a:close/>
                <a:moveTo>
                  <a:pt x="5698" y="6309"/>
                </a:moveTo>
                <a:cubicBezTo>
                  <a:pt x="5710" y="6329"/>
                  <a:pt x="5685" y="6354"/>
                  <a:pt x="5659" y="6354"/>
                </a:cubicBezTo>
                <a:cubicBezTo>
                  <a:pt x="5639" y="6328"/>
                  <a:pt x="5685" y="6322"/>
                  <a:pt x="5698" y="6309"/>
                </a:cubicBezTo>
                <a:close/>
                <a:moveTo>
                  <a:pt x="6677" y="6306"/>
                </a:moveTo>
                <a:cubicBezTo>
                  <a:pt x="6680" y="6306"/>
                  <a:pt x="6684" y="6307"/>
                  <a:pt x="6686" y="6310"/>
                </a:cubicBezTo>
                <a:cubicBezTo>
                  <a:pt x="6680" y="6323"/>
                  <a:pt x="6660" y="6316"/>
                  <a:pt x="6660" y="6329"/>
                </a:cubicBezTo>
                <a:cubicBezTo>
                  <a:pt x="6644" y="6324"/>
                  <a:pt x="6662" y="6306"/>
                  <a:pt x="6677" y="6306"/>
                </a:cubicBezTo>
                <a:close/>
                <a:moveTo>
                  <a:pt x="6434" y="6297"/>
                </a:moveTo>
                <a:cubicBezTo>
                  <a:pt x="6434" y="6315"/>
                  <a:pt x="6421" y="6315"/>
                  <a:pt x="6401" y="6315"/>
                </a:cubicBezTo>
                <a:cubicBezTo>
                  <a:pt x="6407" y="6309"/>
                  <a:pt x="6421" y="6303"/>
                  <a:pt x="6434" y="6297"/>
                </a:cubicBezTo>
                <a:close/>
                <a:moveTo>
                  <a:pt x="5458" y="6290"/>
                </a:moveTo>
                <a:cubicBezTo>
                  <a:pt x="5446" y="6315"/>
                  <a:pt x="5420" y="6323"/>
                  <a:pt x="5400" y="6335"/>
                </a:cubicBezTo>
                <a:cubicBezTo>
                  <a:pt x="5387" y="6309"/>
                  <a:pt x="5439" y="6303"/>
                  <a:pt x="5458" y="6290"/>
                </a:cubicBezTo>
                <a:close/>
                <a:moveTo>
                  <a:pt x="7462" y="6270"/>
                </a:moveTo>
                <a:cubicBezTo>
                  <a:pt x="7468" y="6277"/>
                  <a:pt x="7468" y="6289"/>
                  <a:pt x="7474" y="6296"/>
                </a:cubicBezTo>
                <a:cubicBezTo>
                  <a:pt x="7448" y="6302"/>
                  <a:pt x="7442" y="6328"/>
                  <a:pt x="7455" y="6347"/>
                </a:cubicBezTo>
                <a:cubicBezTo>
                  <a:pt x="7436" y="6341"/>
                  <a:pt x="7429" y="6322"/>
                  <a:pt x="7403" y="6315"/>
                </a:cubicBezTo>
                <a:cubicBezTo>
                  <a:pt x="7410" y="6297"/>
                  <a:pt x="7448" y="6335"/>
                  <a:pt x="7455" y="6290"/>
                </a:cubicBezTo>
                <a:cubicBezTo>
                  <a:pt x="7447" y="6290"/>
                  <a:pt x="7441" y="6284"/>
                  <a:pt x="7435" y="6284"/>
                </a:cubicBezTo>
                <a:cubicBezTo>
                  <a:pt x="7428" y="6265"/>
                  <a:pt x="7461" y="6284"/>
                  <a:pt x="7462" y="6270"/>
                </a:cubicBezTo>
                <a:close/>
                <a:moveTo>
                  <a:pt x="5904" y="6259"/>
                </a:moveTo>
                <a:cubicBezTo>
                  <a:pt x="5885" y="6278"/>
                  <a:pt x="5852" y="6278"/>
                  <a:pt x="5840" y="6297"/>
                </a:cubicBezTo>
                <a:cubicBezTo>
                  <a:pt x="5872" y="6304"/>
                  <a:pt x="5930" y="6278"/>
                  <a:pt x="5904" y="6259"/>
                </a:cubicBezTo>
                <a:close/>
                <a:moveTo>
                  <a:pt x="7370" y="6246"/>
                </a:moveTo>
                <a:cubicBezTo>
                  <a:pt x="7377" y="6265"/>
                  <a:pt x="7351" y="6252"/>
                  <a:pt x="7357" y="6271"/>
                </a:cubicBezTo>
                <a:cubicBezTo>
                  <a:pt x="7350" y="6265"/>
                  <a:pt x="7350" y="6259"/>
                  <a:pt x="7338" y="6259"/>
                </a:cubicBezTo>
                <a:cubicBezTo>
                  <a:pt x="7345" y="6252"/>
                  <a:pt x="7357" y="6245"/>
                  <a:pt x="7370" y="6246"/>
                </a:cubicBezTo>
                <a:close/>
                <a:moveTo>
                  <a:pt x="6130" y="6240"/>
                </a:moveTo>
                <a:cubicBezTo>
                  <a:pt x="6085" y="6246"/>
                  <a:pt x="6059" y="6265"/>
                  <a:pt x="6008" y="6271"/>
                </a:cubicBezTo>
                <a:cubicBezTo>
                  <a:pt x="5995" y="6290"/>
                  <a:pt x="6021" y="6290"/>
                  <a:pt x="6008" y="6303"/>
                </a:cubicBezTo>
                <a:cubicBezTo>
                  <a:pt x="6066" y="6303"/>
                  <a:pt x="6098" y="6271"/>
                  <a:pt x="6130" y="6240"/>
                </a:cubicBezTo>
                <a:close/>
                <a:moveTo>
                  <a:pt x="7081" y="6236"/>
                </a:moveTo>
                <a:cubicBezTo>
                  <a:pt x="7090" y="6236"/>
                  <a:pt x="7097" y="6242"/>
                  <a:pt x="7099" y="6259"/>
                </a:cubicBezTo>
                <a:cubicBezTo>
                  <a:pt x="7073" y="6259"/>
                  <a:pt x="7041" y="6265"/>
                  <a:pt x="7028" y="6290"/>
                </a:cubicBezTo>
                <a:cubicBezTo>
                  <a:pt x="7019" y="6277"/>
                  <a:pt x="7056" y="6236"/>
                  <a:pt x="7081" y="6236"/>
                </a:cubicBezTo>
                <a:close/>
                <a:moveTo>
                  <a:pt x="26" y="6233"/>
                </a:moveTo>
                <a:cubicBezTo>
                  <a:pt x="52" y="6245"/>
                  <a:pt x="58" y="6265"/>
                  <a:pt x="91" y="6251"/>
                </a:cubicBezTo>
                <a:cubicBezTo>
                  <a:pt x="97" y="6278"/>
                  <a:pt x="58" y="6265"/>
                  <a:pt x="58" y="6290"/>
                </a:cubicBezTo>
                <a:cubicBezTo>
                  <a:pt x="39" y="6284"/>
                  <a:pt x="26" y="6265"/>
                  <a:pt x="0" y="6271"/>
                </a:cubicBezTo>
                <a:cubicBezTo>
                  <a:pt x="6" y="6251"/>
                  <a:pt x="13" y="6239"/>
                  <a:pt x="26" y="6233"/>
                </a:cubicBezTo>
                <a:close/>
                <a:moveTo>
                  <a:pt x="1370" y="6223"/>
                </a:moveTo>
                <a:cubicBezTo>
                  <a:pt x="1389" y="6222"/>
                  <a:pt x="1407" y="6229"/>
                  <a:pt x="1415" y="6233"/>
                </a:cubicBezTo>
                <a:cubicBezTo>
                  <a:pt x="1396" y="6239"/>
                  <a:pt x="1357" y="6251"/>
                  <a:pt x="1338" y="6233"/>
                </a:cubicBezTo>
                <a:cubicBezTo>
                  <a:pt x="1347" y="6225"/>
                  <a:pt x="1359" y="6223"/>
                  <a:pt x="1370" y="6223"/>
                </a:cubicBezTo>
                <a:close/>
                <a:moveTo>
                  <a:pt x="6452" y="6214"/>
                </a:moveTo>
                <a:cubicBezTo>
                  <a:pt x="6440" y="6240"/>
                  <a:pt x="6427" y="6259"/>
                  <a:pt x="6401" y="6271"/>
                </a:cubicBezTo>
                <a:cubicBezTo>
                  <a:pt x="6401" y="6259"/>
                  <a:pt x="6401" y="6252"/>
                  <a:pt x="6388" y="6252"/>
                </a:cubicBezTo>
                <a:cubicBezTo>
                  <a:pt x="6401" y="6233"/>
                  <a:pt x="6421" y="6220"/>
                  <a:pt x="6452" y="6214"/>
                </a:cubicBezTo>
                <a:close/>
                <a:moveTo>
                  <a:pt x="6705" y="6207"/>
                </a:moveTo>
                <a:cubicBezTo>
                  <a:pt x="6705" y="6207"/>
                  <a:pt x="6711" y="6214"/>
                  <a:pt x="6718" y="6214"/>
                </a:cubicBezTo>
                <a:cubicBezTo>
                  <a:pt x="6711" y="6239"/>
                  <a:pt x="6660" y="6207"/>
                  <a:pt x="6673" y="6259"/>
                </a:cubicBezTo>
                <a:cubicBezTo>
                  <a:pt x="6673" y="6259"/>
                  <a:pt x="6673" y="6259"/>
                  <a:pt x="6634" y="6259"/>
                </a:cubicBezTo>
                <a:cubicBezTo>
                  <a:pt x="6615" y="6290"/>
                  <a:pt x="6576" y="6310"/>
                  <a:pt x="6550" y="6335"/>
                </a:cubicBezTo>
                <a:cubicBezTo>
                  <a:pt x="6486" y="6329"/>
                  <a:pt x="6460" y="6405"/>
                  <a:pt x="6382" y="6405"/>
                </a:cubicBezTo>
                <a:cubicBezTo>
                  <a:pt x="6388" y="6399"/>
                  <a:pt x="6388" y="6393"/>
                  <a:pt x="6376" y="6393"/>
                </a:cubicBezTo>
                <a:cubicBezTo>
                  <a:pt x="6408" y="6360"/>
                  <a:pt x="6460" y="6316"/>
                  <a:pt x="6518" y="6329"/>
                </a:cubicBezTo>
                <a:cubicBezTo>
                  <a:pt x="6569" y="6278"/>
                  <a:pt x="6640" y="6246"/>
                  <a:pt x="6705" y="6207"/>
                </a:cubicBezTo>
                <a:close/>
                <a:moveTo>
                  <a:pt x="3325" y="6205"/>
                </a:moveTo>
                <a:cubicBezTo>
                  <a:pt x="3321" y="6205"/>
                  <a:pt x="3317" y="6206"/>
                  <a:pt x="3314" y="6207"/>
                </a:cubicBezTo>
                <a:cubicBezTo>
                  <a:pt x="3314" y="6207"/>
                  <a:pt x="3314" y="6207"/>
                  <a:pt x="3314" y="6226"/>
                </a:cubicBezTo>
                <a:cubicBezTo>
                  <a:pt x="3333" y="6226"/>
                  <a:pt x="3353" y="6245"/>
                  <a:pt x="3353" y="6214"/>
                </a:cubicBezTo>
                <a:cubicBezTo>
                  <a:pt x="3348" y="6209"/>
                  <a:pt x="3336" y="6204"/>
                  <a:pt x="3325" y="6205"/>
                </a:cubicBezTo>
                <a:close/>
                <a:moveTo>
                  <a:pt x="7687" y="6195"/>
                </a:moveTo>
                <a:cubicBezTo>
                  <a:pt x="7674" y="6201"/>
                  <a:pt x="7654" y="6220"/>
                  <a:pt x="7687" y="6220"/>
                </a:cubicBezTo>
                <a:cubicBezTo>
                  <a:pt x="7668" y="6245"/>
                  <a:pt x="7642" y="6201"/>
                  <a:pt x="7603" y="6220"/>
                </a:cubicBezTo>
                <a:cubicBezTo>
                  <a:pt x="7609" y="6188"/>
                  <a:pt x="7654" y="6201"/>
                  <a:pt x="7687" y="6195"/>
                </a:cubicBezTo>
                <a:close/>
                <a:moveTo>
                  <a:pt x="5930" y="6195"/>
                </a:moveTo>
                <a:cubicBezTo>
                  <a:pt x="5917" y="6226"/>
                  <a:pt x="5866" y="6214"/>
                  <a:pt x="5852" y="6265"/>
                </a:cubicBezTo>
                <a:cubicBezTo>
                  <a:pt x="5885" y="6240"/>
                  <a:pt x="5956" y="6226"/>
                  <a:pt x="5930" y="6195"/>
                </a:cubicBezTo>
                <a:close/>
                <a:moveTo>
                  <a:pt x="6905" y="6181"/>
                </a:moveTo>
                <a:cubicBezTo>
                  <a:pt x="6931" y="6181"/>
                  <a:pt x="6931" y="6214"/>
                  <a:pt x="6956" y="6200"/>
                </a:cubicBezTo>
                <a:cubicBezTo>
                  <a:pt x="6930" y="6232"/>
                  <a:pt x="6859" y="6251"/>
                  <a:pt x="6847" y="6200"/>
                </a:cubicBezTo>
                <a:cubicBezTo>
                  <a:pt x="6866" y="6200"/>
                  <a:pt x="6873" y="6206"/>
                  <a:pt x="6879" y="6213"/>
                </a:cubicBezTo>
                <a:cubicBezTo>
                  <a:pt x="6885" y="6200"/>
                  <a:pt x="6892" y="6188"/>
                  <a:pt x="6905" y="6181"/>
                </a:cubicBezTo>
                <a:close/>
                <a:moveTo>
                  <a:pt x="7583" y="6169"/>
                </a:moveTo>
                <a:cubicBezTo>
                  <a:pt x="7603" y="6175"/>
                  <a:pt x="7590" y="6201"/>
                  <a:pt x="7571" y="6200"/>
                </a:cubicBezTo>
                <a:cubicBezTo>
                  <a:pt x="7564" y="6181"/>
                  <a:pt x="7590" y="6188"/>
                  <a:pt x="7583" y="6169"/>
                </a:cubicBezTo>
                <a:close/>
                <a:moveTo>
                  <a:pt x="1300" y="6168"/>
                </a:moveTo>
                <a:cubicBezTo>
                  <a:pt x="1305" y="6168"/>
                  <a:pt x="1311" y="6168"/>
                  <a:pt x="1317" y="6169"/>
                </a:cubicBezTo>
                <a:cubicBezTo>
                  <a:pt x="1266" y="6200"/>
                  <a:pt x="1233" y="6245"/>
                  <a:pt x="1156" y="6251"/>
                </a:cubicBezTo>
                <a:cubicBezTo>
                  <a:pt x="1117" y="6297"/>
                  <a:pt x="1027" y="6379"/>
                  <a:pt x="937" y="6354"/>
                </a:cubicBezTo>
                <a:cubicBezTo>
                  <a:pt x="963" y="6342"/>
                  <a:pt x="1008" y="6328"/>
                  <a:pt x="1040" y="6297"/>
                </a:cubicBezTo>
                <a:cubicBezTo>
                  <a:pt x="1060" y="6278"/>
                  <a:pt x="1072" y="6251"/>
                  <a:pt x="1111" y="6239"/>
                </a:cubicBezTo>
                <a:cubicBezTo>
                  <a:pt x="1131" y="6233"/>
                  <a:pt x="1117" y="6258"/>
                  <a:pt x="1137" y="6251"/>
                </a:cubicBezTo>
                <a:cubicBezTo>
                  <a:pt x="1151" y="6233"/>
                  <a:pt x="1176" y="6226"/>
                  <a:pt x="1202" y="6226"/>
                </a:cubicBezTo>
                <a:cubicBezTo>
                  <a:pt x="1215" y="6226"/>
                  <a:pt x="1208" y="6207"/>
                  <a:pt x="1208" y="6201"/>
                </a:cubicBezTo>
                <a:cubicBezTo>
                  <a:pt x="1242" y="6190"/>
                  <a:pt x="1261" y="6169"/>
                  <a:pt x="1300" y="6168"/>
                </a:cubicBezTo>
                <a:close/>
                <a:moveTo>
                  <a:pt x="7441" y="6162"/>
                </a:moveTo>
                <a:cubicBezTo>
                  <a:pt x="7455" y="6162"/>
                  <a:pt x="7474" y="6162"/>
                  <a:pt x="7493" y="6169"/>
                </a:cubicBezTo>
                <a:cubicBezTo>
                  <a:pt x="7500" y="6214"/>
                  <a:pt x="7455" y="6207"/>
                  <a:pt x="7435" y="6226"/>
                </a:cubicBezTo>
                <a:cubicBezTo>
                  <a:pt x="7428" y="6207"/>
                  <a:pt x="7467" y="6194"/>
                  <a:pt x="7441" y="6162"/>
                </a:cubicBezTo>
                <a:close/>
                <a:moveTo>
                  <a:pt x="4510" y="6157"/>
                </a:moveTo>
                <a:cubicBezTo>
                  <a:pt x="4465" y="6157"/>
                  <a:pt x="4445" y="6176"/>
                  <a:pt x="4439" y="6208"/>
                </a:cubicBezTo>
                <a:cubicBezTo>
                  <a:pt x="4381" y="6202"/>
                  <a:pt x="4310" y="6278"/>
                  <a:pt x="4245" y="6247"/>
                </a:cubicBezTo>
                <a:cubicBezTo>
                  <a:pt x="4149" y="6298"/>
                  <a:pt x="4052" y="6342"/>
                  <a:pt x="3948" y="6394"/>
                </a:cubicBezTo>
                <a:cubicBezTo>
                  <a:pt x="3967" y="6394"/>
                  <a:pt x="3974" y="6375"/>
                  <a:pt x="4000" y="6381"/>
                </a:cubicBezTo>
                <a:cubicBezTo>
                  <a:pt x="4000" y="6387"/>
                  <a:pt x="4006" y="6387"/>
                  <a:pt x="4012" y="6394"/>
                </a:cubicBezTo>
                <a:cubicBezTo>
                  <a:pt x="3896" y="6400"/>
                  <a:pt x="3819" y="6432"/>
                  <a:pt x="3748" y="6477"/>
                </a:cubicBezTo>
                <a:cubicBezTo>
                  <a:pt x="3812" y="6470"/>
                  <a:pt x="3870" y="6450"/>
                  <a:pt x="3941" y="6432"/>
                </a:cubicBezTo>
                <a:cubicBezTo>
                  <a:pt x="3935" y="6444"/>
                  <a:pt x="3941" y="6450"/>
                  <a:pt x="3948" y="6457"/>
                </a:cubicBezTo>
                <a:cubicBezTo>
                  <a:pt x="3915" y="6464"/>
                  <a:pt x="3832" y="6464"/>
                  <a:pt x="3805" y="6495"/>
                </a:cubicBezTo>
                <a:cubicBezTo>
                  <a:pt x="3741" y="6489"/>
                  <a:pt x="3696" y="6489"/>
                  <a:pt x="3670" y="6521"/>
                </a:cubicBezTo>
                <a:cubicBezTo>
                  <a:pt x="3682" y="6521"/>
                  <a:pt x="3696" y="6521"/>
                  <a:pt x="3702" y="6533"/>
                </a:cubicBezTo>
                <a:cubicBezTo>
                  <a:pt x="3682" y="6546"/>
                  <a:pt x="3663" y="6559"/>
                  <a:pt x="3670" y="6591"/>
                </a:cubicBezTo>
                <a:cubicBezTo>
                  <a:pt x="3682" y="6559"/>
                  <a:pt x="3766" y="6578"/>
                  <a:pt x="3786" y="6540"/>
                </a:cubicBezTo>
                <a:cubicBezTo>
                  <a:pt x="3772" y="6533"/>
                  <a:pt x="3760" y="6540"/>
                  <a:pt x="3760" y="6533"/>
                </a:cubicBezTo>
                <a:cubicBezTo>
                  <a:pt x="3831" y="6553"/>
                  <a:pt x="3908" y="6469"/>
                  <a:pt x="3986" y="6508"/>
                </a:cubicBezTo>
                <a:cubicBezTo>
                  <a:pt x="4037" y="6488"/>
                  <a:pt x="4095" y="6438"/>
                  <a:pt x="4140" y="6457"/>
                </a:cubicBezTo>
                <a:cubicBezTo>
                  <a:pt x="4140" y="6444"/>
                  <a:pt x="4147" y="6444"/>
                  <a:pt x="4147" y="6432"/>
                </a:cubicBezTo>
                <a:cubicBezTo>
                  <a:pt x="4095" y="6438"/>
                  <a:pt x="4024" y="6476"/>
                  <a:pt x="3992" y="6457"/>
                </a:cubicBezTo>
                <a:cubicBezTo>
                  <a:pt x="3992" y="6450"/>
                  <a:pt x="4012" y="6457"/>
                  <a:pt x="4012" y="6444"/>
                </a:cubicBezTo>
                <a:cubicBezTo>
                  <a:pt x="3993" y="6438"/>
                  <a:pt x="3993" y="6450"/>
                  <a:pt x="3973" y="6450"/>
                </a:cubicBezTo>
                <a:cubicBezTo>
                  <a:pt x="3986" y="6424"/>
                  <a:pt x="4005" y="6437"/>
                  <a:pt x="3986" y="6412"/>
                </a:cubicBezTo>
                <a:cubicBezTo>
                  <a:pt x="4031" y="6405"/>
                  <a:pt x="4063" y="6393"/>
                  <a:pt x="4095" y="6380"/>
                </a:cubicBezTo>
                <a:cubicBezTo>
                  <a:pt x="4095" y="6393"/>
                  <a:pt x="4121" y="6380"/>
                  <a:pt x="4115" y="6405"/>
                </a:cubicBezTo>
                <a:cubicBezTo>
                  <a:pt x="4166" y="6348"/>
                  <a:pt x="4218" y="6360"/>
                  <a:pt x="4302" y="6354"/>
                </a:cubicBezTo>
                <a:cubicBezTo>
                  <a:pt x="4315" y="6342"/>
                  <a:pt x="4308" y="6335"/>
                  <a:pt x="4302" y="6323"/>
                </a:cubicBezTo>
                <a:cubicBezTo>
                  <a:pt x="4386" y="6290"/>
                  <a:pt x="4509" y="6271"/>
                  <a:pt x="4606" y="6202"/>
                </a:cubicBezTo>
                <a:cubicBezTo>
                  <a:pt x="4561" y="6195"/>
                  <a:pt x="4510" y="6240"/>
                  <a:pt x="4484" y="6214"/>
                </a:cubicBezTo>
                <a:cubicBezTo>
                  <a:pt x="4510" y="6208"/>
                  <a:pt x="4497" y="6188"/>
                  <a:pt x="4510" y="6157"/>
                </a:cubicBezTo>
                <a:close/>
                <a:moveTo>
                  <a:pt x="6892" y="6131"/>
                </a:moveTo>
                <a:cubicBezTo>
                  <a:pt x="6886" y="6150"/>
                  <a:pt x="6873" y="6156"/>
                  <a:pt x="6847" y="6156"/>
                </a:cubicBezTo>
                <a:cubicBezTo>
                  <a:pt x="6854" y="6137"/>
                  <a:pt x="6873" y="6137"/>
                  <a:pt x="6892" y="6131"/>
                </a:cubicBezTo>
                <a:close/>
                <a:moveTo>
                  <a:pt x="1105" y="6124"/>
                </a:moveTo>
                <a:cubicBezTo>
                  <a:pt x="1098" y="6143"/>
                  <a:pt x="1086" y="6150"/>
                  <a:pt x="1060" y="6150"/>
                </a:cubicBezTo>
                <a:cubicBezTo>
                  <a:pt x="1079" y="6143"/>
                  <a:pt x="1079" y="6124"/>
                  <a:pt x="1105" y="6124"/>
                </a:cubicBezTo>
                <a:close/>
                <a:moveTo>
                  <a:pt x="246" y="6118"/>
                </a:moveTo>
                <a:cubicBezTo>
                  <a:pt x="232" y="6143"/>
                  <a:pt x="239" y="6163"/>
                  <a:pt x="220" y="6188"/>
                </a:cubicBezTo>
                <a:cubicBezTo>
                  <a:pt x="188" y="6195"/>
                  <a:pt x="181" y="6163"/>
                  <a:pt x="168" y="6188"/>
                </a:cubicBezTo>
                <a:cubicBezTo>
                  <a:pt x="175" y="6169"/>
                  <a:pt x="207" y="6124"/>
                  <a:pt x="246" y="6118"/>
                </a:cubicBezTo>
                <a:close/>
                <a:moveTo>
                  <a:pt x="7178" y="6105"/>
                </a:moveTo>
                <a:cubicBezTo>
                  <a:pt x="7185" y="6105"/>
                  <a:pt x="7192" y="6106"/>
                  <a:pt x="7196" y="6111"/>
                </a:cubicBezTo>
                <a:cubicBezTo>
                  <a:pt x="7189" y="6131"/>
                  <a:pt x="7170" y="6105"/>
                  <a:pt x="7151" y="6124"/>
                </a:cubicBezTo>
                <a:cubicBezTo>
                  <a:pt x="7158" y="6117"/>
                  <a:pt x="7158" y="6111"/>
                  <a:pt x="7151" y="6111"/>
                </a:cubicBezTo>
                <a:cubicBezTo>
                  <a:pt x="7155" y="6111"/>
                  <a:pt x="7167" y="6106"/>
                  <a:pt x="7178" y="6105"/>
                </a:cubicBezTo>
                <a:close/>
                <a:moveTo>
                  <a:pt x="6066" y="6105"/>
                </a:moveTo>
                <a:cubicBezTo>
                  <a:pt x="6053" y="6124"/>
                  <a:pt x="5982" y="6130"/>
                  <a:pt x="5994" y="6175"/>
                </a:cubicBezTo>
                <a:cubicBezTo>
                  <a:pt x="5988" y="6175"/>
                  <a:pt x="5982" y="6175"/>
                  <a:pt x="5982" y="6181"/>
                </a:cubicBezTo>
                <a:cubicBezTo>
                  <a:pt x="5982" y="6175"/>
                  <a:pt x="5982" y="6162"/>
                  <a:pt x="5975" y="6162"/>
                </a:cubicBezTo>
                <a:cubicBezTo>
                  <a:pt x="5962" y="6175"/>
                  <a:pt x="5975" y="6175"/>
                  <a:pt x="5975" y="6195"/>
                </a:cubicBezTo>
                <a:cubicBezTo>
                  <a:pt x="6001" y="6188"/>
                  <a:pt x="6013" y="6163"/>
                  <a:pt x="6033" y="6188"/>
                </a:cubicBezTo>
                <a:cubicBezTo>
                  <a:pt x="6047" y="6175"/>
                  <a:pt x="6053" y="6162"/>
                  <a:pt x="6059" y="6150"/>
                </a:cubicBezTo>
                <a:cubicBezTo>
                  <a:pt x="6047" y="6131"/>
                  <a:pt x="6033" y="6169"/>
                  <a:pt x="6021" y="6150"/>
                </a:cubicBezTo>
                <a:cubicBezTo>
                  <a:pt x="6039" y="6150"/>
                  <a:pt x="6085" y="6111"/>
                  <a:pt x="6066" y="6105"/>
                </a:cubicBezTo>
                <a:close/>
                <a:moveTo>
                  <a:pt x="1596" y="6093"/>
                </a:moveTo>
                <a:cubicBezTo>
                  <a:pt x="1596" y="6137"/>
                  <a:pt x="1602" y="6137"/>
                  <a:pt x="1602" y="6188"/>
                </a:cubicBezTo>
                <a:cubicBezTo>
                  <a:pt x="1596" y="6162"/>
                  <a:pt x="1570" y="6137"/>
                  <a:pt x="1531" y="6150"/>
                </a:cubicBezTo>
                <a:cubicBezTo>
                  <a:pt x="1525" y="6143"/>
                  <a:pt x="1525" y="6137"/>
                  <a:pt x="1525" y="6124"/>
                </a:cubicBezTo>
                <a:cubicBezTo>
                  <a:pt x="1551" y="6111"/>
                  <a:pt x="1564" y="6092"/>
                  <a:pt x="1596" y="6093"/>
                </a:cubicBezTo>
                <a:close/>
                <a:moveTo>
                  <a:pt x="6951" y="6085"/>
                </a:moveTo>
                <a:lnTo>
                  <a:pt x="6951" y="6086"/>
                </a:lnTo>
                <a:lnTo>
                  <a:pt x="6951" y="6086"/>
                </a:lnTo>
                <a:lnTo>
                  <a:pt x="6951" y="6085"/>
                </a:lnTo>
                <a:close/>
                <a:moveTo>
                  <a:pt x="6932" y="6084"/>
                </a:moveTo>
                <a:cubicBezTo>
                  <a:pt x="6939" y="6085"/>
                  <a:pt x="6948" y="6089"/>
                  <a:pt x="6951" y="6086"/>
                </a:cubicBezTo>
                <a:lnTo>
                  <a:pt x="6951" y="6086"/>
                </a:lnTo>
                <a:lnTo>
                  <a:pt x="6951" y="6090"/>
                </a:lnTo>
                <a:cubicBezTo>
                  <a:pt x="6957" y="6129"/>
                  <a:pt x="6950" y="6098"/>
                  <a:pt x="6925" y="6092"/>
                </a:cubicBezTo>
                <a:cubicBezTo>
                  <a:pt x="6925" y="6086"/>
                  <a:pt x="6928" y="6084"/>
                  <a:pt x="6932" y="6084"/>
                </a:cubicBezTo>
                <a:close/>
                <a:moveTo>
                  <a:pt x="6951" y="6079"/>
                </a:moveTo>
                <a:cubicBezTo>
                  <a:pt x="6956" y="6079"/>
                  <a:pt x="6952" y="6084"/>
                  <a:pt x="6951" y="6085"/>
                </a:cubicBezTo>
                <a:lnTo>
                  <a:pt x="6951" y="6085"/>
                </a:lnTo>
                <a:lnTo>
                  <a:pt x="6951" y="6085"/>
                </a:lnTo>
                <a:cubicBezTo>
                  <a:pt x="6952" y="6083"/>
                  <a:pt x="6952" y="6082"/>
                  <a:pt x="6951" y="6079"/>
                </a:cubicBezTo>
                <a:close/>
                <a:moveTo>
                  <a:pt x="6298" y="6079"/>
                </a:moveTo>
                <a:cubicBezTo>
                  <a:pt x="6298" y="6079"/>
                  <a:pt x="6298" y="6079"/>
                  <a:pt x="6298" y="6098"/>
                </a:cubicBezTo>
                <a:cubicBezTo>
                  <a:pt x="6291" y="6111"/>
                  <a:pt x="6279" y="6086"/>
                  <a:pt x="6279" y="6105"/>
                </a:cubicBezTo>
                <a:cubicBezTo>
                  <a:pt x="6266" y="6098"/>
                  <a:pt x="6285" y="6079"/>
                  <a:pt x="6298" y="6079"/>
                </a:cubicBezTo>
                <a:close/>
                <a:moveTo>
                  <a:pt x="582" y="6079"/>
                </a:moveTo>
                <a:cubicBezTo>
                  <a:pt x="588" y="6079"/>
                  <a:pt x="588" y="6092"/>
                  <a:pt x="588" y="6105"/>
                </a:cubicBezTo>
                <a:cubicBezTo>
                  <a:pt x="588" y="6105"/>
                  <a:pt x="588" y="6105"/>
                  <a:pt x="562" y="6105"/>
                </a:cubicBezTo>
                <a:cubicBezTo>
                  <a:pt x="562" y="6092"/>
                  <a:pt x="576" y="6092"/>
                  <a:pt x="582" y="6079"/>
                </a:cubicBezTo>
                <a:close/>
                <a:moveTo>
                  <a:pt x="860" y="6079"/>
                </a:moveTo>
                <a:cubicBezTo>
                  <a:pt x="873" y="6086"/>
                  <a:pt x="866" y="6124"/>
                  <a:pt x="840" y="6117"/>
                </a:cubicBezTo>
                <a:cubicBezTo>
                  <a:pt x="828" y="6098"/>
                  <a:pt x="853" y="6086"/>
                  <a:pt x="860" y="6079"/>
                </a:cubicBezTo>
                <a:close/>
                <a:moveTo>
                  <a:pt x="6104" y="6073"/>
                </a:moveTo>
                <a:cubicBezTo>
                  <a:pt x="6098" y="6098"/>
                  <a:pt x="6098" y="6098"/>
                  <a:pt x="6078" y="6118"/>
                </a:cubicBezTo>
                <a:cubicBezTo>
                  <a:pt x="6104" y="6118"/>
                  <a:pt x="6130" y="6086"/>
                  <a:pt x="6104" y="6073"/>
                </a:cubicBezTo>
                <a:close/>
                <a:moveTo>
                  <a:pt x="7054" y="6054"/>
                </a:moveTo>
                <a:cubicBezTo>
                  <a:pt x="7047" y="6073"/>
                  <a:pt x="7047" y="6086"/>
                  <a:pt x="7035" y="6105"/>
                </a:cubicBezTo>
                <a:cubicBezTo>
                  <a:pt x="7009" y="6105"/>
                  <a:pt x="7042" y="6079"/>
                  <a:pt x="7015" y="6079"/>
                </a:cubicBezTo>
                <a:cubicBezTo>
                  <a:pt x="7028" y="6067"/>
                  <a:pt x="7034" y="6079"/>
                  <a:pt x="7054" y="6054"/>
                </a:cubicBezTo>
                <a:close/>
                <a:moveTo>
                  <a:pt x="2067" y="6048"/>
                </a:moveTo>
                <a:cubicBezTo>
                  <a:pt x="2043" y="6047"/>
                  <a:pt x="2015" y="6066"/>
                  <a:pt x="2022" y="6105"/>
                </a:cubicBezTo>
                <a:cubicBezTo>
                  <a:pt x="2029" y="6118"/>
                  <a:pt x="2048" y="6099"/>
                  <a:pt x="2048" y="6112"/>
                </a:cubicBezTo>
                <a:cubicBezTo>
                  <a:pt x="2055" y="6118"/>
                  <a:pt x="2036" y="6137"/>
                  <a:pt x="2048" y="6137"/>
                </a:cubicBezTo>
                <a:cubicBezTo>
                  <a:pt x="2080" y="6137"/>
                  <a:pt x="2112" y="6124"/>
                  <a:pt x="2132" y="6105"/>
                </a:cubicBezTo>
                <a:cubicBezTo>
                  <a:pt x="2113" y="6105"/>
                  <a:pt x="2132" y="6099"/>
                  <a:pt x="2126" y="6086"/>
                </a:cubicBezTo>
                <a:cubicBezTo>
                  <a:pt x="2126" y="6086"/>
                  <a:pt x="2126" y="6086"/>
                  <a:pt x="2100" y="6086"/>
                </a:cubicBezTo>
                <a:cubicBezTo>
                  <a:pt x="2103" y="6061"/>
                  <a:pt x="2086" y="6048"/>
                  <a:pt x="2067" y="6048"/>
                </a:cubicBezTo>
                <a:close/>
                <a:moveTo>
                  <a:pt x="7344" y="6035"/>
                </a:moveTo>
                <a:cubicBezTo>
                  <a:pt x="7344" y="6035"/>
                  <a:pt x="7344" y="6035"/>
                  <a:pt x="7364" y="6035"/>
                </a:cubicBezTo>
                <a:cubicBezTo>
                  <a:pt x="7370" y="6054"/>
                  <a:pt x="7357" y="6060"/>
                  <a:pt x="7338" y="6054"/>
                </a:cubicBezTo>
                <a:cubicBezTo>
                  <a:pt x="7338" y="6047"/>
                  <a:pt x="7351" y="6041"/>
                  <a:pt x="7344" y="6035"/>
                </a:cubicBezTo>
                <a:close/>
                <a:moveTo>
                  <a:pt x="4888" y="6033"/>
                </a:moveTo>
                <a:cubicBezTo>
                  <a:pt x="4828" y="6034"/>
                  <a:pt x="4793" y="6056"/>
                  <a:pt x="4754" y="6079"/>
                </a:cubicBezTo>
                <a:cubicBezTo>
                  <a:pt x="4754" y="6060"/>
                  <a:pt x="4729" y="6072"/>
                  <a:pt x="4741" y="6047"/>
                </a:cubicBezTo>
                <a:cubicBezTo>
                  <a:pt x="4722" y="6053"/>
                  <a:pt x="4710" y="6066"/>
                  <a:pt x="4690" y="6066"/>
                </a:cubicBezTo>
                <a:cubicBezTo>
                  <a:pt x="4696" y="6105"/>
                  <a:pt x="4651" y="6098"/>
                  <a:pt x="4645" y="6124"/>
                </a:cubicBezTo>
                <a:cubicBezTo>
                  <a:pt x="4677" y="6136"/>
                  <a:pt x="4716" y="6162"/>
                  <a:pt x="4755" y="6124"/>
                </a:cubicBezTo>
                <a:cubicBezTo>
                  <a:pt x="4761" y="6105"/>
                  <a:pt x="4741" y="6098"/>
                  <a:pt x="4761" y="6092"/>
                </a:cubicBezTo>
                <a:cubicBezTo>
                  <a:pt x="4774" y="6124"/>
                  <a:pt x="4826" y="6092"/>
                  <a:pt x="4871" y="6092"/>
                </a:cubicBezTo>
                <a:cubicBezTo>
                  <a:pt x="4877" y="6073"/>
                  <a:pt x="4864" y="6073"/>
                  <a:pt x="4871" y="6060"/>
                </a:cubicBezTo>
                <a:cubicBezTo>
                  <a:pt x="4883" y="6073"/>
                  <a:pt x="4883" y="6060"/>
                  <a:pt x="4903" y="6060"/>
                </a:cubicBezTo>
                <a:cubicBezTo>
                  <a:pt x="4897" y="6041"/>
                  <a:pt x="4909" y="6041"/>
                  <a:pt x="4915" y="6034"/>
                </a:cubicBezTo>
                <a:cubicBezTo>
                  <a:pt x="4905" y="6033"/>
                  <a:pt x="4896" y="6032"/>
                  <a:pt x="4888" y="6033"/>
                </a:cubicBezTo>
                <a:close/>
                <a:moveTo>
                  <a:pt x="446" y="6031"/>
                </a:moveTo>
                <a:cubicBezTo>
                  <a:pt x="454" y="6031"/>
                  <a:pt x="461" y="6034"/>
                  <a:pt x="466" y="6041"/>
                </a:cubicBezTo>
                <a:cubicBezTo>
                  <a:pt x="459" y="6060"/>
                  <a:pt x="434" y="6054"/>
                  <a:pt x="415" y="6053"/>
                </a:cubicBezTo>
                <a:cubicBezTo>
                  <a:pt x="419" y="6041"/>
                  <a:pt x="433" y="6032"/>
                  <a:pt x="446" y="6031"/>
                </a:cubicBezTo>
                <a:close/>
                <a:moveTo>
                  <a:pt x="1286" y="6028"/>
                </a:moveTo>
                <a:cubicBezTo>
                  <a:pt x="1286" y="6041"/>
                  <a:pt x="1273" y="6041"/>
                  <a:pt x="1260" y="6041"/>
                </a:cubicBezTo>
                <a:cubicBezTo>
                  <a:pt x="1253" y="6028"/>
                  <a:pt x="1273" y="6028"/>
                  <a:pt x="1286" y="6028"/>
                </a:cubicBezTo>
                <a:close/>
                <a:moveTo>
                  <a:pt x="7692" y="6022"/>
                </a:moveTo>
                <a:cubicBezTo>
                  <a:pt x="7700" y="6021"/>
                  <a:pt x="7710" y="6023"/>
                  <a:pt x="7720" y="6028"/>
                </a:cubicBezTo>
                <a:cubicBezTo>
                  <a:pt x="7661" y="6092"/>
                  <a:pt x="7597" y="6111"/>
                  <a:pt x="7519" y="6156"/>
                </a:cubicBezTo>
                <a:cubicBezTo>
                  <a:pt x="7519" y="6124"/>
                  <a:pt x="7564" y="6130"/>
                  <a:pt x="7564" y="6098"/>
                </a:cubicBezTo>
                <a:cubicBezTo>
                  <a:pt x="7619" y="6093"/>
                  <a:pt x="7645" y="6024"/>
                  <a:pt x="7692" y="6022"/>
                </a:cubicBezTo>
                <a:close/>
                <a:moveTo>
                  <a:pt x="4959" y="6014"/>
                </a:moveTo>
                <a:cubicBezTo>
                  <a:pt x="4942" y="6014"/>
                  <a:pt x="4941" y="6030"/>
                  <a:pt x="4935" y="6041"/>
                </a:cubicBezTo>
                <a:cubicBezTo>
                  <a:pt x="4954" y="6041"/>
                  <a:pt x="4968" y="6034"/>
                  <a:pt x="4968" y="6015"/>
                </a:cubicBezTo>
                <a:cubicBezTo>
                  <a:pt x="4965" y="6015"/>
                  <a:pt x="4962" y="6014"/>
                  <a:pt x="4959" y="6014"/>
                </a:cubicBezTo>
                <a:close/>
                <a:moveTo>
                  <a:pt x="4755" y="6009"/>
                </a:moveTo>
                <a:cubicBezTo>
                  <a:pt x="4722" y="6009"/>
                  <a:pt x="4703" y="6022"/>
                  <a:pt x="4696" y="6041"/>
                </a:cubicBezTo>
                <a:cubicBezTo>
                  <a:pt x="4716" y="6028"/>
                  <a:pt x="4761" y="6041"/>
                  <a:pt x="4755" y="6009"/>
                </a:cubicBezTo>
                <a:close/>
                <a:moveTo>
                  <a:pt x="1583" y="6009"/>
                </a:moveTo>
                <a:cubicBezTo>
                  <a:pt x="1583" y="6015"/>
                  <a:pt x="1576" y="6015"/>
                  <a:pt x="1570" y="6028"/>
                </a:cubicBezTo>
                <a:cubicBezTo>
                  <a:pt x="1583" y="6022"/>
                  <a:pt x="1583" y="6034"/>
                  <a:pt x="1602" y="6034"/>
                </a:cubicBezTo>
                <a:cubicBezTo>
                  <a:pt x="1595" y="6022"/>
                  <a:pt x="1595" y="6009"/>
                  <a:pt x="1583" y="6009"/>
                </a:cubicBezTo>
                <a:close/>
                <a:moveTo>
                  <a:pt x="6272" y="5990"/>
                </a:moveTo>
                <a:cubicBezTo>
                  <a:pt x="6246" y="5996"/>
                  <a:pt x="6240" y="6015"/>
                  <a:pt x="6221" y="6029"/>
                </a:cubicBezTo>
                <a:cubicBezTo>
                  <a:pt x="6246" y="6041"/>
                  <a:pt x="6260" y="6003"/>
                  <a:pt x="6272" y="5990"/>
                </a:cubicBezTo>
                <a:close/>
                <a:moveTo>
                  <a:pt x="6082" y="5989"/>
                </a:moveTo>
                <a:cubicBezTo>
                  <a:pt x="6083" y="5989"/>
                  <a:pt x="6084" y="5990"/>
                  <a:pt x="6085" y="5990"/>
                </a:cubicBezTo>
                <a:cubicBezTo>
                  <a:pt x="6085" y="5990"/>
                  <a:pt x="6085" y="5990"/>
                  <a:pt x="6085" y="6015"/>
                </a:cubicBezTo>
                <a:cubicBezTo>
                  <a:pt x="6067" y="6021"/>
                  <a:pt x="6066" y="5988"/>
                  <a:pt x="6082" y="5989"/>
                </a:cubicBezTo>
                <a:close/>
                <a:moveTo>
                  <a:pt x="6679" y="5989"/>
                </a:moveTo>
                <a:cubicBezTo>
                  <a:pt x="6666" y="5988"/>
                  <a:pt x="6664" y="6002"/>
                  <a:pt x="6647" y="5996"/>
                </a:cubicBezTo>
                <a:cubicBezTo>
                  <a:pt x="6647" y="6022"/>
                  <a:pt x="6653" y="6034"/>
                  <a:pt x="6653" y="6054"/>
                </a:cubicBezTo>
                <a:cubicBezTo>
                  <a:pt x="6679" y="6054"/>
                  <a:pt x="6698" y="5990"/>
                  <a:pt x="6692" y="5996"/>
                </a:cubicBezTo>
                <a:cubicBezTo>
                  <a:pt x="6692" y="6003"/>
                  <a:pt x="6679" y="6003"/>
                  <a:pt x="6685" y="5990"/>
                </a:cubicBezTo>
                <a:cubicBezTo>
                  <a:pt x="6683" y="5989"/>
                  <a:pt x="6681" y="5989"/>
                  <a:pt x="6679" y="5989"/>
                </a:cubicBezTo>
                <a:close/>
                <a:moveTo>
                  <a:pt x="5026" y="5984"/>
                </a:moveTo>
                <a:cubicBezTo>
                  <a:pt x="5033" y="6009"/>
                  <a:pt x="4974" y="5977"/>
                  <a:pt x="4974" y="6015"/>
                </a:cubicBezTo>
                <a:cubicBezTo>
                  <a:pt x="5000" y="6015"/>
                  <a:pt x="5052" y="5996"/>
                  <a:pt x="5026" y="5984"/>
                </a:cubicBezTo>
                <a:close/>
                <a:moveTo>
                  <a:pt x="4711" y="5961"/>
                </a:moveTo>
                <a:cubicBezTo>
                  <a:pt x="4703" y="5962"/>
                  <a:pt x="4696" y="5964"/>
                  <a:pt x="4684" y="5964"/>
                </a:cubicBezTo>
                <a:cubicBezTo>
                  <a:pt x="4690" y="5977"/>
                  <a:pt x="4677" y="6009"/>
                  <a:pt x="4690" y="6008"/>
                </a:cubicBezTo>
                <a:cubicBezTo>
                  <a:pt x="4690" y="5977"/>
                  <a:pt x="4716" y="6008"/>
                  <a:pt x="4729" y="5989"/>
                </a:cubicBezTo>
                <a:cubicBezTo>
                  <a:pt x="4729" y="5989"/>
                  <a:pt x="4729" y="5989"/>
                  <a:pt x="4729" y="5964"/>
                </a:cubicBezTo>
                <a:cubicBezTo>
                  <a:pt x="4721" y="5962"/>
                  <a:pt x="4716" y="5961"/>
                  <a:pt x="4711" y="5961"/>
                </a:cubicBezTo>
                <a:close/>
                <a:moveTo>
                  <a:pt x="1732" y="5958"/>
                </a:moveTo>
                <a:cubicBezTo>
                  <a:pt x="1738" y="5964"/>
                  <a:pt x="1744" y="5970"/>
                  <a:pt x="1744" y="5977"/>
                </a:cubicBezTo>
                <a:cubicBezTo>
                  <a:pt x="1757" y="5970"/>
                  <a:pt x="1777" y="5977"/>
                  <a:pt x="1770" y="5958"/>
                </a:cubicBezTo>
                <a:cubicBezTo>
                  <a:pt x="1758" y="5958"/>
                  <a:pt x="1738" y="5958"/>
                  <a:pt x="1732" y="5958"/>
                </a:cubicBezTo>
                <a:close/>
                <a:moveTo>
                  <a:pt x="6873" y="5957"/>
                </a:moveTo>
                <a:cubicBezTo>
                  <a:pt x="6892" y="5963"/>
                  <a:pt x="6899" y="5976"/>
                  <a:pt x="6912" y="5976"/>
                </a:cubicBezTo>
                <a:cubicBezTo>
                  <a:pt x="6912" y="5982"/>
                  <a:pt x="6906" y="5989"/>
                  <a:pt x="6906" y="5995"/>
                </a:cubicBezTo>
                <a:cubicBezTo>
                  <a:pt x="6906" y="6014"/>
                  <a:pt x="6913" y="5982"/>
                  <a:pt x="6925" y="5989"/>
                </a:cubicBezTo>
                <a:cubicBezTo>
                  <a:pt x="6932" y="6015"/>
                  <a:pt x="6906" y="6015"/>
                  <a:pt x="6899" y="6027"/>
                </a:cubicBezTo>
                <a:cubicBezTo>
                  <a:pt x="6880" y="6027"/>
                  <a:pt x="6887" y="6008"/>
                  <a:pt x="6861" y="6015"/>
                </a:cubicBezTo>
                <a:cubicBezTo>
                  <a:pt x="6867" y="6002"/>
                  <a:pt x="6880" y="6002"/>
                  <a:pt x="6873" y="5983"/>
                </a:cubicBezTo>
                <a:cubicBezTo>
                  <a:pt x="6854" y="5990"/>
                  <a:pt x="6866" y="6022"/>
                  <a:pt x="6835" y="6015"/>
                </a:cubicBezTo>
                <a:cubicBezTo>
                  <a:pt x="6828" y="5976"/>
                  <a:pt x="6867" y="5989"/>
                  <a:pt x="6873" y="5957"/>
                </a:cubicBezTo>
                <a:close/>
                <a:moveTo>
                  <a:pt x="1401" y="5956"/>
                </a:moveTo>
                <a:cubicBezTo>
                  <a:pt x="1407" y="5956"/>
                  <a:pt x="1415" y="5958"/>
                  <a:pt x="1422" y="5958"/>
                </a:cubicBezTo>
                <a:cubicBezTo>
                  <a:pt x="1422" y="5964"/>
                  <a:pt x="1422" y="5964"/>
                  <a:pt x="1429" y="5964"/>
                </a:cubicBezTo>
                <a:cubicBezTo>
                  <a:pt x="1429" y="5977"/>
                  <a:pt x="1415" y="5977"/>
                  <a:pt x="1409" y="5977"/>
                </a:cubicBezTo>
                <a:cubicBezTo>
                  <a:pt x="1409" y="5964"/>
                  <a:pt x="1395" y="5964"/>
                  <a:pt x="1389" y="5964"/>
                </a:cubicBezTo>
                <a:cubicBezTo>
                  <a:pt x="1389" y="5958"/>
                  <a:pt x="1394" y="5956"/>
                  <a:pt x="1401" y="5956"/>
                </a:cubicBezTo>
                <a:close/>
                <a:moveTo>
                  <a:pt x="7652" y="5932"/>
                </a:moveTo>
                <a:cubicBezTo>
                  <a:pt x="7671" y="5931"/>
                  <a:pt x="7650" y="5970"/>
                  <a:pt x="7680" y="5958"/>
                </a:cubicBezTo>
                <a:cubicBezTo>
                  <a:pt x="7674" y="5977"/>
                  <a:pt x="7661" y="5996"/>
                  <a:pt x="7648" y="6015"/>
                </a:cubicBezTo>
                <a:cubicBezTo>
                  <a:pt x="7583" y="6003"/>
                  <a:pt x="7564" y="6073"/>
                  <a:pt x="7519" y="6094"/>
                </a:cubicBezTo>
                <a:cubicBezTo>
                  <a:pt x="7500" y="6101"/>
                  <a:pt x="7500" y="6082"/>
                  <a:pt x="7481" y="6082"/>
                </a:cubicBezTo>
                <a:cubicBezTo>
                  <a:pt x="7435" y="6094"/>
                  <a:pt x="7448" y="6203"/>
                  <a:pt x="7383" y="6177"/>
                </a:cubicBezTo>
                <a:cubicBezTo>
                  <a:pt x="7365" y="6209"/>
                  <a:pt x="7326" y="6229"/>
                  <a:pt x="7300" y="6248"/>
                </a:cubicBezTo>
                <a:cubicBezTo>
                  <a:pt x="7293" y="6240"/>
                  <a:pt x="7286" y="6228"/>
                  <a:pt x="7280" y="6209"/>
                </a:cubicBezTo>
                <a:cubicBezTo>
                  <a:pt x="7228" y="6221"/>
                  <a:pt x="7202" y="6260"/>
                  <a:pt x="7151" y="6266"/>
                </a:cubicBezTo>
                <a:cubicBezTo>
                  <a:pt x="7169" y="6235"/>
                  <a:pt x="7222" y="6235"/>
                  <a:pt x="7196" y="6184"/>
                </a:cubicBezTo>
                <a:cubicBezTo>
                  <a:pt x="7170" y="6177"/>
                  <a:pt x="7170" y="6196"/>
                  <a:pt x="7144" y="6203"/>
                </a:cubicBezTo>
                <a:cubicBezTo>
                  <a:pt x="7157" y="6184"/>
                  <a:pt x="7163" y="6165"/>
                  <a:pt x="7196" y="6171"/>
                </a:cubicBezTo>
                <a:cubicBezTo>
                  <a:pt x="7202" y="6151"/>
                  <a:pt x="7209" y="6132"/>
                  <a:pt x="7222" y="6126"/>
                </a:cubicBezTo>
                <a:cubicBezTo>
                  <a:pt x="7228" y="6126"/>
                  <a:pt x="7241" y="6145"/>
                  <a:pt x="7248" y="6126"/>
                </a:cubicBezTo>
                <a:cubicBezTo>
                  <a:pt x="7274" y="6139"/>
                  <a:pt x="7215" y="6151"/>
                  <a:pt x="7248" y="6151"/>
                </a:cubicBezTo>
                <a:cubicBezTo>
                  <a:pt x="7235" y="6170"/>
                  <a:pt x="7196" y="6190"/>
                  <a:pt x="7215" y="6221"/>
                </a:cubicBezTo>
                <a:cubicBezTo>
                  <a:pt x="7267" y="6202"/>
                  <a:pt x="7312" y="6176"/>
                  <a:pt x="7331" y="6119"/>
                </a:cubicBezTo>
                <a:cubicBezTo>
                  <a:pt x="7383" y="6119"/>
                  <a:pt x="7428" y="6113"/>
                  <a:pt x="7422" y="6061"/>
                </a:cubicBezTo>
                <a:cubicBezTo>
                  <a:pt x="7448" y="6068"/>
                  <a:pt x="7422" y="6086"/>
                  <a:pt x="7455" y="6080"/>
                </a:cubicBezTo>
                <a:cubicBezTo>
                  <a:pt x="7461" y="6067"/>
                  <a:pt x="7468" y="6054"/>
                  <a:pt x="7481" y="6041"/>
                </a:cubicBezTo>
                <a:cubicBezTo>
                  <a:pt x="7487" y="6048"/>
                  <a:pt x="7481" y="6054"/>
                  <a:pt x="7481" y="6060"/>
                </a:cubicBezTo>
                <a:cubicBezTo>
                  <a:pt x="7481" y="6073"/>
                  <a:pt x="7487" y="6054"/>
                  <a:pt x="7493" y="6067"/>
                </a:cubicBezTo>
                <a:cubicBezTo>
                  <a:pt x="7493" y="5978"/>
                  <a:pt x="7603" y="5996"/>
                  <a:pt x="7648" y="5933"/>
                </a:cubicBezTo>
                <a:cubicBezTo>
                  <a:pt x="7650" y="5932"/>
                  <a:pt x="7651" y="5932"/>
                  <a:pt x="7652" y="5932"/>
                </a:cubicBezTo>
                <a:close/>
                <a:moveTo>
                  <a:pt x="1383" y="5926"/>
                </a:moveTo>
                <a:cubicBezTo>
                  <a:pt x="1395" y="5939"/>
                  <a:pt x="1350" y="5951"/>
                  <a:pt x="1338" y="5958"/>
                </a:cubicBezTo>
                <a:cubicBezTo>
                  <a:pt x="1324" y="5945"/>
                  <a:pt x="1370" y="5933"/>
                  <a:pt x="1383" y="5926"/>
                </a:cubicBezTo>
                <a:close/>
                <a:moveTo>
                  <a:pt x="841" y="5922"/>
                </a:moveTo>
                <a:cubicBezTo>
                  <a:pt x="849" y="5922"/>
                  <a:pt x="857" y="5923"/>
                  <a:pt x="866" y="5926"/>
                </a:cubicBezTo>
                <a:cubicBezTo>
                  <a:pt x="866" y="5939"/>
                  <a:pt x="860" y="5951"/>
                  <a:pt x="840" y="5951"/>
                </a:cubicBezTo>
                <a:cubicBezTo>
                  <a:pt x="866" y="5970"/>
                  <a:pt x="834" y="6003"/>
                  <a:pt x="815" y="6002"/>
                </a:cubicBezTo>
                <a:cubicBezTo>
                  <a:pt x="809" y="6002"/>
                  <a:pt x="809" y="5989"/>
                  <a:pt x="809" y="5977"/>
                </a:cubicBezTo>
                <a:cubicBezTo>
                  <a:pt x="770" y="5990"/>
                  <a:pt x="738" y="6003"/>
                  <a:pt x="705" y="6022"/>
                </a:cubicBezTo>
                <a:cubicBezTo>
                  <a:pt x="750" y="5994"/>
                  <a:pt x="785" y="5922"/>
                  <a:pt x="841" y="5922"/>
                </a:cubicBezTo>
                <a:close/>
                <a:moveTo>
                  <a:pt x="1151" y="5906"/>
                </a:moveTo>
                <a:cubicBezTo>
                  <a:pt x="1151" y="5919"/>
                  <a:pt x="1151" y="5933"/>
                  <a:pt x="1125" y="5932"/>
                </a:cubicBezTo>
                <a:cubicBezTo>
                  <a:pt x="1138" y="5919"/>
                  <a:pt x="1131" y="5906"/>
                  <a:pt x="1151" y="5906"/>
                </a:cubicBezTo>
                <a:close/>
                <a:moveTo>
                  <a:pt x="1828" y="5894"/>
                </a:moveTo>
                <a:cubicBezTo>
                  <a:pt x="1828" y="5913"/>
                  <a:pt x="1842" y="5932"/>
                  <a:pt x="1848" y="5913"/>
                </a:cubicBezTo>
                <a:cubicBezTo>
                  <a:pt x="1842" y="5913"/>
                  <a:pt x="1854" y="5906"/>
                  <a:pt x="1854" y="5900"/>
                </a:cubicBezTo>
                <a:cubicBezTo>
                  <a:pt x="1841" y="5900"/>
                  <a:pt x="1841" y="5894"/>
                  <a:pt x="1828" y="5894"/>
                </a:cubicBezTo>
                <a:close/>
                <a:moveTo>
                  <a:pt x="5401" y="5881"/>
                </a:moveTo>
                <a:cubicBezTo>
                  <a:pt x="5401" y="5894"/>
                  <a:pt x="5387" y="5900"/>
                  <a:pt x="5381" y="5906"/>
                </a:cubicBezTo>
                <a:cubicBezTo>
                  <a:pt x="5393" y="5919"/>
                  <a:pt x="5420" y="5906"/>
                  <a:pt x="5420" y="5887"/>
                </a:cubicBezTo>
                <a:cubicBezTo>
                  <a:pt x="5413" y="5887"/>
                  <a:pt x="5407" y="5881"/>
                  <a:pt x="5401" y="5881"/>
                </a:cubicBezTo>
                <a:close/>
                <a:moveTo>
                  <a:pt x="7551" y="5876"/>
                </a:moveTo>
                <a:cubicBezTo>
                  <a:pt x="7571" y="5882"/>
                  <a:pt x="7532" y="5882"/>
                  <a:pt x="7545" y="5895"/>
                </a:cubicBezTo>
                <a:cubicBezTo>
                  <a:pt x="7545" y="5920"/>
                  <a:pt x="7570" y="5914"/>
                  <a:pt x="7596" y="5920"/>
                </a:cubicBezTo>
                <a:cubicBezTo>
                  <a:pt x="7557" y="5958"/>
                  <a:pt x="7506" y="6009"/>
                  <a:pt x="7447" y="6009"/>
                </a:cubicBezTo>
                <a:cubicBezTo>
                  <a:pt x="7428" y="5996"/>
                  <a:pt x="7461" y="5970"/>
                  <a:pt x="7441" y="5951"/>
                </a:cubicBezTo>
                <a:cubicBezTo>
                  <a:pt x="7454" y="5951"/>
                  <a:pt x="7460" y="5970"/>
                  <a:pt x="7480" y="5958"/>
                </a:cubicBezTo>
                <a:cubicBezTo>
                  <a:pt x="7506" y="5933"/>
                  <a:pt x="7506" y="5881"/>
                  <a:pt x="7551" y="5876"/>
                </a:cubicBezTo>
                <a:close/>
                <a:moveTo>
                  <a:pt x="329" y="5868"/>
                </a:moveTo>
                <a:cubicBezTo>
                  <a:pt x="329" y="5900"/>
                  <a:pt x="284" y="5900"/>
                  <a:pt x="278" y="5932"/>
                </a:cubicBezTo>
                <a:cubicBezTo>
                  <a:pt x="265" y="5932"/>
                  <a:pt x="272" y="5913"/>
                  <a:pt x="265" y="5913"/>
                </a:cubicBezTo>
                <a:cubicBezTo>
                  <a:pt x="259" y="5913"/>
                  <a:pt x="259" y="5913"/>
                  <a:pt x="259" y="5913"/>
                </a:cubicBezTo>
                <a:cubicBezTo>
                  <a:pt x="265" y="5900"/>
                  <a:pt x="310" y="5887"/>
                  <a:pt x="329" y="5868"/>
                </a:cubicBezTo>
                <a:close/>
                <a:moveTo>
                  <a:pt x="1485" y="5867"/>
                </a:moveTo>
                <a:cubicBezTo>
                  <a:pt x="1487" y="5867"/>
                  <a:pt x="1489" y="5867"/>
                  <a:pt x="1492" y="5869"/>
                </a:cubicBezTo>
                <a:cubicBezTo>
                  <a:pt x="1492" y="5869"/>
                  <a:pt x="1492" y="5869"/>
                  <a:pt x="1492" y="5881"/>
                </a:cubicBezTo>
                <a:cubicBezTo>
                  <a:pt x="1479" y="5881"/>
                  <a:pt x="1473" y="5875"/>
                  <a:pt x="1466" y="5887"/>
                </a:cubicBezTo>
                <a:cubicBezTo>
                  <a:pt x="1454" y="5887"/>
                  <a:pt x="1466" y="5881"/>
                  <a:pt x="1466" y="5875"/>
                </a:cubicBezTo>
                <a:cubicBezTo>
                  <a:pt x="1477" y="5875"/>
                  <a:pt x="1479" y="5868"/>
                  <a:pt x="1485" y="5867"/>
                </a:cubicBezTo>
                <a:close/>
                <a:moveTo>
                  <a:pt x="6718" y="5857"/>
                </a:moveTo>
                <a:cubicBezTo>
                  <a:pt x="6692" y="5902"/>
                  <a:pt x="6628" y="5934"/>
                  <a:pt x="6640" y="5992"/>
                </a:cubicBezTo>
                <a:cubicBezTo>
                  <a:pt x="6685" y="5985"/>
                  <a:pt x="6724" y="5915"/>
                  <a:pt x="6763" y="5934"/>
                </a:cubicBezTo>
                <a:cubicBezTo>
                  <a:pt x="6763" y="5959"/>
                  <a:pt x="6724" y="5940"/>
                  <a:pt x="6730" y="5959"/>
                </a:cubicBezTo>
                <a:cubicBezTo>
                  <a:pt x="6737" y="5978"/>
                  <a:pt x="6769" y="5966"/>
                  <a:pt x="6763" y="5953"/>
                </a:cubicBezTo>
                <a:cubicBezTo>
                  <a:pt x="6782" y="5953"/>
                  <a:pt x="6769" y="5966"/>
                  <a:pt x="6769" y="5978"/>
                </a:cubicBezTo>
                <a:cubicBezTo>
                  <a:pt x="6744" y="5991"/>
                  <a:pt x="6738" y="5978"/>
                  <a:pt x="6718" y="5985"/>
                </a:cubicBezTo>
                <a:cubicBezTo>
                  <a:pt x="6718" y="5997"/>
                  <a:pt x="6725" y="6004"/>
                  <a:pt x="6738" y="6004"/>
                </a:cubicBezTo>
                <a:cubicBezTo>
                  <a:pt x="6711" y="6048"/>
                  <a:pt x="6640" y="6105"/>
                  <a:pt x="6602" y="6099"/>
                </a:cubicBezTo>
                <a:cubicBezTo>
                  <a:pt x="6595" y="6105"/>
                  <a:pt x="6595" y="6112"/>
                  <a:pt x="6589" y="6118"/>
                </a:cubicBezTo>
                <a:cubicBezTo>
                  <a:pt x="6582" y="6112"/>
                  <a:pt x="6569" y="6112"/>
                  <a:pt x="6569" y="6093"/>
                </a:cubicBezTo>
                <a:cubicBezTo>
                  <a:pt x="6524" y="6099"/>
                  <a:pt x="6492" y="6157"/>
                  <a:pt x="6427" y="6150"/>
                </a:cubicBezTo>
                <a:cubicBezTo>
                  <a:pt x="6421" y="6195"/>
                  <a:pt x="6304" y="6233"/>
                  <a:pt x="6220" y="6240"/>
                </a:cubicBezTo>
                <a:cubicBezTo>
                  <a:pt x="6214" y="6233"/>
                  <a:pt x="6214" y="6227"/>
                  <a:pt x="6220" y="6214"/>
                </a:cubicBezTo>
                <a:cubicBezTo>
                  <a:pt x="6188" y="6221"/>
                  <a:pt x="6162" y="6233"/>
                  <a:pt x="6162" y="6278"/>
                </a:cubicBezTo>
                <a:cubicBezTo>
                  <a:pt x="6162" y="6285"/>
                  <a:pt x="6175" y="6278"/>
                  <a:pt x="6188" y="6285"/>
                </a:cubicBezTo>
                <a:cubicBezTo>
                  <a:pt x="6072" y="6374"/>
                  <a:pt x="5923" y="6425"/>
                  <a:pt x="5794" y="6508"/>
                </a:cubicBezTo>
                <a:cubicBezTo>
                  <a:pt x="5794" y="6521"/>
                  <a:pt x="5814" y="6514"/>
                  <a:pt x="5814" y="6527"/>
                </a:cubicBezTo>
                <a:cubicBezTo>
                  <a:pt x="5871" y="6502"/>
                  <a:pt x="5910" y="6463"/>
                  <a:pt x="5968" y="6444"/>
                </a:cubicBezTo>
                <a:cubicBezTo>
                  <a:pt x="5897" y="6540"/>
                  <a:pt x="5735" y="6547"/>
                  <a:pt x="5652" y="6630"/>
                </a:cubicBezTo>
                <a:cubicBezTo>
                  <a:pt x="5671" y="6649"/>
                  <a:pt x="5697" y="6611"/>
                  <a:pt x="5716" y="6636"/>
                </a:cubicBezTo>
                <a:cubicBezTo>
                  <a:pt x="5736" y="6616"/>
                  <a:pt x="5755" y="6597"/>
                  <a:pt x="5781" y="6591"/>
                </a:cubicBezTo>
                <a:cubicBezTo>
                  <a:pt x="5794" y="6604"/>
                  <a:pt x="5788" y="6611"/>
                  <a:pt x="5781" y="6630"/>
                </a:cubicBezTo>
                <a:cubicBezTo>
                  <a:pt x="5833" y="6617"/>
                  <a:pt x="5840" y="6566"/>
                  <a:pt x="5885" y="6553"/>
                </a:cubicBezTo>
                <a:cubicBezTo>
                  <a:pt x="5885" y="6553"/>
                  <a:pt x="5885" y="6553"/>
                  <a:pt x="5885" y="6578"/>
                </a:cubicBezTo>
                <a:cubicBezTo>
                  <a:pt x="5930" y="6578"/>
                  <a:pt x="5917" y="6527"/>
                  <a:pt x="5956" y="6527"/>
                </a:cubicBezTo>
                <a:cubicBezTo>
                  <a:pt x="5962" y="6533"/>
                  <a:pt x="5936" y="6552"/>
                  <a:pt x="5956" y="6552"/>
                </a:cubicBezTo>
                <a:cubicBezTo>
                  <a:pt x="5924" y="6590"/>
                  <a:pt x="5853" y="6590"/>
                  <a:pt x="5833" y="6635"/>
                </a:cubicBezTo>
                <a:cubicBezTo>
                  <a:pt x="5866" y="6629"/>
                  <a:pt x="5892" y="6610"/>
                  <a:pt x="5924" y="6604"/>
                </a:cubicBezTo>
                <a:cubicBezTo>
                  <a:pt x="5918" y="6617"/>
                  <a:pt x="5912" y="6630"/>
                  <a:pt x="5924" y="6642"/>
                </a:cubicBezTo>
                <a:cubicBezTo>
                  <a:pt x="5866" y="6674"/>
                  <a:pt x="5782" y="6680"/>
                  <a:pt x="5756" y="6738"/>
                </a:cubicBezTo>
                <a:cubicBezTo>
                  <a:pt x="5769" y="6757"/>
                  <a:pt x="5802" y="6738"/>
                  <a:pt x="5814" y="6751"/>
                </a:cubicBezTo>
                <a:cubicBezTo>
                  <a:pt x="5743" y="6808"/>
                  <a:pt x="5621" y="6821"/>
                  <a:pt x="5562" y="6885"/>
                </a:cubicBezTo>
                <a:cubicBezTo>
                  <a:pt x="5569" y="6904"/>
                  <a:pt x="5589" y="6885"/>
                  <a:pt x="5601" y="6885"/>
                </a:cubicBezTo>
                <a:cubicBezTo>
                  <a:pt x="5569" y="6917"/>
                  <a:pt x="5536" y="6949"/>
                  <a:pt x="5543" y="7000"/>
                </a:cubicBezTo>
                <a:cubicBezTo>
                  <a:pt x="5465" y="7025"/>
                  <a:pt x="5394" y="7058"/>
                  <a:pt x="5311" y="7077"/>
                </a:cubicBezTo>
                <a:cubicBezTo>
                  <a:pt x="5337" y="7044"/>
                  <a:pt x="5401" y="6987"/>
                  <a:pt x="5440" y="7013"/>
                </a:cubicBezTo>
                <a:cubicBezTo>
                  <a:pt x="5472" y="6981"/>
                  <a:pt x="5517" y="6961"/>
                  <a:pt x="5550" y="6936"/>
                </a:cubicBezTo>
                <a:cubicBezTo>
                  <a:pt x="5544" y="6923"/>
                  <a:pt x="5531" y="6917"/>
                  <a:pt x="5505" y="6917"/>
                </a:cubicBezTo>
                <a:cubicBezTo>
                  <a:pt x="5505" y="6904"/>
                  <a:pt x="5505" y="6891"/>
                  <a:pt x="5511" y="6878"/>
                </a:cubicBezTo>
                <a:cubicBezTo>
                  <a:pt x="5479" y="6885"/>
                  <a:pt x="5420" y="6898"/>
                  <a:pt x="5382" y="6923"/>
                </a:cubicBezTo>
                <a:cubicBezTo>
                  <a:pt x="5368" y="6949"/>
                  <a:pt x="5394" y="6962"/>
                  <a:pt x="5388" y="6975"/>
                </a:cubicBezTo>
                <a:cubicBezTo>
                  <a:pt x="5369" y="7026"/>
                  <a:pt x="5304" y="7006"/>
                  <a:pt x="5278" y="7045"/>
                </a:cubicBezTo>
                <a:cubicBezTo>
                  <a:pt x="5213" y="7045"/>
                  <a:pt x="5142" y="7084"/>
                  <a:pt x="5078" y="7096"/>
                </a:cubicBezTo>
                <a:cubicBezTo>
                  <a:pt x="5071" y="7096"/>
                  <a:pt x="5084" y="7103"/>
                  <a:pt x="5078" y="7115"/>
                </a:cubicBezTo>
                <a:cubicBezTo>
                  <a:pt x="5005" y="7139"/>
                  <a:pt x="4972" y="7202"/>
                  <a:pt x="4890" y="7218"/>
                </a:cubicBezTo>
                <a:lnTo>
                  <a:pt x="4874" y="7220"/>
                </a:lnTo>
                <a:lnTo>
                  <a:pt x="4876" y="7219"/>
                </a:lnTo>
                <a:cubicBezTo>
                  <a:pt x="4879" y="7217"/>
                  <a:pt x="4879" y="7212"/>
                  <a:pt x="4879" y="7208"/>
                </a:cubicBezTo>
                <a:cubicBezTo>
                  <a:pt x="4859" y="7201"/>
                  <a:pt x="4859" y="7214"/>
                  <a:pt x="4853" y="7208"/>
                </a:cubicBezTo>
                <a:cubicBezTo>
                  <a:pt x="4840" y="7214"/>
                  <a:pt x="4853" y="7214"/>
                  <a:pt x="4840" y="7220"/>
                </a:cubicBezTo>
                <a:cubicBezTo>
                  <a:pt x="4743" y="7220"/>
                  <a:pt x="4724" y="7297"/>
                  <a:pt x="4620" y="7291"/>
                </a:cubicBezTo>
                <a:cubicBezTo>
                  <a:pt x="4620" y="7272"/>
                  <a:pt x="4633" y="7265"/>
                  <a:pt x="4653" y="7265"/>
                </a:cubicBezTo>
                <a:cubicBezTo>
                  <a:pt x="4646" y="7253"/>
                  <a:pt x="4634" y="7253"/>
                  <a:pt x="4646" y="7240"/>
                </a:cubicBezTo>
                <a:cubicBezTo>
                  <a:pt x="4666" y="7234"/>
                  <a:pt x="4685" y="7221"/>
                  <a:pt x="4705" y="7240"/>
                </a:cubicBezTo>
                <a:cubicBezTo>
                  <a:pt x="4736" y="7190"/>
                  <a:pt x="4827" y="7196"/>
                  <a:pt x="4866" y="7151"/>
                </a:cubicBezTo>
                <a:cubicBezTo>
                  <a:pt x="4912" y="7170"/>
                  <a:pt x="4918" y="7118"/>
                  <a:pt x="4963" y="7106"/>
                </a:cubicBezTo>
                <a:cubicBezTo>
                  <a:pt x="5002" y="7093"/>
                  <a:pt x="5009" y="7055"/>
                  <a:pt x="5060" y="7048"/>
                </a:cubicBezTo>
                <a:cubicBezTo>
                  <a:pt x="4958" y="7061"/>
                  <a:pt x="4860" y="7106"/>
                  <a:pt x="4757" y="7131"/>
                </a:cubicBezTo>
                <a:cubicBezTo>
                  <a:pt x="4757" y="7131"/>
                  <a:pt x="4757" y="7131"/>
                  <a:pt x="4757" y="7118"/>
                </a:cubicBezTo>
                <a:cubicBezTo>
                  <a:pt x="4725" y="7112"/>
                  <a:pt x="4699" y="7118"/>
                  <a:pt x="4680" y="7131"/>
                </a:cubicBezTo>
                <a:cubicBezTo>
                  <a:pt x="4680" y="7137"/>
                  <a:pt x="4693" y="7131"/>
                  <a:pt x="4699" y="7131"/>
                </a:cubicBezTo>
                <a:cubicBezTo>
                  <a:pt x="4693" y="7189"/>
                  <a:pt x="4615" y="7182"/>
                  <a:pt x="4564" y="7201"/>
                </a:cubicBezTo>
                <a:cubicBezTo>
                  <a:pt x="4486" y="7221"/>
                  <a:pt x="4415" y="7246"/>
                  <a:pt x="4312" y="7246"/>
                </a:cubicBezTo>
                <a:cubicBezTo>
                  <a:pt x="4298" y="7253"/>
                  <a:pt x="4312" y="7278"/>
                  <a:pt x="4292" y="7272"/>
                </a:cubicBezTo>
                <a:cubicBezTo>
                  <a:pt x="4285" y="7246"/>
                  <a:pt x="4305" y="7252"/>
                  <a:pt x="4305" y="7233"/>
                </a:cubicBezTo>
                <a:cubicBezTo>
                  <a:pt x="4291" y="7227"/>
                  <a:pt x="4266" y="7233"/>
                  <a:pt x="4246" y="7220"/>
                </a:cubicBezTo>
                <a:cubicBezTo>
                  <a:pt x="4278" y="7163"/>
                  <a:pt x="4401" y="7201"/>
                  <a:pt x="4421" y="7131"/>
                </a:cubicBezTo>
                <a:cubicBezTo>
                  <a:pt x="4524" y="7163"/>
                  <a:pt x="4595" y="7073"/>
                  <a:pt x="4718" y="7067"/>
                </a:cubicBezTo>
                <a:cubicBezTo>
                  <a:pt x="4718" y="7080"/>
                  <a:pt x="4705" y="7080"/>
                  <a:pt x="4705" y="7086"/>
                </a:cubicBezTo>
                <a:cubicBezTo>
                  <a:pt x="4731" y="7099"/>
                  <a:pt x="4763" y="7073"/>
                  <a:pt x="4770" y="7047"/>
                </a:cubicBezTo>
                <a:cubicBezTo>
                  <a:pt x="4802" y="7047"/>
                  <a:pt x="4815" y="7085"/>
                  <a:pt x="4847" y="7066"/>
                </a:cubicBezTo>
                <a:cubicBezTo>
                  <a:pt x="4860" y="7066"/>
                  <a:pt x="4847" y="7028"/>
                  <a:pt x="4873" y="7041"/>
                </a:cubicBezTo>
                <a:cubicBezTo>
                  <a:pt x="4880" y="7015"/>
                  <a:pt x="4854" y="7021"/>
                  <a:pt x="4860" y="7002"/>
                </a:cubicBezTo>
                <a:cubicBezTo>
                  <a:pt x="4853" y="7009"/>
                  <a:pt x="4841" y="7009"/>
                  <a:pt x="4841" y="7015"/>
                </a:cubicBezTo>
                <a:cubicBezTo>
                  <a:pt x="4827" y="7015"/>
                  <a:pt x="4841" y="6990"/>
                  <a:pt x="4821" y="6996"/>
                </a:cubicBezTo>
                <a:cubicBezTo>
                  <a:pt x="4827" y="6976"/>
                  <a:pt x="4853" y="6976"/>
                  <a:pt x="4866" y="6957"/>
                </a:cubicBezTo>
                <a:cubicBezTo>
                  <a:pt x="4879" y="6951"/>
                  <a:pt x="4892" y="6957"/>
                  <a:pt x="4898" y="6964"/>
                </a:cubicBezTo>
                <a:cubicBezTo>
                  <a:pt x="4918" y="6938"/>
                  <a:pt x="4957" y="6931"/>
                  <a:pt x="5002" y="6925"/>
                </a:cubicBezTo>
                <a:cubicBezTo>
                  <a:pt x="4995" y="6912"/>
                  <a:pt x="4983" y="6912"/>
                  <a:pt x="4963" y="6912"/>
                </a:cubicBezTo>
                <a:cubicBezTo>
                  <a:pt x="4989" y="6893"/>
                  <a:pt x="5022" y="6880"/>
                  <a:pt x="5054" y="6874"/>
                </a:cubicBezTo>
                <a:cubicBezTo>
                  <a:pt x="5086" y="6912"/>
                  <a:pt x="5157" y="6855"/>
                  <a:pt x="5196" y="6842"/>
                </a:cubicBezTo>
                <a:cubicBezTo>
                  <a:pt x="5183" y="6823"/>
                  <a:pt x="5171" y="6848"/>
                  <a:pt x="5151" y="6842"/>
                </a:cubicBezTo>
                <a:cubicBezTo>
                  <a:pt x="5164" y="6823"/>
                  <a:pt x="5190" y="6817"/>
                  <a:pt x="5216" y="6817"/>
                </a:cubicBezTo>
                <a:cubicBezTo>
                  <a:pt x="5210" y="6823"/>
                  <a:pt x="5203" y="6829"/>
                  <a:pt x="5203" y="6836"/>
                </a:cubicBezTo>
                <a:cubicBezTo>
                  <a:pt x="5222" y="6836"/>
                  <a:pt x="5236" y="6823"/>
                  <a:pt x="5248" y="6817"/>
                </a:cubicBezTo>
                <a:cubicBezTo>
                  <a:pt x="5248" y="6811"/>
                  <a:pt x="5242" y="6804"/>
                  <a:pt x="5242" y="6798"/>
                </a:cubicBezTo>
                <a:cubicBezTo>
                  <a:pt x="5319" y="6792"/>
                  <a:pt x="5364" y="6740"/>
                  <a:pt x="5429" y="6709"/>
                </a:cubicBezTo>
                <a:cubicBezTo>
                  <a:pt x="5442" y="6709"/>
                  <a:pt x="5442" y="6721"/>
                  <a:pt x="5435" y="6734"/>
                </a:cubicBezTo>
                <a:cubicBezTo>
                  <a:pt x="5461" y="6740"/>
                  <a:pt x="5467" y="6709"/>
                  <a:pt x="5487" y="6728"/>
                </a:cubicBezTo>
                <a:cubicBezTo>
                  <a:pt x="5487" y="6753"/>
                  <a:pt x="5448" y="6728"/>
                  <a:pt x="5454" y="6753"/>
                </a:cubicBezTo>
                <a:cubicBezTo>
                  <a:pt x="5474" y="6759"/>
                  <a:pt x="5519" y="6721"/>
                  <a:pt x="5545" y="6753"/>
                </a:cubicBezTo>
                <a:cubicBezTo>
                  <a:pt x="5552" y="6753"/>
                  <a:pt x="5552" y="6740"/>
                  <a:pt x="5565" y="6740"/>
                </a:cubicBezTo>
                <a:cubicBezTo>
                  <a:pt x="5559" y="6721"/>
                  <a:pt x="5540" y="6715"/>
                  <a:pt x="5514" y="6721"/>
                </a:cubicBezTo>
                <a:cubicBezTo>
                  <a:pt x="5546" y="6683"/>
                  <a:pt x="5604" y="6657"/>
                  <a:pt x="5649" y="6651"/>
                </a:cubicBezTo>
                <a:cubicBezTo>
                  <a:pt x="5624" y="6606"/>
                  <a:pt x="5578" y="6683"/>
                  <a:pt x="5533" y="6676"/>
                </a:cubicBezTo>
                <a:cubicBezTo>
                  <a:pt x="5546" y="6664"/>
                  <a:pt x="5533" y="6651"/>
                  <a:pt x="5514" y="6651"/>
                </a:cubicBezTo>
                <a:cubicBezTo>
                  <a:pt x="5514" y="6632"/>
                  <a:pt x="5532" y="6638"/>
                  <a:pt x="5526" y="6626"/>
                </a:cubicBezTo>
                <a:cubicBezTo>
                  <a:pt x="5487" y="6645"/>
                  <a:pt x="5416" y="6632"/>
                  <a:pt x="5404" y="6690"/>
                </a:cubicBezTo>
                <a:cubicBezTo>
                  <a:pt x="5300" y="6741"/>
                  <a:pt x="5191" y="6773"/>
                  <a:pt x="5113" y="6799"/>
                </a:cubicBezTo>
                <a:cubicBezTo>
                  <a:pt x="5107" y="6792"/>
                  <a:pt x="5119" y="6773"/>
                  <a:pt x="5139" y="6773"/>
                </a:cubicBezTo>
                <a:cubicBezTo>
                  <a:pt x="5132" y="6761"/>
                  <a:pt x="5119" y="6761"/>
                  <a:pt x="5119" y="6742"/>
                </a:cubicBezTo>
                <a:cubicBezTo>
                  <a:pt x="5172" y="6729"/>
                  <a:pt x="5198" y="6698"/>
                  <a:pt x="5249" y="6710"/>
                </a:cubicBezTo>
                <a:cubicBezTo>
                  <a:pt x="5255" y="6704"/>
                  <a:pt x="5255" y="6691"/>
                  <a:pt x="5255" y="6685"/>
                </a:cubicBezTo>
                <a:cubicBezTo>
                  <a:pt x="5313" y="6691"/>
                  <a:pt x="5416" y="6634"/>
                  <a:pt x="5487" y="6602"/>
                </a:cubicBezTo>
                <a:cubicBezTo>
                  <a:pt x="5559" y="6563"/>
                  <a:pt x="5636" y="6538"/>
                  <a:pt x="5675" y="6480"/>
                </a:cubicBezTo>
                <a:cubicBezTo>
                  <a:pt x="5687" y="6480"/>
                  <a:pt x="5681" y="6499"/>
                  <a:pt x="5687" y="6506"/>
                </a:cubicBezTo>
                <a:cubicBezTo>
                  <a:pt x="5726" y="6480"/>
                  <a:pt x="5765" y="6462"/>
                  <a:pt x="5784" y="6423"/>
                </a:cubicBezTo>
                <a:cubicBezTo>
                  <a:pt x="5739" y="6442"/>
                  <a:pt x="5642" y="6467"/>
                  <a:pt x="5584" y="6506"/>
                </a:cubicBezTo>
                <a:cubicBezTo>
                  <a:pt x="5551" y="6532"/>
                  <a:pt x="5544" y="6557"/>
                  <a:pt x="5493" y="6544"/>
                </a:cubicBezTo>
                <a:cubicBezTo>
                  <a:pt x="5525" y="6493"/>
                  <a:pt x="5590" y="6500"/>
                  <a:pt x="5641" y="6462"/>
                </a:cubicBezTo>
                <a:cubicBezTo>
                  <a:pt x="5668" y="6449"/>
                  <a:pt x="5680" y="6423"/>
                  <a:pt x="5719" y="6404"/>
                </a:cubicBezTo>
                <a:cubicBezTo>
                  <a:pt x="5731" y="6404"/>
                  <a:pt x="5731" y="6417"/>
                  <a:pt x="5751" y="6410"/>
                </a:cubicBezTo>
                <a:cubicBezTo>
                  <a:pt x="5777" y="6385"/>
                  <a:pt x="5784" y="6340"/>
                  <a:pt x="5822" y="6327"/>
                </a:cubicBezTo>
                <a:cubicBezTo>
                  <a:pt x="5816" y="6308"/>
                  <a:pt x="5809" y="6308"/>
                  <a:pt x="5829" y="6296"/>
                </a:cubicBezTo>
                <a:cubicBezTo>
                  <a:pt x="5829" y="6283"/>
                  <a:pt x="5816" y="6283"/>
                  <a:pt x="5816" y="6277"/>
                </a:cubicBezTo>
                <a:cubicBezTo>
                  <a:pt x="5810" y="6296"/>
                  <a:pt x="5784" y="6270"/>
                  <a:pt x="5777" y="6296"/>
                </a:cubicBezTo>
                <a:cubicBezTo>
                  <a:pt x="5764" y="6276"/>
                  <a:pt x="5796" y="6251"/>
                  <a:pt x="5822" y="6244"/>
                </a:cubicBezTo>
                <a:cubicBezTo>
                  <a:pt x="5816" y="6219"/>
                  <a:pt x="5776" y="6244"/>
                  <a:pt x="5796" y="6213"/>
                </a:cubicBezTo>
                <a:cubicBezTo>
                  <a:pt x="5777" y="6213"/>
                  <a:pt x="5771" y="6219"/>
                  <a:pt x="5745" y="6213"/>
                </a:cubicBezTo>
                <a:cubicBezTo>
                  <a:pt x="5758" y="6199"/>
                  <a:pt x="5790" y="6193"/>
                  <a:pt x="5796" y="6174"/>
                </a:cubicBezTo>
                <a:cubicBezTo>
                  <a:pt x="5887" y="6218"/>
                  <a:pt x="5952" y="6174"/>
                  <a:pt x="5997" y="6123"/>
                </a:cubicBezTo>
                <a:cubicBezTo>
                  <a:pt x="5997" y="6110"/>
                  <a:pt x="5983" y="6110"/>
                  <a:pt x="5971" y="6110"/>
                </a:cubicBezTo>
                <a:cubicBezTo>
                  <a:pt x="5971" y="6084"/>
                  <a:pt x="5984" y="6078"/>
                  <a:pt x="5997" y="6065"/>
                </a:cubicBezTo>
                <a:cubicBezTo>
                  <a:pt x="6016" y="6065"/>
                  <a:pt x="6029" y="6071"/>
                  <a:pt x="6042" y="6071"/>
                </a:cubicBezTo>
                <a:cubicBezTo>
                  <a:pt x="6119" y="6020"/>
                  <a:pt x="6216" y="5981"/>
                  <a:pt x="6274" y="5905"/>
                </a:cubicBezTo>
                <a:cubicBezTo>
                  <a:pt x="6287" y="5924"/>
                  <a:pt x="6299" y="5911"/>
                  <a:pt x="6325" y="5905"/>
                </a:cubicBezTo>
                <a:cubicBezTo>
                  <a:pt x="6319" y="5931"/>
                  <a:pt x="6325" y="5937"/>
                  <a:pt x="6332" y="5963"/>
                </a:cubicBezTo>
                <a:cubicBezTo>
                  <a:pt x="6312" y="5956"/>
                  <a:pt x="6306" y="5963"/>
                  <a:pt x="6299" y="5969"/>
                </a:cubicBezTo>
                <a:cubicBezTo>
                  <a:pt x="6299" y="5981"/>
                  <a:pt x="6319" y="5975"/>
                  <a:pt x="6332" y="5975"/>
                </a:cubicBezTo>
                <a:cubicBezTo>
                  <a:pt x="6332" y="5988"/>
                  <a:pt x="6312" y="5981"/>
                  <a:pt x="6312" y="5994"/>
                </a:cubicBezTo>
                <a:cubicBezTo>
                  <a:pt x="6331" y="6007"/>
                  <a:pt x="6396" y="5974"/>
                  <a:pt x="6363" y="5955"/>
                </a:cubicBezTo>
                <a:cubicBezTo>
                  <a:pt x="6363" y="5929"/>
                  <a:pt x="6370" y="5917"/>
                  <a:pt x="6389" y="5910"/>
                </a:cubicBezTo>
                <a:cubicBezTo>
                  <a:pt x="6382" y="5943"/>
                  <a:pt x="6402" y="5949"/>
                  <a:pt x="6402" y="5968"/>
                </a:cubicBezTo>
                <a:cubicBezTo>
                  <a:pt x="6324" y="5993"/>
                  <a:pt x="6311" y="6095"/>
                  <a:pt x="6201" y="6064"/>
                </a:cubicBezTo>
                <a:cubicBezTo>
                  <a:pt x="6195" y="6051"/>
                  <a:pt x="6201" y="6051"/>
                  <a:pt x="6208" y="6045"/>
                </a:cubicBezTo>
                <a:cubicBezTo>
                  <a:pt x="6188" y="6038"/>
                  <a:pt x="6195" y="6057"/>
                  <a:pt x="6175" y="6051"/>
                </a:cubicBezTo>
                <a:cubicBezTo>
                  <a:pt x="6188" y="6064"/>
                  <a:pt x="6195" y="6077"/>
                  <a:pt x="6208" y="6096"/>
                </a:cubicBezTo>
                <a:cubicBezTo>
                  <a:pt x="6175" y="6115"/>
                  <a:pt x="6150" y="6141"/>
                  <a:pt x="6130" y="6166"/>
                </a:cubicBezTo>
                <a:cubicBezTo>
                  <a:pt x="6169" y="6179"/>
                  <a:pt x="6214" y="6140"/>
                  <a:pt x="6246" y="6128"/>
                </a:cubicBezTo>
                <a:cubicBezTo>
                  <a:pt x="6246" y="6140"/>
                  <a:pt x="6246" y="6146"/>
                  <a:pt x="6253" y="6153"/>
                </a:cubicBezTo>
                <a:cubicBezTo>
                  <a:pt x="6291" y="6128"/>
                  <a:pt x="6324" y="6089"/>
                  <a:pt x="6362" y="6057"/>
                </a:cubicBezTo>
                <a:cubicBezTo>
                  <a:pt x="6421" y="6070"/>
                  <a:pt x="6415" y="6025"/>
                  <a:pt x="6466" y="6012"/>
                </a:cubicBezTo>
                <a:cubicBezTo>
                  <a:pt x="6460" y="6025"/>
                  <a:pt x="6447" y="6025"/>
                  <a:pt x="6453" y="6044"/>
                </a:cubicBezTo>
                <a:cubicBezTo>
                  <a:pt x="6479" y="6038"/>
                  <a:pt x="6498" y="6031"/>
                  <a:pt x="6492" y="5986"/>
                </a:cubicBezTo>
                <a:cubicBezTo>
                  <a:pt x="6524" y="5986"/>
                  <a:pt x="6505" y="6005"/>
                  <a:pt x="6512" y="6018"/>
                </a:cubicBezTo>
                <a:cubicBezTo>
                  <a:pt x="6544" y="6005"/>
                  <a:pt x="6557" y="5973"/>
                  <a:pt x="6595" y="5966"/>
                </a:cubicBezTo>
                <a:cubicBezTo>
                  <a:pt x="6563" y="5902"/>
                  <a:pt x="6659" y="5870"/>
                  <a:pt x="6718" y="5857"/>
                </a:cubicBezTo>
                <a:close/>
                <a:moveTo>
                  <a:pt x="5446" y="5856"/>
                </a:moveTo>
                <a:cubicBezTo>
                  <a:pt x="5446" y="5862"/>
                  <a:pt x="5439" y="5869"/>
                  <a:pt x="5439" y="5881"/>
                </a:cubicBezTo>
                <a:cubicBezTo>
                  <a:pt x="5465" y="5887"/>
                  <a:pt x="5472" y="5856"/>
                  <a:pt x="5446" y="5856"/>
                </a:cubicBezTo>
                <a:close/>
                <a:moveTo>
                  <a:pt x="6526" y="5848"/>
                </a:moveTo>
                <a:cubicBezTo>
                  <a:pt x="6529" y="5848"/>
                  <a:pt x="6533" y="5848"/>
                  <a:pt x="6537" y="5849"/>
                </a:cubicBezTo>
                <a:cubicBezTo>
                  <a:pt x="6537" y="5881"/>
                  <a:pt x="6543" y="5881"/>
                  <a:pt x="6537" y="5906"/>
                </a:cubicBezTo>
                <a:cubicBezTo>
                  <a:pt x="6498" y="5900"/>
                  <a:pt x="6466" y="5945"/>
                  <a:pt x="6421" y="5945"/>
                </a:cubicBezTo>
                <a:cubicBezTo>
                  <a:pt x="6415" y="5906"/>
                  <a:pt x="6441" y="5900"/>
                  <a:pt x="6421" y="5868"/>
                </a:cubicBezTo>
                <a:cubicBezTo>
                  <a:pt x="6441" y="5849"/>
                  <a:pt x="6466" y="5855"/>
                  <a:pt x="6492" y="5861"/>
                </a:cubicBezTo>
                <a:cubicBezTo>
                  <a:pt x="6466" y="5875"/>
                  <a:pt x="6446" y="5881"/>
                  <a:pt x="6434" y="5906"/>
                </a:cubicBezTo>
                <a:cubicBezTo>
                  <a:pt x="6482" y="5918"/>
                  <a:pt x="6474" y="5846"/>
                  <a:pt x="6526" y="5848"/>
                </a:cubicBezTo>
                <a:close/>
                <a:moveTo>
                  <a:pt x="1899" y="5846"/>
                </a:moveTo>
                <a:cubicBezTo>
                  <a:pt x="1883" y="5846"/>
                  <a:pt x="1868" y="5857"/>
                  <a:pt x="1868" y="5875"/>
                </a:cubicBezTo>
                <a:cubicBezTo>
                  <a:pt x="1880" y="5881"/>
                  <a:pt x="1880" y="5881"/>
                  <a:pt x="1900" y="5881"/>
                </a:cubicBezTo>
                <a:cubicBezTo>
                  <a:pt x="1913" y="5869"/>
                  <a:pt x="1893" y="5856"/>
                  <a:pt x="1913" y="5856"/>
                </a:cubicBezTo>
                <a:cubicBezTo>
                  <a:pt x="1913" y="5856"/>
                  <a:pt x="1919" y="5862"/>
                  <a:pt x="1919" y="5856"/>
                </a:cubicBezTo>
                <a:cubicBezTo>
                  <a:pt x="1913" y="5850"/>
                  <a:pt x="1906" y="5847"/>
                  <a:pt x="1899" y="5846"/>
                </a:cubicBezTo>
                <a:close/>
                <a:moveTo>
                  <a:pt x="6370" y="5842"/>
                </a:moveTo>
                <a:cubicBezTo>
                  <a:pt x="6382" y="5842"/>
                  <a:pt x="6370" y="5849"/>
                  <a:pt x="6370" y="5861"/>
                </a:cubicBezTo>
                <a:cubicBezTo>
                  <a:pt x="6356" y="5861"/>
                  <a:pt x="6356" y="5849"/>
                  <a:pt x="6343" y="5855"/>
                </a:cubicBezTo>
                <a:cubicBezTo>
                  <a:pt x="6343" y="5830"/>
                  <a:pt x="6363" y="5855"/>
                  <a:pt x="6370" y="5842"/>
                </a:cubicBezTo>
                <a:close/>
                <a:moveTo>
                  <a:pt x="7072" y="5836"/>
                </a:moveTo>
                <a:cubicBezTo>
                  <a:pt x="7079" y="5842"/>
                  <a:pt x="7086" y="5849"/>
                  <a:pt x="7098" y="5855"/>
                </a:cubicBezTo>
                <a:cubicBezTo>
                  <a:pt x="7079" y="5868"/>
                  <a:pt x="7092" y="5894"/>
                  <a:pt x="7086" y="5906"/>
                </a:cubicBezTo>
                <a:cubicBezTo>
                  <a:pt x="7047" y="5887"/>
                  <a:pt x="7022" y="5906"/>
                  <a:pt x="7008" y="5939"/>
                </a:cubicBezTo>
                <a:cubicBezTo>
                  <a:pt x="6989" y="5887"/>
                  <a:pt x="7060" y="5875"/>
                  <a:pt x="7072" y="5836"/>
                </a:cubicBezTo>
                <a:close/>
                <a:moveTo>
                  <a:pt x="1006" y="5829"/>
                </a:moveTo>
                <a:cubicBezTo>
                  <a:pt x="1008" y="5829"/>
                  <a:pt x="1012" y="5829"/>
                  <a:pt x="1015" y="5830"/>
                </a:cubicBezTo>
                <a:cubicBezTo>
                  <a:pt x="995" y="5862"/>
                  <a:pt x="963" y="5875"/>
                  <a:pt x="924" y="5887"/>
                </a:cubicBezTo>
                <a:cubicBezTo>
                  <a:pt x="948" y="5870"/>
                  <a:pt x="962" y="5829"/>
                  <a:pt x="1006" y="5829"/>
                </a:cubicBezTo>
                <a:close/>
                <a:moveTo>
                  <a:pt x="7415" y="5817"/>
                </a:moveTo>
                <a:cubicBezTo>
                  <a:pt x="7421" y="5843"/>
                  <a:pt x="7402" y="5837"/>
                  <a:pt x="7409" y="5856"/>
                </a:cubicBezTo>
                <a:cubicBezTo>
                  <a:pt x="7428" y="5856"/>
                  <a:pt x="7435" y="5842"/>
                  <a:pt x="7435" y="5824"/>
                </a:cubicBezTo>
                <a:cubicBezTo>
                  <a:pt x="7428" y="5824"/>
                  <a:pt x="7421" y="5824"/>
                  <a:pt x="7415" y="5817"/>
                </a:cubicBezTo>
                <a:close/>
                <a:moveTo>
                  <a:pt x="6647" y="5811"/>
                </a:moveTo>
                <a:cubicBezTo>
                  <a:pt x="6647" y="5830"/>
                  <a:pt x="6666" y="5817"/>
                  <a:pt x="6659" y="5842"/>
                </a:cubicBezTo>
                <a:cubicBezTo>
                  <a:pt x="6621" y="5842"/>
                  <a:pt x="6602" y="5862"/>
                  <a:pt x="6582" y="5881"/>
                </a:cubicBezTo>
                <a:cubicBezTo>
                  <a:pt x="6582" y="5862"/>
                  <a:pt x="6621" y="5824"/>
                  <a:pt x="6647" y="5811"/>
                </a:cubicBezTo>
                <a:close/>
                <a:moveTo>
                  <a:pt x="629" y="5802"/>
                </a:moveTo>
                <a:cubicBezTo>
                  <a:pt x="636" y="5801"/>
                  <a:pt x="644" y="5804"/>
                  <a:pt x="652" y="5811"/>
                </a:cubicBezTo>
                <a:cubicBezTo>
                  <a:pt x="627" y="5836"/>
                  <a:pt x="595" y="5850"/>
                  <a:pt x="569" y="5875"/>
                </a:cubicBezTo>
                <a:cubicBezTo>
                  <a:pt x="562" y="5869"/>
                  <a:pt x="569" y="5856"/>
                  <a:pt x="561" y="5856"/>
                </a:cubicBezTo>
                <a:cubicBezTo>
                  <a:pt x="582" y="5840"/>
                  <a:pt x="602" y="5802"/>
                  <a:pt x="629" y="5802"/>
                </a:cubicBezTo>
                <a:close/>
                <a:moveTo>
                  <a:pt x="7196" y="5792"/>
                </a:moveTo>
                <a:cubicBezTo>
                  <a:pt x="7190" y="5811"/>
                  <a:pt x="7170" y="5830"/>
                  <a:pt x="7158" y="5811"/>
                </a:cubicBezTo>
                <a:cubicBezTo>
                  <a:pt x="7151" y="5843"/>
                  <a:pt x="7197" y="5831"/>
                  <a:pt x="7177" y="5862"/>
                </a:cubicBezTo>
                <a:cubicBezTo>
                  <a:pt x="7177" y="5875"/>
                  <a:pt x="7197" y="5862"/>
                  <a:pt x="7203" y="5869"/>
                </a:cubicBezTo>
                <a:cubicBezTo>
                  <a:pt x="7210" y="5894"/>
                  <a:pt x="7217" y="5920"/>
                  <a:pt x="7197" y="5939"/>
                </a:cubicBezTo>
                <a:cubicBezTo>
                  <a:pt x="7203" y="5945"/>
                  <a:pt x="7203" y="5945"/>
                  <a:pt x="7203" y="5951"/>
                </a:cubicBezTo>
                <a:cubicBezTo>
                  <a:pt x="7243" y="5933"/>
                  <a:pt x="7282" y="5920"/>
                  <a:pt x="7294" y="5875"/>
                </a:cubicBezTo>
                <a:cubicBezTo>
                  <a:pt x="7327" y="5888"/>
                  <a:pt x="7339" y="5856"/>
                  <a:pt x="7378" y="5843"/>
                </a:cubicBezTo>
                <a:cubicBezTo>
                  <a:pt x="7403" y="5887"/>
                  <a:pt x="7300" y="5887"/>
                  <a:pt x="7320" y="5926"/>
                </a:cubicBezTo>
                <a:cubicBezTo>
                  <a:pt x="7293" y="5939"/>
                  <a:pt x="7281" y="5977"/>
                  <a:pt x="7248" y="5958"/>
                </a:cubicBezTo>
                <a:cubicBezTo>
                  <a:pt x="7235" y="5964"/>
                  <a:pt x="7242" y="5977"/>
                  <a:pt x="7222" y="5970"/>
                </a:cubicBezTo>
                <a:cubicBezTo>
                  <a:pt x="7229" y="6009"/>
                  <a:pt x="7203" y="6015"/>
                  <a:pt x="7196" y="6041"/>
                </a:cubicBezTo>
                <a:cubicBezTo>
                  <a:pt x="7177" y="6041"/>
                  <a:pt x="7144" y="6047"/>
                  <a:pt x="7146" y="6079"/>
                </a:cubicBezTo>
                <a:cubicBezTo>
                  <a:pt x="7126" y="6079"/>
                  <a:pt x="7126" y="6092"/>
                  <a:pt x="7120" y="6079"/>
                </a:cubicBezTo>
                <a:cubicBezTo>
                  <a:pt x="7113" y="6067"/>
                  <a:pt x="7126" y="6067"/>
                  <a:pt x="7126" y="6048"/>
                </a:cubicBezTo>
                <a:cubicBezTo>
                  <a:pt x="7101" y="6048"/>
                  <a:pt x="7101" y="6067"/>
                  <a:pt x="7075" y="6067"/>
                </a:cubicBezTo>
                <a:cubicBezTo>
                  <a:pt x="7081" y="6041"/>
                  <a:pt x="7107" y="6041"/>
                  <a:pt x="7120" y="6028"/>
                </a:cubicBezTo>
                <a:cubicBezTo>
                  <a:pt x="7132" y="6028"/>
                  <a:pt x="7126" y="6047"/>
                  <a:pt x="7126" y="6060"/>
                </a:cubicBezTo>
                <a:cubicBezTo>
                  <a:pt x="7151" y="6053"/>
                  <a:pt x="7139" y="6022"/>
                  <a:pt x="7177" y="6041"/>
                </a:cubicBezTo>
                <a:cubicBezTo>
                  <a:pt x="7177" y="6041"/>
                  <a:pt x="7177" y="6041"/>
                  <a:pt x="7177" y="6028"/>
                </a:cubicBezTo>
                <a:cubicBezTo>
                  <a:pt x="7164" y="6028"/>
                  <a:pt x="7138" y="5977"/>
                  <a:pt x="7158" y="5958"/>
                </a:cubicBezTo>
                <a:cubicBezTo>
                  <a:pt x="7158" y="5951"/>
                  <a:pt x="7151" y="5964"/>
                  <a:pt x="7138" y="5958"/>
                </a:cubicBezTo>
                <a:cubicBezTo>
                  <a:pt x="7151" y="5920"/>
                  <a:pt x="7151" y="5900"/>
                  <a:pt x="7170" y="5875"/>
                </a:cubicBezTo>
                <a:cubicBezTo>
                  <a:pt x="7144" y="5881"/>
                  <a:pt x="7170" y="5831"/>
                  <a:pt x="7132" y="5850"/>
                </a:cubicBezTo>
                <a:cubicBezTo>
                  <a:pt x="7132" y="5817"/>
                  <a:pt x="7164" y="5798"/>
                  <a:pt x="7196" y="5792"/>
                </a:cubicBezTo>
                <a:close/>
                <a:moveTo>
                  <a:pt x="5394" y="5784"/>
                </a:moveTo>
                <a:cubicBezTo>
                  <a:pt x="5359" y="5784"/>
                  <a:pt x="5340" y="5797"/>
                  <a:pt x="5330" y="5817"/>
                </a:cubicBezTo>
                <a:cubicBezTo>
                  <a:pt x="5362" y="5824"/>
                  <a:pt x="5407" y="5824"/>
                  <a:pt x="5420" y="5786"/>
                </a:cubicBezTo>
                <a:cubicBezTo>
                  <a:pt x="5411" y="5784"/>
                  <a:pt x="5402" y="5784"/>
                  <a:pt x="5394" y="5784"/>
                </a:cubicBezTo>
                <a:close/>
                <a:moveTo>
                  <a:pt x="1948" y="5782"/>
                </a:moveTo>
                <a:cubicBezTo>
                  <a:pt x="1947" y="5782"/>
                  <a:pt x="1946" y="5783"/>
                  <a:pt x="1944" y="5785"/>
                </a:cubicBezTo>
                <a:cubicBezTo>
                  <a:pt x="1944" y="5804"/>
                  <a:pt x="1924" y="5797"/>
                  <a:pt x="1912" y="5791"/>
                </a:cubicBezTo>
                <a:cubicBezTo>
                  <a:pt x="1918" y="5817"/>
                  <a:pt x="1951" y="5804"/>
                  <a:pt x="1944" y="5842"/>
                </a:cubicBezTo>
                <a:cubicBezTo>
                  <a:pt x="1944" y="5842"/>
                  <a:pt x="1944" y="5842"/>
                  <a:pt x="1970" y="5842"/>
                </a:cubicBezTo>
                <a:cubicBezTo>
                  <a:pt x="1977" y="5824"/>
                  <a:pt x="1990" y="5824"/>
                  <a:pt x="1989" y="5797"/>
                </a:cubicBezTo>
                <a:cubicBezTo>
                  <a:pt x="1983" y="5785"/>
                  <a:pt x="1951" y="5804"/>
                  <a:pt x="1951" y="5791"/>
                </a:cubicBezTo>
                <a:cubicBezTo>
                  <a:pt x="1951" y="5786"/>
                  <a:pt x="1951" y="5782"/>
                  <a:pt x="1948" y="5782"/>
                </a:cubicBezTo>
                <a:close/>
                <a:moveTo>
                  <a:pt x="7480" y="5779"/>
                </a:moveTo>
                <a:cubicBezTo>
                  <a:pt x="7493" y="5779"/>
                  <a:pt x="7487" y="5811"/>
                  <a:pt x="7526" y="5797"/>
                </a:cubicBezTo>
                <a:cubicBezTo>
                  <a:pt x="7533" y="5828"/>
                  <a:pt x="7513" y="5842"/>
                  <a:pt x="7507" y="5873"/>
                </a:cubicBezTo>
                <a:cubicBezTo>
                  <a:pt x="7494" y="5861"/>
                  <a:pt x="7500" y="5854"/>
                  <a:pt x="7500" y="5842"/>
                </a:cubicBezTo>
                <a:cubicBezTo>
                  <a:pt x="7500" y="5842"/>
                  <a:pt x="7500" y="5842"/>
                  <a:pt x="7481" y="5842"/>
                </a:cubicBezTo>
                <a:cubicBezTo>
                  <a:pt x="7500" y="5868"/>
                  <a:pt x="7474" y="5874"/>
                  <a:pt x="7448" y="5887"/>
                </a:cubicBezTo>
                <a:cubicBezTo>
                  <a:pt x="7448" y="5880"/>
                  <a:pt x="7455" y="5874"/>
                  <a:pt x="7461" y="5868"/>
                </a:cubicBezTo>
                <a:cubicBezTo>
                  <a:pt x="7441" y="5855"/>
                  <a:pt x="7422" y="5874"/>
                  <a:pt x="7402" y="5874"/>
                </a:cubicBezTo>
                <a:cubicBezTo>
                  <a:pt x="7396" y="5848"/>
                  <a:pt x="7396" y="5848"/>
                  <a:pt x="7402" y="5816"/>
                </a:cubicBezTo>
                <a:cubicBezTo>
                  <a:pt x="7415" y="5810"/>
                  <a:pt x="7435" y="5804"/>
                  <a:pt x="7435" y="5791"/>
                </a:cubicBezTo>
                <a:cubicBezTo>
                  <a:pt x="7447" y="5791"/>
                  <a:pt x="7474" y="5797"/>
                  <a:pt x="7480" y="5779"/>
                </a:cubicBezTo>
                <a:close/>
                <a:moveTo>
                  <a:pt x="1383" y="5773"/>
                </a:moveTo>
                <a:cubicBezTo>
                  <a:pt x="1370" y="5773"/>
                  <a:pt x="1350" y="5779"/>
                  <a:pt x="1350" y="5792"/>
                </a:cubicBezTo>
                <a:cubicBezTo>
                  <a:pt x="1370" y="5798"/>
                  <a:pt x="1383" y="5785"/>
                  <a:pt x="1383" y="5773"/>
                </a:cubicBezTo>
                <a:close/>
                <a:moveTo>
                  <a:pt x="7564" y="5767"/>
                </a:moveTo>
                <a:cubicBezTo>
                  <a:pt x="7564" y="5779"/>
                  <a:pt x="7558" y="5786"/>
                  <a:pt x="7558" y="5798"/>
                </a:cubicBezTo>
                <a:cubicBezTo>
                  <a:pt x="7545" y="5805"/>
                  <a:pt x="7545" y="5798"/>
                  <a:pt x="7538" y="5792"/>
                </a:cubicBezTo>
                <a:cubicBezTo>
                  <a:pt x="7538" y="5779"/>
                  <a:pt x="7551" y="5766"/>
                  <a:pt x="7564" y="5767"/>
                </a:cubicBezTo>
                <a:close/>
                <a:moveTo>
                  <a:pt x="287" y="5766"/>
                </a:moveTo>
                <a:cubicBezTo>
                  <a:pt x="293" y="5766"/>
                  <a:pt x="299" y="5767"/>
                  <a:pt x="304" y="5772"/>
                </a:cubicBezTo>
                <a:cubicBezTo>
                  <a:pt x="298" y="5792"/>
                  <a:pt x="272" y="5785"/>
                  <a:pt x="265" y="5797"/>
                </a:cubicBezTo>
                <a:cubicBezTo>
                  <a:pt x="251" y="5788"/>
                  <a:pt x="269" y="5768"/>
                  <a:pt x="287" y="5766"/>
                </a:cubicBezTo>
                <a:close/>
                <a:moveTo>
                  <a:pt x="7222" y="5753"/>
                </a:moveTo>
                <a:cubicBezTo>
                  <a:pt x="7222" y="5753"/>
                  <a:pt x="7222" y="5753"/>
                  <a:pt x="7241" y="5753"/>
                </a:cubicBezTo>
                <a:cubicBezTo>
                  <a:pt x="7241" y="5760"/>
                  <a:pt x="7241" y="5772"/>
                  <a:pt x="7248" y="5772"/>
                </a:cubicBezTo>
                <a:cubicBezTo>
                  <a:pt x="7248" y="5785"/>
                  <a:pt x="7228" y="5772"/>
                  <a:pt x="7215" y="5779"/>
                </a:cubicBezTo>
                <a:cubicBezTo>
                  <a:pt x="7215" y="5766"/>
                  <a:pt x="7222" y="5766"/>
                  <a:pt x="7222" y="5753"/>
                </a:cubicBezTo>
                <a:close/>
                <a:moveTo>
                  <a:pt x="1990" y="5753"/>
                </a:moveTo>
                <a:cubicBezTo>
                  <a:pt x="1990" y="5760"/>
                  <a:pt x="1984" y="5766"/>
                  <a:pt x="1990" y="5772"/>
                </a:cubicBezTo>
                <a:cubicBezTo>
                  <a:pt x="1990" y="5766"/>
                  <a:pt x="1990" y="5760"/>
                  <a:pt x="1996" y="5760"/>
                </a:cubicBezTo>
                <a:cubicBezTo>
                  <a:pt x="1996" y="5785"/>
                  <a:pt x="2016" y="5785"/>
                  <a:pt x="2015" y="5805"/>
                </a:cubicBezTo>
                <a:cubicBezTo>
                  <a:pt x="2022" y="5786"/>
                  <a:pt x="2035" y="5798"/>
                  <a:pt x="2041" y="5792"/>
                </a:cubicBezTo>
                <a:cubicBezTo>
                  <a:pt x="2029" y="5772"/>
                  <a:pt x="2016" y="5753"/>
                  <a:pt x="1990" y="5753"/>
                </a:cubicBezTo>
                <a:close/>
                <a:moveTo>
                  <a:pt x="769" y="5752"/>
                </a:moveTo>
                <a:cubicBezTo>
                  <a:pt x="780" y="5753"/>
                  <a:pt x="776" y="5775"/>
                  <a:pt x="776" y="5792"/>
                </a:cubicBezTo>
                <a:cubicBezTo>
                  <a:pt x="750" y="5786"/>
                  <a:pt x="750" y="5805"/>
                  <a:pt x="718" y="5792"/>
                </a:cubicBezTo>
                <a:cubicBezTo>
                  <a:pt x="730" y="5772"/>
                  <a:pt x="757" y="5779"/>
                  <a:pt x="763" y="5753"/>
                </a:cubicBezTo>
                <a:cubicBezTo>
                  <a:pt x="765" y="5752"/>
                  <a:pt x="767" y="5752"/>
                  <a:pt x="769" y="5752"/>
                </a:cubicBezTo>
                <a:close/>
                <a:moveTo>
                  <a:pt x="7395" y="5746"/>
                </a:moveTo>
                <a:cubicBezTo>
                  <a:pt x="7399" y="5746"/>
                  <a:pt x="7404" y="5746"/>
                  <a:pt x="7409" y="5747"/>
                </a:cubicBezTo>
                <a:cubicBezTo>
                  <a:pt x="7390" y="5773"/>
                  <a:pt x="7421" y="5805"/>
                  <a:pt x="7370" y="5805"/>
                </a:cubicBezTo>
                <a:cubicBezTo>
                  <a:pt x="7377" y="5767"/>
                  <a:pt x="7325" y="5811"/>
                  <a:pt x="7319" y="5792"/>
                </a:cubicBezTo>
                <a:cubicBezTo>
                  <a:pt x="7335" y="5769"/>
                  <a:pt x="7362" y="5747"/>
                  <a:pt x="7395" y="5746"/>
                </a:cubicBezTo>
                <a:close/>
                <a:moveTo>
                  <a:pt x="2102" y="5729"/>
                </a:moveTo>
                <a:cubicBezTo>
                  <a:pt x="2088" y="5729"/>
                  <a:pt x="2069" y="5736"/>
                  <a:pt x="2060" y="5741"/>
                </a:cubicBezTo>
                <a:cubicBezTo>
                  <a:pt x="2074" y="5741"/>
                  <a:pt x="2067" y="5760"/>
                  <a:pt x="2080" y="5760"/>
                </a:cubicBezTo>
                <a:cubicBezTo>
                  <a:pt x="2086" y="5747"/>
                  <a:pt x="2112" y="5747"/>
                  <a:pt x="2119" y="5734"/>
                </a:cubicBezTo>
                <a:cubicBezTo>
                  <a:pt x="2115" y="5730"/>
                  <a:pt x="2109" y="5729"/>
                  <a:pt x="2102" y="5729"/>
                </a:cubicBezTo>
                <a:close/>
                <a:moveTo>
                  <a:pt x="6912" y="5689"/>
                </a:moveTo>
                <a:cubicBezTo>
                  <a:pt x="6899" y="5689"/>
                  <a:pt x="6880" y="5696"/>
                  <a:pt x="6886" y="5721"/>
                </a:cubicBezTo>
                <a:cubicBezTo>
                  <a:pt x="6906" y="5721"/>
                  <a:pt x="6912" y="5708"/>
                  <a:pt x="6912" y="5689"/>
                </a:cubicBezTo>
                <a:close/>
                <a:moveTo>
                  <a:pt x="1273" y="5689"/>
                </a:moveTo>
                <a:cubicBezTo>
                  <a:pt x="1260" y="5696"/>
                  <a:pt x="1234" y="5689"/>
                  <a:pt x="1234" y="5708"/>
                </a:cubicBezTo>
                <a:cubicBezTo>
                  <a:pt x="1253" y="5708"/>
                  <a:pt x="1273" y="5708"/>
                  <a:pt x="1273" y="5689"/>
                </a:cubicBezTo>
                <a:close/>
                <a:moveTo>
                  <a:pt x="5684" y="5664"/>
                </a:moveTo>
                <a:cubicBezTo>
                  <a:pt x="5664" y="5696"/>
                  <a:pt x="5639" y="5677"/>
                  <a:pt x="5619" y="5709"/>
                </a:cubicBezTo>
                <a:cubicBezTo>
                  <a:pt x="5607" y="5703"/>
                  <a:pt x="5607" y="5690"/>
                  <a:pt x="5607" y="5677"/>
                </a:cubicBezTo>
                <a:cubicBezTo>
                  <a:pt x="5581" y="5677"/>
                  <a:pt x="5562" y="5677"/>
                  <a:pt x="5562" y="5696"/>
                </a:cubicBezTo>
                <a:cubicBezTo>
                  <a:pt x="5569" y="5703"/>
                  <a:pt x="5581" y="5703"/>
                  <a:pt x="5581" y="5709"/>
                </a:cubicBezTo>
                <a:cubicBezTo>
                  <a:pt x="5575" y="5722"/>
                  <a:pt x="5562" y="5728"/>
                  <a:pt x="5549" y="5734"/>
                </a:cubicBezTo>
                <a:cubicBezTo>
                  <a:pt x="5562" y="5734"/>
                  <a:pt x="5542" y="5773"/>
                  <a:pt x="5562" y="5773"/>
                </a:cubicBezTo>
                <a:cubicBezTo>
                  <a:pt x="5562" y="5760"/>
                  <a:pt x="5575" y="5760"/>
                  <a:pt x="5581" y="5760"/>
                </a:cubicBezTo>
                <a:cubicBezTo>
                  <a:pt x="5581" y="5767"/>
                  <a:pt x="5588" y="5779"/>
                  <a:pt x="5588" y="5786"/>
                </a:cubicBezTo>
                <a:cubicBezTo>
                  <a:pt x="5574" y="5786"/>
                  <a:pt x="5562" y="5792"/>
                  <a:pt x="5562" y="5805"/>
                </a:cubicBezTo>
                <a:cubicBezTo>
                  <a:pt x="5600" y="5817"/>
                  <a:pt x="5633" y="5772"/>
                  <a:pt x="5665" y="5753"/>
                </a:cubicBezTo>
                <a:cubicBezTo>
                  <a:pt x="5672" y="5727"/>
                  <a:pt x="5659" y="5721"/>
                  <a:pt x="5653" y="5708"/>
                </a:cubicBezTo>
                <a:cubicBezTo>
                  <a:pt x="5665" y="5708"/>
                  <a:pt x="5672" y="5721"/>
                  <a:pt x="5685" y="5715"/>
                </a:cubicBezTo>
                <a:cubicBezTo>
                  <a:pt x="5678" y="5696"/>
                  <a:pt x="5710" y="5670"/>
                  <a:pt x="5684" y="5664"/>
                </a:cubicBezTo>
                <a:close/>
                <a:moveTo>
                  <a:pt x="7745" y="5651"/>
                </a:moveTo>
                <a:cubicBezTo>
                  <a:pt x="7770" y="5651"/>
                  <a:pt x="7739" y="5677"/>
                  <a:pt x="7759" y="5683"/>
                </a:cubicBezTo>
                <a:cubicBezTo>
                  <a:pt x="7745" y="5702"/>
                  <a:pt x="7720" y="5696"/>
                  <a:pt x="7700" y="5708"/>
                </a:cubicBezTo>
                <a:cubicBezTo>
                  <a:pt x="7706" y="5670"/>
                  <a:pt x="7719" y="5670"/>
                  <a:pt x="7745" y="5651"/>
                </a:cubicBezTo>
                <a:close/>
                <a:moveTo>
                  <a:pt x="982" y="5645"/>
                </a:moveTo>
                <a:cubicBezTo>
                  <a:pt x="996" y="5651"/>
                  <a:pt x="1008" y="5651"/>
                  <a:pt x="1002" y="5670"/>
                </a:cubicBezTo>
                <a:cubicBezTo>
                  <a:pt x="1002" y="5670"/>
                  <a:pt x="1002" y="5670"/>
                  <a:pt x="982" y="5670"/>
                </a:cubicBezTo>
                <a:cubicBezTo>
                  <a:pt x="976" y="5658"/>
                  <a:pt x="982" y="5651"/>
                  <a:pt x="982" y="5645"/>
                </a:cubicBezTo>
                <a:close/>
                <a:moveTo>
                  <a:pt x="6370" y="5632"/>
                </a:moveTo>
                <a:cubicBezTo>
                  <a:pt x="6363" y="5682"/>
                  <a:pt x="6298" y="5670"/>
                  <a:pt x="6298" y="5721"/>
                </a:cubicBezTo>
                <a:cubicBezTo>
                  <a:pt x="6350" y="5715"/>
                  <a:pt x="6382" y="5689"/>
                  <a:pt x="6402" y="5644"/>
                </a:cubicBezTo>
                <a:cubicBezTo>
                  <a:pt x="6389" y="5644"/>
                  <a:pt x="6389" y="5632"/>
                  <a:pt x="6370" y="5632"/>
                </a:cubicBezTo>
                <a:close/>
                <a:moveTo>
                  <a:pt x="938" y="5626"/>
                </a:moveTo>
                <a:lnTo>
                  <a:pt x="940" y="5627"/>
                </a:lnTo>
                <a:cubicBezTo>
                  <a:pt x="976" y="5646"/>
                  <a:pt x="884" y="5677"/>
                  <a:pt x="853" y="5696"/>
                </a:cubicBezTo>
                <a:cubicBezTo>
                  <a:pt x="865" y="5659"/>
                  <a:pt x="895" y="5635"/>
                  <a:pt x="935" y="5627"/>
                </a:cubicBezTo>
                <a:lnTo>
                  <a:pt x="938" y="5626"/>
                </a:lnTo>
                <a:close/>
                <a:moveTo>
                  <a:pt x="937" y="5625"/>
                </a:moveTo>
                <a:cubicBezTo>
                  <a:pt x="944" y="5625"/>
                  <a:pt x="944" y="5625"/>
                  <a:pt x="944" y="5625"/>
                </a:cubicBezTo>
                <a:lnTo>
                  <a:pt x="938" y="5626"/>
                </a:lnTo>
                <a:lnTo>
                  <a:pt x="937" y="5625"/>
                </a:lnTo>
                <a:close/>
                <a:moveTo>
                  <a:pt x="7177" y="5613"/>
                </a:moveTo>
                <a:cubicBezTo>
                  <a:pt x="7189" y="5638"/>
                  <a:pt x="7196" y="5702"/>
                  <a:pt x="7234" y="5703"/>
                </a:cubicBezTo>
                <a:cubicBezTo>
                  <a:pt x="7222" y="5735"/>
                  <a:pt x="7209" y="5754"/>
                  <a:pt x="7183" y="5767"/>
                </a:cubicBezTo>
                <a:cubicBezTo>
                  <a:pt x="7177" y="5709"/>
                  <a:pt x="7183" y="5696"/>
                  <a:pt x="7132" y="5658"/>
                </a:cubicBezTo>
                <a:cubicBezTo>
                  <a:pt x="7138" y="5632"/>
                  <a:pt x="7164" y="5632"/>
                  <a:pt x="7177" y="5613"/>
                </a:cubicBezTo>
                <a:close/>
                <a:moveTo>
                  <a:pt x="1406" y="5597"/>
                </a:moveTo>
                <a:cubicBezTo>
                  <a:pt x="1379" y="5596"/>
                  <a:pt x="1324" y="5625"/>
                  <a:pt x="1357" y="5625"/>
                </a:cubicBezTo>
                <a:cubicBezTo>
                  <a:pt x="1331" y="5638"/>
                  <a:pt x="1299" y="5651"/>
                  <a:pt x="1286" y="5683"/>
                </a:cubicBezTo>
                <a:cubicBezTo>
                  <a:pt x="1293" y="5683"/>
                  <a:pt x="1293" y="5696"/>
                  <a:pt x="1299" y="5702"/>
                </a:cubicBezTo>
                <a:cubicBezTo>
                  <a:pt x="1363" y="5689"/>
                  <a:pt x="1376" y="5632"/>
                  <a:pt x="1416" y="5600"/>
                </a:cubicBezTo>
                <a:cubicBezTo>
                  <a:pt x="1413" y="5598"/>
                  <a:pt x="1410" y="5598"/>
                  <a:pt x="1406" y="5597"/>
                </a:cubicBezTo>
                <a:close/>
                <a:moveTo>
                  <a:pt x="1273" y="5574"/>
                </a:moveTo>
                <a:cubicBezTo>
                  <a:pt x="1260" y="5581"/>
                  <a:pt x="1228" y="5600"/>
                  <a:pt x="1241" y="5613"/>
                </a:cubicBezTo>
                <a:cubicBezTo>
                  <a:pt x="1253" y="5600"/>
                  <a:pt x="1267" y="5594"/>
                  <a:pt x="1273" y="5574"/>
                </a:cubicBezTo>
                <a:close/>
                <a:moveTo>
                  <a:pt x="7118" y="5568"/>
                </a:moveTo>
                <a:cubicBezTo>
                  <a:pt x="7061" y="5580"/>
                  <a:pt x="7002" y="5600"/>
                  <a:pt x="6995" y="5664"/>
                </a:cubicBezTo>
                <a:cubicBezTo>
                  <a:pt x="7027" y="5658"/>
                  <a:pt x="7066" y="5638"/>
                  <a:pt x="7053" y="5606"/>
                </a:cubicBezTo>
                <a:cubicBezTo>
                  <a:pt x="7079" y="5600"/>
                  <a:pt x="7072" y="5600"/>
                  <a:pt x="7098" y="5606"/>
                </a:cubicBezTo>
                <a:cubicBezTo>
                  <a:pt x="7106" y="5593"/>
                  <a:pt x="7118" y="5587"/>
                  <a:pt x="7118" y="5568"/>
                </a:cubicBezTo>
                <a:close/>
                <a:moveTo>
                  <a:pt x="1344" y="5568"/>
                </a:moveTo>
                <a:cubicBezTo>
                  <a:pt x="1312" y="5587"/>
                  <a:pt x="1293" y="5600"/>
                  <a:pt x="1267" y="5619"/>
                </a:cubicBezTo>
                <a:cubicBezTo>
                  <a:pt x="1273" y="5619"/>
                  <a:pt x="1267" y="5625"/>
                  <a:pt x="1273" y="5625"/>
                </a:cubicBezTo>
                <a:cubicBezTo>
                  <a:pt x="1299" y="5606"/>
                  <a:pt x="1331" y="5600"/>
                  <a:pt x="1344" y="5568"/>
                </a:cubicBezTo>
                <a:close/>
                <a:moveTo>
                  <a:pt x="1116" y="5559"/>
                </a:moveTo>
                <a:cubicBezTo>
                  <a:pt x="1126" y="5560"/>
                  <a:pt x="1135" y="5564"/>
                  <a:pt x="1143" y="5574"/>
                </a:cubicBezTo>
                <a:cubicBezTo>
                  <a:pt x="1125" y="5606"/>
                  <a:pt x="1072" y="5632"/>
                  <a:pt x="1040" y="5613"/>
                </a:cubicBezTo>
                <a:cubicBezTo>
                  <a:pt x="1055" y="5588"/>
                  <a:pt x="1087" y="5557"/>
                  <a:pt x="1116" y="5559"/>
                </a:cubicBezTo>
                <a:close/>
                <a:moveTo>
                  <a:pt x="7158" y="5542"/>
                </a:moveTo>
                <a:cubicBezTo>
                  <a:pt x="7145" y="5555"/>
                  <a:pt x="7125" y="5555"/>
                  <a:pt x="7125" y="5580"/>
                </a:cubicBezTo>
                <a:cubicBezTo>
                  <a:pt x="7144" y="5580"/>
                  <a:pt x="7177" y="5561"/>
                  <a:pt x="7158" y="5542"/>
                </a:cubicBezTo>
                <a:close/>
                <a:moveTo>
                  <a:pt x="1382" y="5541"/>
                </a:moveTo>
                <a:cubicBezTo>
                  <a:pt x="1366" y="5541"/>
                  <a:pt x="1352" y="5557"/>
                  <a:pt x="1363" y="5568"/>
                </a:cubicBezTo>
                <a:cubicBezTo>
                  <a:pt x="1383" y="5568"/>
                  <a:pt x="1389" y="5561"/>
                  <a:pt x="1389" y="5542"/>
                </a:cubicBezTo>
                <a:cubicBezTo>
                  <a:pt x="1387" y="5542"/>
                  <a:pt x="1384" y="5541"/>
                  <a:pt x="1382" y="5541"/>
                </a:cubicBezTo>
                <a:close/>
                <a:moveTo>
                  <a:pt x="5814" y="5530"/>
                </a:moveTo>
                <a:cubicBezTo>
                  <a:pt x="5814" y="5542"/>
                  <a:pt x="5801" y="5542"/>
                  <a:pt x="5781" y="5542"/>
                </a:cubicBezTo>
                <a:cubicBezTo>
                  <a:pt x="5775" y="5561"/>
                  <a:pt x="5761" y="5575"/>
                  <a:pt x="5749" y="5600"/>
                </a:cubicBezTo>
                <a:cubicBezTo>
                  <a:pt x="5755" y="5600"/>
                  <a:pt x="5761" y="5600"/>
                  <a:pt x="5761" y="5606"/>
                </a:cubicBezTo>
                <a:cubicBezTo>
                  <a:pt x="5788" y="5600"/>
                  <a:pt x="5806" y="5574"/>
                  <a:pt x="5826" y="5555"/>
                </a:cubicBezTo>
                <a:cubicBezTo>
                  <a:pt x="5820" y="5549"/>
                  <a:pt x="5820" y="5530"/>
                  <a:pt x="5814" y="5530"/>
                </a:cubicBezTo>
                <a:close/>
                <a:moveTo>
                  <a:pt x="659" y="5491"/>
                </a:moveTo>
                <a:cubicBezTo>
                  <a:pt x="659" y="5491"/>
                  <a:pt x="659" y="5491"/>
                  <a:pt x="679" y="5491"/>
                </a:cubicBezTo>
                <a:cubicBezTo>
                  <a:pt x="679" y="5510"/>
                  <a:pt x="659" y="5510"/>
                  <a:pt x="647" y="5516"/>
                </a:cubicBezTo>
                <a:cubicBezTo>
                  <a:pt x="647" y="5504"/>
                  <a:pt x="666" y="5510"/>
                  <a:pt x="659" y="5491"/>
                </a:cubicBezTo>
                <a:close/>
                <a:moveTo>
                  <a:pt x="5639" y="5472"/>
                </a:moveTo>
                <a:cubicBezTo>
                  <a:pt x="5608" y="5472"/>
                  <a:pt x="5600" y="5491"/>
                  <a:pt x="5588" y="5504"/>
                </a:cubicBezTo>
                <a:cubicBezTo>
                  <a:pt x="5614" y="5516"/>
                  <a:pt x="5633" y="5491"/>
                  <a:pt x="5639" y="5472"/>
                </a:cubicBezTo>
                <a:close/>
                <a:moveTo>
                  <a:pt x="6606" y="5471"/>
                </a:moveTo>
                <a:cubicBezTo>
                  <a:pt x="6591" y="5472"/>
                  <a:pt x="6598" y="5490"/>
                  <a:pt x="6576" y="5485"/>
                </a:cubicBezTo>
                <a:cubicBezTo>
                  <a:pt x="6582" y="5505"/>
                  <a:pt x="6589" y="5517"/>
                  <a:pt x="6602" y="5523"/>
                </a:cubicBezTo>
                <a:cubicBezTo>
                  <a:pt x="6608" y="5510"/>
                  <a:pt x="6614" y="5497"/>
                  <a:pt x="6614" y="5472"/>
                </a:cubicBezTo>
                <a:cubicBezTo>
                  <a:pt x="6611" y="5471"/>
                  <a:pt x="6608" y="5471"/>
                  <a:pt x="6606" y="5471"/>
                </a:cubicBezTo>
                <a:close/>
                <a:moveTo>
                  <a:pt x="1415" y="5466"/>
                </a:moveTo>
                <a:cubicBezTo>
                  <a:pt x="1357" y="5478"/>
                  <a:pt x="1338" y="5530"/>
                  <a:pt x="1299" y="5555"/>
                </a:cubicBezTo>
                <a:cubicBezTo>
                  <a:pt x="1344" y="5530"/>
                  <a:pt x="1395" y="5510"/>
                  <a:pt x="1415" y="5466"/>
                </a:cubicBezTo>
                <a:close/>
                <a:moveTo>
                  <a:pt x="5801" y="5452"/>
                </a:moveTo>
                <a:cubicBezTo>
                  <a:pt x="5807" y="5472"/>
                  <a:pt x="5807" y="5466"/>
                  <a:pt x="5801" y="5484"/>
                </a:cubicBezTo>
                <a:cubicBezTo>
                  <a:pt x="5827" y="5484"/>
                  <a:pt x="5827" y="5452"/>
                  <a:pt x="5801" y="5452"/>
                </a:cubicBezTo>
                <a:close/>
                <a:moveTo>
                  <a:pt x="7545" y="5446"/>
                </a:moveTo>
                <a:cubicBezTo>
                  <a:pt x="7519" y="5446"/>
                  <a:pt x="7506" y="5460"/>
                  <a:pt x="7493" y="5471"/>
                </a:cubicBezTo>
                <a:cubicBezTo>
                  <a:pt x="7512" y="5465"/>
                  <a:pt x="7545" y="5471"/>
                  <a:pt x="7545" y="5446"/>
                </a:cubicBezTo>
                <a:close/>
                <a:moveTo>
                  <a:pt x="5994" y="5440"/>
                </a:moveTo>
                <a:cubicBezTo>
                  <a:pt x="5962" y="5446"/>
                  <a:pt x="5949" y="5472"/>
                  <a:pt x="5968" y="5497"/>
                </a:cubicBezTo>
                <a:cubicBezTo>
                  <a:pt x="5994" y="5497"/>
                  <a:pt x="6007" y="5491"/>
                  <a:pt x="6001" y="5466"/>
                </a:cubicBezTo>
                <a:cubicBezTo>
                  <a:pt x="5968" y="5472"/>
                  <a:pt x="6008" y="5460"/>
                  <a:pt x="5994" y="5440"/>
                </a:cubicBezTo>
                <a:close/>
                <a:moveTo>
                  <a:pt x="1180" y="5434"/>
                </a:moveTo>
                <a:cubicBezTo>
                  <a:pt x="1201" y="5433"/>
                  <a:pt x="1218" y="5452"/>
                  <a:pt x="1228" y="5466"/>
                </a:cubicBezTo>
                <a:cubicBezTo>
                  <a:pt x="1196" y="5478"/>
                  <a:pt x="1183" y="5485"/>
                  <a:pt x="1151" y="5485"/>
                </a:cubicBezTo>
                <a:cubicBezTo>
                  <a:pt x="1143" y="5497"/>
                  <a:pt x="1163" y="5460"/>
                  <a:pt x="1157" y="5441"/>
                </a:cubicBezTo>
                <a:cubicBezTo>
                  <a:pt x="1165" y="5436"/>
                  <a:pt x="1173" y="5434"/>
                  <a:pt x="1180" y="5434"/>
                </a:cubicBezTo>
                <a:close/>
                <a:moveTo>
                  <a:pt x="718" y="5421"/>
                </a:moveTo>
                <a:cubicBezTo>
                  <a:pt x="730" y="5433"/>
                  <a:pt x="698" y="5460"/>
                  <a:pt x="679" y="5452"/>
                </a:cubicBezTo>
                <a:cubicBezTo>
                  <a:pt x="692" y="5440"/>
                  <a:pt x="698" y="5427"/>
                  <a:pt x="718" y="5421"/>
                </a:cubicBezTo>
                <a:close/>
                <a:moveTo>
                  <a:pt x="6251" y="5420"/>
                </a:moveTo>
                <a:cubicBezTo>
                  <a:pt x="6258" y="5419"/>
                  <a:pt x="6254" y="5433"/>
                  <a:pt x="6265" y="5433"/>
                </a:cubicBezTo>
                <a:cubicBezTo>
                  <a:pt x="6259" y="5452"/>
                  <a:pt x="6233" y="5446"/>
                  <a:pt x="6227" y="5459"/>
                </a:cubicBezTo>
                <a:cubicBezTo>
                  <a:pt x="6220" y="5459"/>
                  <a:pt x="6214" y="5446"/>
                  <a:pt x="6214" y="5433"/>
                </a:cubicBezTo>
                <a:cubicBezTo>
                  <a:pt x="6234" y="5427"/>
                  <a:pt x="6253" y="5452"/>
                  <a:pt x="6246" y="5421"/>
                </a:cubicBezTo>
                <a:cubicBezTo>
                  <a:pt x="6248" y="5420"/>
                  <a:pt x="6249" y="5420"/>
                  <a:pt x="6251" y="5420"/>
                </a:cubicBezTo>
                <a:close/>
                <a:moveTo>
                  <a:pt x="7151" y="5415"/>
                </a:moveTo>
                <a:cubicBezTo>
                  <a:pt x="7125" y="5428"/>
                  <a:pt x="7132" y="5441"/>
                  <a:pt x="7119" y="5453"/>
                </a:cubicBezTo>
                <a:cubicBezTo>
                  <a:pt x="7119" y="5427"/>
                  <a:pt x="7073" y="5466"/>
                  <a:pt x="7093" y="5472"/>
                </a:cubicBezTo>
                <a:cubicBezTo>
                  <a:pt x="7100" y="5466"/>
                  <a:pt x="7106" y="5460"/>
                  <a:pt x="7113" y="5453"/>
                </a:cubicBezTo>
                <a:cubicBezTo>
                  <a:pt x="7106" y="5472"/>
                  <a:pt x="7100" y="5485"/>
                  <a:pt x="7080" y="5485"/>
                </a:cubicBezTo>
                <a:cubicBezTo>
                  <a:pt x="7080" y="5460"/>
                  <a:pt x="7061" y="5491"/>
                  <a:pt x="7048" y="5472"/>
                </a:cubicBezTo>
                <a:cubicBezTo>
                  <a:pt x="7042" y="5491"/>
                  <a:pt x="7054" y="5485"/>
                  <a:pt x="7054" y="5504"/>
                </a:cubicBezTo>
                <a:cubicBezTo>
                  <a:pt x="7079" y="5510"/>
                  <a:pt x="7106" y="5510"/>
                  <a:pt x="7092" y="5543"/>
                </a:cubicBezTo>
                <a:cubicBezTo>
                  <a:pt x="7124" y="5523"/>
                  <a:pt x="7138" y="5530"/>
                  <a:pt x="7183" y="5498"/>
                </a:cubicBezTo>
                <a:cubicBezTo>
                  <a:pt x="7183" y="5478"/>
                  <a:pt x="7170" y="5472"/>
                  <a:pt x="7177" y="5453"/>
                </a:cubicBezTo>
                <a:cubicBezTo>
                  <a:pt x="7158" y="5453"/>
                  <a:pt x="7132" y="5472"/>
                  <a:pt x="7125" y="5453"/>
                </a:cubicBezTo>
                <a:cubicBezTo>
                  <a:pt x="7139" y="5440"/>
                  <a:pt x="7171" y="5433"/>
                  <a:pt x="7151" y="5415"/>
                </a:cubicBezTo>
                <a:close/>
                <a:moveTo>
                  <a:pt x="6764" y="5408"/>
                </a:moveTo>
                <a:cubicBezTo>
                  <a:pt x="6744" y="5434"/>
                  <a:pt x="6744" y="5441"/>
                  <a:pt x="6731" y="5466"/>
                </a:cubicBezTo>
                <a:cubicBezTo>
                  <a:pt x="6756" y="5466"/>
                  <a:pt x="6756" y="5478"/>
                  <a:pt x="6776" y="5478"/>
                </a:cubicBezTo>
                <a:cubicBezTo>
                  <a:pt x="6770" y="5447"/>
                  <a:pt x="6770" y="5421"/>
                  <a:pt x="6764" y="5408"/>
                </a:cubicBezTo>
                <a:close/>
                <a:moveTo>
                  <a:pt x="7182" y="5374"/>
                </a:moveTo>
                <a:cubicBezTo>
                  <a:pt x="7186" y="5374"/>
                  <a:pt x="7191" y="5375"/>
                  <a:pt x="7195" y="5377"/>
                </a:cubicBezTo>
                <a:cubicBezTo>
                  <a:pt x="7175" y="5383"/>
                  <a:pt x="7175" y="5409"/>
                  <a:pt x="7162" y="5422"/>
                </a:cubicBezTo>
                <a:cubicBezTo>
                  <a:pt x="7162" y="5434"/>
                  <a:pt x="7176" y="5441"/>
                  <a:pt x="7182" y="5453"/>
                </a:cubicBezTo>
                <a:cubicBezTo>
                  <a:pt x="7188" y="5447"/>
                  <a:pt x="7202" y="5447"/>
                  <a:pt x="7214" y="5453"/>
                </a:cubicBezTo>
                <a:cubicBezTo>
                  <a:pt x="7214" y="5460"/>
                  <a:pt x="7221" y="5466"/>
                  <a:pt x="7221" y="5472"/>
                </a:cubicBezTo>
                <a:cubicBezTo>
                  <a:pt x="7201" y="5478"/>
                  <a:pt x="7207" y="5466"/>
                  <a:pt x="7195" y="5460"/>
                </a:cubicBezTo>
                <a:cubicBezTo>
                  <a:pt x="7202" y="5504"/>
                  <a:pt x="7227" y="5472"/>
                  <a:pt x="7253" y="5472"/>
                </a:cubicBezTo>
                <a:cubicBezTo>
                  <a:pt x="7247" y="5485"/>
                  <a:pt x="7234" y="5478"/>
                  <a:pt x="7241" y="5497"/>
                </a:cubicBezTo>
                <a:cubicBezTo>
                  <a:pt x="7267" y="5517"/>
                  <a:pt x="7292" y="5485"/>
                  <a:pt x="7312" y="5478"/>
                </a:cubicBezTo>
                <a:cubicBezTo>
                  <a:pt x="7299" y="5497"/>
                  <a:pt x="7331" y="5497"/>
                  <a:pt x="7331" y="5485"/>
                </a:cubicBezTo>
                <a:cubicBezTo>
                  <a:pt x="7344" y="5491"/>
                  <a:pt x="7319" y="5497"/>
                  <a:pt x="7331" y="5516"/>
                </a:cubicBezTo>
                <a:cubicBezTo>
                  <a:pt x="7189" y="5574"/>
                  <a:pt x="7067" y="5658"/>
                  <a:pt x="6957" y="5753"/>
                </a:cubicBezTo>
                <a:cubicBezTo>
                  <a:pt x="6963" y="5760"/>
                  <a:pt x="6963" y="5766"/>
                  <a:pt x="6963" y="5785"/>
                </a:cubicBezTo>
                <a:cubicBezTo>
                  <a:pt x="6982" y="5785"/>
                  <a:pt x="6989" y="5753"/>
                  <a:pt x="7002" y="5772"/>
                </a:cubicBezTo>
                <a:cubicBezTo>
                  <a:pt x="7027" y="5741"/>
                  <a:pt x="7047" y="5721"/>
                  <a:pt x="7053" y="5689"/>
                </a:cubicBezTo>
                <a:cubicBezTo>
                  <a:pt x="7067" y="5689"/>
                  <a:pt x="7060" y="5715"/>
                  <a:pt x="7079" y="5708"/>
                </a:cubicBezTo>
                <a:cubicBezTo>
                  <a:pt x="7073" y="5721"/>
                  <a:pt x="7086" y="5727"/>
                  <a:pt x="7086" y="5740"/>
                </a:cubicBezTo>
                <a:cubicBezTo>
                  <a:pt x="7060" y="5746"/>
                  <a:pt x="7079" y="5752"/>
                  <a:pt x="7066" y="5771"/>
                </a:cubicBezTo>
                <a:cubicBezTo>
                  <a:pt x="7086" y="5771"/>
                  <a:pt x="7073" y="5797"/>
                  <a:pt x="7086" y="5790"/>
                </a:cubicBezTo>
                <a:cubicBezTo>
                  <a:pt x="7086" y="5848"/>
                  <a:pt x="6982" y="5868"/>
                  <a:pt x="6950" y="5899"/>
                </a:cubicBezTo>
                <a:cubicBezTo>
                  <a:pt x="6924" y="5874"/>
                  <a:pt x="6989" y="5849"/>
                  <a:pt x="6989" y="5810"/>
                </a:cubicBezTo>
                <a:cubicBezTo>
                  <a:pt x="6944" y="5772"/>
                  <a:pt x="6885" y="5881"/>
                  <a:pt x="6911" y="5913"/>
                </a:cubicBezTo>
                <a:cubicBezTo>
                  <a:pt x="6911" y="5933"/>
                  <a:pt x="6899" y="5939"/>
                  <a:pt x="6899" y="5958"/>
                </a:cubicBezTo>
                <a:cubicBezTo>
                  <a:pt x="6886" y="5951"/>
                  <a:pt x="6866" y="5939"/>
                  <a:pt x="6860" y="5958"/>
                </a:cubicBezTo>
                <a:cubicBezTo>
                  <a:pt x="6860" y="5945"/>
                  <a:pt x="6860" y="5926"/>
                  <a:pt x="6834" y="5926"/>
                </a:cubicBezTo>
                <a:cubicBezTo>
                  <a:pt x="6821" y="5939"/>
                  <a:pt x="6809" y="5951"/>
                  <a:pt x="6789" y="5958"/>
                </a:cubicBezTo>
                <a:cubicBezTo>
                  <a:pt x="6776" y="5894"/>
                  <a:pt x="6841" y="5887"/>
                  <a:pt x="6873" y="5844"/>
                </a:cubicBezTo>
                <a:cubicBezTo>
                  <a:pt x="6867" y="5818"/>
                  <a:pt x="6854" y="5793"/>
                  <a:pt x="6822" y="5793"/>
                </a:cubicBezTo>
                <a:cubicBezTo>
                  <a:pt x="6835" y="5774"/>
                  <a:pt x="6835" y="5748"/>
                  <a:pt x="6854" y="5735"/>
                </a:cubicBezTo>
                <a:cubicBezTo>
                  <a:pt x="6854" y="5722"/>
                  <a:pt x="6835" y="5735"/>
                  <a:pt x="6835" y="5722"/>
                </a:cubicBezTo>
                <a:cubicBezTo>
                  <a:pt x="6835" y="5696"/>
                  <a:pt x="6866" y="5696"/>
                  <a:pt x="6886" y="5684"/>
                </a:cubicBezTo>
                <a:cubicBezTo>
                  <a:pt x="6892" y="5651"/>
                  <a:pt x="6867" y="5651"/>
                  <a:pt x="6880" y="5626"/>
                </a:cubicBezTo>
                <a:cubicBezTo>
                  <a:pt x="6886" y="5640"/>
                  <a:pt x="6892" y="5652"/>
                  <a:pt x="6892" y="5671"/>
                </a:cubicBezTo>
                <a:cubicBezTo>
                  <a:pt x="6944" y="5671"/>
                  <a:pt x="6989" y="5595"/>
                  <a:pt x="6970" y="5556"/>
                </a:cubicBezTo>
                <a:cubicBezTo>
                  <a:pt x="6970" y="5550"/>
                  <a:pt x="6982" y="5556"/>
                  <a:pt x="6982" y="5543"/>
                </a:cubicBezTo>
                <a:cubicBezTo>
                  <a:pt x="7002" y="5556"/>
                  <a:pt x="7008" y="5576"/>
                  <a:pt x="7002" y="5601"/>
                </a:cubicBezTo>
                <a:cubicBezTo>
                  <a:pt x="7034" y="5601"/>
                  <a:pt x="7053" y="5581"/>
                  <a:pt x="7073" y="5556"/>
                </a:cubicBezTo>
                <a:cubicBezTo>
                  <a:pt x="7073" y="5543"/>
                  <a:pt x="7060" y="5524"/>
                  <a:pt x="7053" y="5543"/>
                </a:cubicBezTo>
                <a:cubicBezTo>
                  <a:pt x="7047" y="5531"/>
                  <a:pt x="7053" y="5518"/>
                  <a:pt x="7021" y="5531"/>
                </a:cubicBezTo>
                <a:cubicBezTo>
                  <a:pt x="7021" y="5505"/>
                  <a:pt x="7027" y="5479"/>
                  <a:pt x="7001" y="5492"/>
                </a:cubicBezTo>
                <a:cubicBezTo>
                  <a:pt x="7014" y="5441"/>
                  <a:pt x="7059" y="5453"/>
                  <a:pt x="7085" y="5434"/>
                </a:cubicBezTo>
                <a:cubicBezTo>
                  <a:pt x="7091" y="5415"/>
                  <a:pt x="7072" y="5415"/>
                  <a:pt x="7079" y="5396"/>
                </a:cubicBezTo>
                <a:cubicBezTo>
                  <a:pt x="7108" y="5436"/>
                  <a:pt x="7143" y="5372"/>
                  <a:pt x="7182" y="5374"/>
                </a:cubicBezTo>
                <a:close/>
                <a:moveTo>
                  <a:pt x="7215" y="5363"/>
                </a:moveTo>
                <a:cubicBezTo>
                  <a:pt x="7215" y="5363"/>
                  <a:pt x="7215" y="5363"/>
                  <a:pt x="7222" y="5363"/>
                </a:cubicBezTo>
                <a:cubicBezTo>
                  <a:pt x="7215" y="5363"/>
                  <a:pt x="7215" y="5370"/>
                  <a:pt x="7215" y="5376"/>
                </a:cubicBezTo>
                <a:lnTo>
                  <a:pt x="7215" y="5363"/>
                </a:lnTo>
                <a:close/>
                <a:moveTo>
                  <a:pt x="6840" y="5363"/>
                </a:moveTo>
                <a:cubicBezTo>
                  <a:pt x="6840" y="5376"/>
                  <a:pt x="6801" y="5376"/>
                  <a:pt x="6828" y="5388"/>
                </a:cubicBezTo>
                <a:cubicBezTo>
                  <a:pt x="6834" y="5388"/>
                  <a:pt x="6866" y="5363"/>
                  <a:pt x="6840" y="5363"/>
                </a:cubicBezTo>
                <a:close/>
                <a:moveTo>
                  <a:pt x="963" y="5357"/>
                </a:moveTo>
                <a:cubicBezTo>
                  <a:pt x="937" y="5396"/>
                  <a:pt x="873" y="5402"/>
                  <a:pt x="839" y="5440"/>
                </a:cubicBezTo>
                <a:cubicBezTo>
                  <a:pt x="839" y="5452"/>
                  <a:pt x="853" y="5452"/>
                  <a:pt x="859" y="5452"/>
                </a:cubicBezTo>
                <a:cubicBezTo>
                  <a:pt x="788" y="5523"/>
                  <a:pt x="678" y="5529"/>
                  <a:pt x="601" y="5593"/>
                </a:cubicBezTo>
                <a:cubicBezTo>
                  <a:pt x="665" y="5536"/>
                  <a:pt x="736" y="5491"/>
                  <a:pt x="794" y="5433"/>
                </a:cubicBezTo>
                <a:cubicBezTo>
                  <a:pt x="807" y="5433"/>
                  <a:pt x="813" y="5440"/>
                  <a:pt x="833" y="5440"/>
                </a:cubicBezTo>
                <a:cubicBezTo>
                  <a:pt x="853" y="5396"/>
                  <a:pt x="918" y="5357"/>
                  <a:pt x="963" y="5357"/>
                </a:cubicBezTo>
                <a:close/>
                <a:moveTo>
                  <a:pt x="1565" y="5344"/>
                </a:moveTo>
                <a:cubicBezTo>
                  <a:pt x="1510" y="5343"/>
                  <a:pt x="1497" y="5379"/>
                  <a:pt x="1473" y="5408"/>
                </a:cubicBezTo>
                <a:cubicBezTo>
                  <a:pt x="1492" y="5427"/>
                  <a:pt x="1518" y="5408"/>
                  <a:pt x="1538" y="5402"/>
                </a:cubicBezTo>
                <a:cubicBezTo>
                  <a:pt x="1531" y="5370"/>
                  <a:pt x="1564" y="5363"/>
                  <a:pt x="1576" y="5344"/>
                </a:cubicBezTo>
                <a:cubicBezTo>
                  <a:pt x="1572" y="5344"/>
                  <a:pt x="1568" y="5344"/>
                  <a:pt x="1565" y="5344"/>
                </a:cubicBezTo>
                <a:close/>
                <a:moveTo>
                  <a:pt x="5802" y="5342"/>
                </a:moveTo>
                <a:cubicBezTo>
                  <a:pt x="5793" y="5341"/>
                  <a:pt x="5791" y="5355"/>
                  <a:pt x="5780" y="5350"/>
                </a:cubicBezTo>
                <a:cubicBezTo>
                  <a:pt x="5780" y="5376"/>
                  <a:pt x="5768" y="5382"/>
                  <a:pt x="5774" y="5401"/>
                </a:cubicBezTo>
                <a:cubicBezTo>
                  <a:pt x="5755" y="5401"/>
                  <a:pt x="5742" y="5414"/>
                  <a:pt x="5729" y="5426"/>
                </a:cubicBezTo>
                <a:cubicBezTo>
                  <a:pt x="5729" y="5414"/>
                  <a:pt x="5749" y="5407"/>
                  <a:pt x="5723" y="5407"/>
                </a:cubicBezTo>
                <a:cubicBezTo>
                  <a:pt x="5710" y="5421"/>
                  <a:pt x="5749" y="5446"/>
                  <a:pt x="5716" y="5452"/>
                </a:cubicBezTo>
                <a:cubicBezTo>
                  <a:pt x="5730" y="5452"/>
                  <a:pt x="5724" y="5472"/>
                  <a:pt x="5735" y="5471"/>
                </a:cubicBezTo>
                <a:cubicBezTo>
                  <a:pt x="5742" y="5433"/>
                  <a:pt x="5794" y="5439"/>
                  <a:pt x="5806" y="5407"/>
                </a:cubicBezTo>
                <a:cubicBezTo>
                  <a:pt x="5806" y="5375"/>
                  <a:pt x="5800" y="5369"/>
                  <a:pt x="5806" y="5343"/>
                </a:cubicBezTo>
                <a:cubicBezTo>
                  <a:pt x="5805" y="5343"/>
                  <a:pt x="5803" y="5342"/>
                  <a:pt x="5802" y="5342"/>
                </a:cubicBezTo>
                <a:close/>
                <a:moveTo>
                  <a:pt x="1079" y="5325"/>
                </a:moveTo>
                <a:cubicBezTo>
                  <a:pt x="1098" y="5338"/>
                  <a:pt x="1060" y="5338"/>
                  <a:pt x="1067" y="5357"/>
                </a:cubicBezTo>
                <a:cubicBezTo>
                  <a:pt x="1054" y="5344"/>
                  <a:pt x="1054" y="5357"/>
                  <a:pt x="1034" y="5357"/>
                </a:cubicBezTo>
                <a:cubicBezTo>
                  <a:pt x="1034" y="5332"/>
                  <a:pt x="1079" y="5351"/>
                  <a:pt x="1079" y="5325"/>
                </a:cubicBezTo>
                <a:close/>
                <a:moveTo>
                  <a:pt x="5826" y="5313"/>
                </a:moveTo>
                <a:cubicBezTo>
                  <a:pt x="5826" y="5319"/>
                  <a:pt x="5820" y="5325"/>
                  <a:pt x="5820" y="5332"/>
                </a:cubicBezTo>
                <a:cubicBezTo>
                  <a:pt x="5840" y="5332"/>
                  <a:pt x="5852" y="5332"/>
                  <a:pt x="5852" y="5313"/>
                </a:cubicBezTo>
                <a:cubicBezTo>
                  <a:pt x="5852" y="5313"/>
                  <a:pt x="5852" y="5313"/>
                  <a:pt x="5826" y="5313"/>
                </a:cubicBezTo>
                <a:close/>
                <a:moveTo>
                  <a:pt x="7829" y="5306"/>
                </a:moveTo>
                <a:cubicBezTo>
                  <a:pt x="7796" y="5312"/>
                  <a:pt x="7790" y="5338"/>
                  <a:pt x="7764" y="5351"/>
                </a:cubicBezTo>
                <a:cubicBezTo>
                  <a:pt x="7796" y="5351"/>
                  <a:pt x="7809" y="5325"/>
                  <a:pt x="7829" y="5306"/>
                </a:cubicBezTo>
                <a:close/>
                <a:moveTo>
                  <a:pt x="6582" y="5300"/>
                </a:moveTo>
                <a:cubicBezTo>
                  <a:pt x="6582" y="5313"/>
                  <a:pt x="6556" y="5332"/>
                  <a:pt x="6582" y="5325"/>
                </a:cubicBezTo>
                <a:cubicBezTo>
                  <a:pt x="6569" y="5363"/>
                  <a:pt x="6537" y="5325"/>
                  <a:pt x="6537" y="5357"/>
                </a:cubicBezTo>
                <a:cubicBezTo>
                  <a:pt x="6518" y="5325"/>
                  <a:pt x="6563" y="5312"/>
                  <a:pt x="6582" y="5300"/>
                </a:cubicBezTo>
                <a:close/>
                <a:moveTo>
                  <a:pt x="852" y="5286"/>
                </a:moveTo>
                <a:cubicBezTo>
                  <a:pt x="864" y="5286"/>
                  <a:pt x="861" y="5304"/>
                  <a:pt x="878" y="5293"/>
                </a:cubicBezTo>
                <a:cubicBezTo>
                  <a:pt x="878" y="5306"/>
                  <a:pt x="865" y="5299"/>
                  <a:pt x="865" y="5299"/>
                </a:cubicBezTo>
                <a:cubicBezTo>
                  <a:pt x="833" y="5357"/>
                  <a:pt x="840" y="5351"/>
                  <a:pt x="782" y="5363"/>
                </a:cubicBezTo>
                <a:cubicBezTo>
                  <a:pt x="757" y="5370"/>
                  <a:pt x="730" y="5382"/>
                  <a:pt x="698" y="5395"/>
                </a:cubicBezTo>
                <a:cubicBezTo>
                  <a:pt x="705" y="5376"/>
                  <a:pt x="730" y="5357"/>
                  <a:pt x="757" y="5370"/>
                </a:cubicBezTo>
                <a:cubicBezTo>
                  <a:pt x="782" y="5332"/>
                  <a:pt x="814" y="5306"/>
                  <a:pt x="846" y="5287"/>
                </a:cubicBezTo>
                <a:cubicBezTo>
                  <a:pt x="848" y="5286"/>
                  <a:pt x="850" y="5286"/>
                  <a:pt x="852" y="5286"/>
                </a:cubicBezTo>
                <a:close/>
                <a:moveTo>
                  <a:pt x="7079" y="5280"/>
                </a:moveTo>
                <a:cubicBezTo>
                  <a:pt x="7093" y="5280"/>
                  <a:pt x="7079" y="5299"/>
                  <a:pt x="7079" y="5299"/>
                </a:cubicBezTo>
                <a:cubicBezTo>
                  <a:pt x="7066" y="5306"/>
                  <a:pt x="7066" y="5299"/>
                  <a:pt x="7053" y="5293"/>
                </a:cubicBezTo>
                <a:cubicBezTo>
                  <a:pt x="7060" y="5287"/>
                  <a:pt x="7073" y="5293"/>
                  <a:pt x="7079" y="5287"/>
                </a:cubicBezTo>
                <a:cubicBezTo>
                  <a:pt x="7079" y="5287"/>
                  <a:pt x="7079" y="5287"/>
                  <a:pt x="7079" y="5280"/>
                </a:cubicBezTo>
                <a:close/>
                <a:moveTo>
                  <a:pt x="6549" y="5274"/>
                </a:moveTo>
                <a:cubicBezTo>
                  <a:pt x="6553" y="5274"/>
                  <a:pt x="6558" y="5276"/>
                  <a:pt x="6563" y="5280"/>
                </a:cubicBezTo>
                <a:cubicBezTo>
                  <a:pt x="6563" y="5306"/>
                  <a:pt x="6543" y="5306"/>
                  <a:pt x="6524" y="5306"/>
                </a:cubicBezTo>
                <a:cubicBezTo>
                  <a:pt x="6524" y="5291"/>
                  <a:pt x="6535" y="5274"/>
                  <a:pt x="6549" y="5274"/>
                </a:cubicBezTo>
                <a:close/>
                <a:moveTo>
                  <a:pt x="7338" y="5268"/>
                </a:moveTo>
                <a:cubicBezTo>
                  <a:pt x="7338" y="5268"/>
                  <a:pt x="7338" y="5280"/>
                  <a:pt x="7351" y="5280"/>
                </a:cubicBezTo>
                <a:cubicBezTo>
                  <a:pt x="7357" y="5299"/>
                  <a:pt x="7331" y="5293"/>
                  <a:pt x="7338" y="5312"/>
                </a:cubicBezTo>
                <a:cubicBezTo>
                  <a:pt x="7306" y="5287"/>
                  <a:pt x="7281" y="5344"/>
                  <a:pt x="7261" y="5363"/>
                </a:cubicBezTo>
                <a:cubicBezTo>
                  <a:pt x="7261" y="5363"/>
                  <a:pt x="7261" y="5363"/>
                  <a:pt x="7222" y="5363"/>
                </a:cubicBezTo>
                <a:cubicBezTo>
                  <a:pt x="7241" y="5325"/>
                  <a:pt x="7319" y="5313"/>
                  <a:pt x="7338" y="5268"/>
                </a:cubicBezTo>
                <a:close/>
                <a:moveTo>
                  <a:pt x="6401" y="5268"/>
                </a:moveTo>
                <a:cubicBezTo>
                  <a:pt x="6415" y="5268"/>
                  <a:pt x="6401" y="5293"/>
                  <a:pt x="6408" y="5299"/>
                </a:cubicBezTo>
                <a:cubicBezTo>
                  <a:pt x="6401" y="5299"/>
                  <a:pt x="6401" y="5287"/>
                  <a:pt x="6388" y="5287"/>
                </a:cubicBezTo>
                <a:cubicBezTo>
                  <a:pt x="6381" y="5274"/>
                  <a:pt x="6401" y="5280"/>
                  <a:pt x="6401" y="5268"/>
                </a:cubicBezTo>
                <a:close/>
                <a:moveTo>
                  <a:pt x="5994" y="5268"/>
                </a:moveTo>
                <a:cubicBezTo>
                  <a:pt x="6014" y="5280"/>
                  <a:pt x="5988" y="5312"/>
                  <a:pt x="5988" y="5325"/>
                </a:cubicBezTo>
                <a:cubicBezTo>
                  <a:pt x="5956" y="5313"/>
                  <a:pt x="5994" y="5287"/>
                  <a:pt x="5994" y="5268"/>
                </a:cubicBezTo>
                <a:close/>
                <a:moveTo>
                  <a:pt x="1564" y="5254"/>
                </a:moveTo>
                <a:cubicBezTo>
                  <a:pt x="1525" y="5268"/>
                  <a:pt x="1525" y="5325"/>
                  <a:pt x="1480" y="5331"/>
                </a:cubicBezTo>
                <a:cubicBezTo>
                  <a:pt x="1519" y="5350"/>
                  <a:pt x="1557" y="5299"/>
                  <a:pt x="1564" y="5254"/>
                </a:cubicBezTo>
                <a:close/>
                <a:moveTo>
                  <a:pt x="7467" y="5248"/>
                </a:moveTo>
                <a:cubicBezTo>
                  <a:pt x="7455" y="5254"/>
                  <a:pt x="7455" y="5280"/>
                  <a:pt x="7474" y="5280"/>
                </a:cubicBezTo>
                <a:cubicBezTo>
                  <a:pt x="7480" y="5267"/>
                  <a:pt x="7480" y="5248"/>
                  <a:pt x="7467" y="5248"/>
                </a:cubicBezTo>
                <a:close/>
                <a:moveTo>
                  <a:pt x="6705" y="5248"/>
                </a:moveTo>
                <a:cubicBezTo>
                  <a:pt x="6705" y="5254"/>
                  <a:pt x="6693" y="5280"/>
                  <a:pt x="6705" y="5280"/>
                </a:cubicBezTo>
                <a:cubicBezTo>
                  <a:pt x="6705" y="5267"/>
                  <a:pt x="6724" y="5267"/>
                  <a:pt x="6718" y="5254"/>
                </a:cubicBezTo>
                <a:cubicBezTo>
                  <a:pt x="6711" y="5254"/>
                  <a:pt x="6711" y="5248"/>
                  <a:pt x="6705" y="5248"/>
                </a:cubicBezTo>
                <a:close/>
                <a:moveTo>
                  <a:pt x="6892" y="5242"/>
                </a:moveTo>
                <a:cubicBezTo>
                  <a:pt x="6879" y="5242"/>
                  <a:pt x="6873" y="5249"/>
                  <a:pt x="6866" y="5261"/>
                </a:cubicBezTo>
                <a:cubicBezTo>
                  <a:pt x="6873" y="5261"/>
                  <a:pt x="6880" y="5261"/>
                  <a:pt x="6886" y="5268"/>
                </a:cubicBezTo>
                <a:cubicBezTo>
                  <a:pt x="6886" y="5261"/>
                  <a:pt x="6892" y="5254"/>
                  <a:pt x="6892" y="5242"/>
                </a:cubicBezTo>
                <a:close/>
                <a:moveTo>
                  <a:pt x="1518" y="5238"/>
                </a:moveTo>
                <a:cubicBezTo>
                  <a:pt x="1491" y="5239"/>
                  <a:pt x="1461" y="5253"/>
                  <a:pt x="1441" y="5268"/>
                </a:cubicBezTo>
                <a:cubicBezTo>
                  <a:pt x="1434" y="5287"/>
                  <a:pt x="1460" y="5274"/>
                  <a:pt x="1461" y="5287"/>
                </a:cubicBezTo>
                <a:cubicBezTo>
                  <a:pt x="1486" y="5281"/>
                  <a:pt x="1551" y="5268"/>
                  <a:pt x="1545" y="5242"/>
                </a:cubicBezTo>
                <a:cubicBezTo>
                  <a:pt x="1537" y="5239"/>
                  <a:pt x="1528" y="5238"/>
                  <a:pt x="1518" y="5238"/>
                </a:cubicBezTo>
                <a:close/>
                <a:moveTo>
                  <a:pt x="6220" y="5216"/>
                </a:moveTo>
                <a:cubicBezTo>
                  <a:pt x="6240" y="5223"/>
                  <a:pt x="6240" y="5235"/>
                  <a:pt x="6246" y="5249"/>
                </a:cubicBezTo>
                <a:cubicBezTo>
                  <a:pt x="6240" y="5255"/>
                  <a:pt x="6220" y="5255"/>
                  <a:pt x="6214" y="5268"/>
                </a:cubicBezTo>
                <a:cubicBezTo>
                  <a:pt x="6208" y="5261"/>
                  <a:pt x="6208" y="5242"/>
                  <a:pt x="6208" y="5229"/>
                </a:cubicBezTo>
                <a:cubicBezTo>
                  <a:pt x="6208" y="5223"/>
                  <a:pt x="6220" y="5229"/>
                  <a:pt x="6220" y="5216"/>
                </a:cubicBezTo>
                <a:close/>
                <a:moveTo>
                  <a:pt x="7177" y="5204"/>
                </a:moveTo>
                <a:cubicBezTo>
                  <a:pt x="7144" y="5204"/>
                  <a:pt x="7138" y="5223"/>
                  <a:pt x="7118" y="5230"/>
                </a:cubicBezTo>
                <a:cubicBezTo>
                  <a:pt x="7138" y="5223"/>
                  <a:pt x="7138" y="5242"/>
                  <a:pt x="7151" y="5242"/>
                </a:cubicBezTo>
                <a:cubicBezTo>
                  <a:pt x="7151" y="5216"/>
                  <a:pt x="7177" y="5223"/>
                  <a:pt x="7177" y="5204"/>
                </a:cubicBezTo>
                <a:close/>
                <a:moveTo>
                  <a:pt x="6723" y="5196"/>
                </a:moveTo>
                <a:cubicBezTo>
                  <a:pt x="6701" y="5195"/>
                  <a:pt x="6679" y="5212"/>
                  <a:pt x="6679" y="5235"/>
                </a:cubicBezTo>
                <a:cubicBezTo>
                  <a:pt x="6718" y="5242"/>
                  <a:pt x="6731" y="5223"/>
                  <a:pt x="6744" y="5204"/>
                </a:cubicBezTo>
                <a:cubicBezTo>
                  <a:pt x="6737" y="5199"/>
                  <a:pt x="6730" y="5196"/>
                  <a:pt x="6723" y="5196"/>
                </a:cubicBezTo>
                <a:close/>
                <a:moveTo>
                  <a:pt x="1251" y="5189"/>
                </a:moveTo>
                <a:cubicBezTo>
                  <a:pt x="1246" y="5189"/>
                  <a:pt x="1241" y="5192"/>
                  <a:pt x="1234" y="5204"/>
                </a:cubicBezTo>
                <a:cubicBezTo>
                  <a:pt x="1234" y="5204"/>
                  <a:pt x="1234" y="5204"/>
                  <a:pt x="1247" y="5204"/>
                </a:cubicBezTo>
                <a:cubicBezTo>
                  <a:pt x="1241" y="5229"/>
                  <a:pt x="1260" y="5223"/>
                  <a:pt x="1267" y="5235"/>
                </a:cubicBezTo>
                <a:cubicBezTo>
                  <a:pt x="1279" y="5235"/>
                  <a:pt x="1286" y="5223"/>
                  <a:pt x="1293" y="5210"/>
                </a:cubicBezTo>
                <a:cubicBezTo>
                  <a:pt x="1273" y="5229"/>
                  <a:pt x="1265" y="5191"/>
                  <a:pt x="1251" y="5189"/>
                </a:cubicBezTo>
                <a:close/>
                <a:moveTo>
                  <a:pt x="1187" y="5159"/>
                </a:moveTo>
                <a:cubicBezTo>
                  <a:pt x="1147" y="5157"/>
                  <a:pt x="1112" y="5182"/>
                  <a:pt x="1086" y="5203"/>
                </a:cubicBezTo>
                <a:cubicBezTo>
                  <a:pt x="1098" y="5223"/>
                  <a:pt x="1086" y="5229"/>
                  <a:pt x="1092" y="5242"/>
                </a:cubicBezTo>
                <a:cubicBezTo>
                  <a:pt x="1125" y="5204"/>
                  <a:pt x="1170" y="5184"/>
                  <a:pt x="1215" y="5164"/>
                </a:cubicBezTo>
                <a:cubicBezTo>
                  <a:pt x="1206" y="5161"/>
                  <a:pt x="1196" y="5159"/>
                  <a:pt x="1187" y="5159"/>
                </a:cubicBezTo>
                <a:close/>
                <a:moveTo>
                  <a:pt x="1105" y="5152"/>
                </a:moveTo>
                <a:cubicBezTo>
                  <a:pt x="1098" y="5159"/>
                  <a:pt x="1086" y="5165"/>
                  <a:pt x="1085" y="5178"/>
                </a:cubicBezTo>
                <a:cubicBezTo>
                  <a:pt x="1092" y="5178"/>
                  <a:pt x="1092" y="5184"/>
                  <a:pt x="1105" y="5184"/>
                </a:cubicBezTo>
                <a:cubicBezTo>
                  <a:pt x="1105" y="5178"/>
                  <a:pt x="1117" y="5152"/>
                  <a:pt x="1105" y="5152"/>
                </a:cubicBezTo>
                <a:close/>
                <a:moveTo>
                  <a:pt x="7500" y="5126"/>
                </a:moveTo>
                <a:cubicBezTo>
                  <a:pt x="7507" y="5133"/>
                  <a:pt x="7513" y="5133"/>
                  <a:pt x="7519" y="5133"/>
                </a:cubicBezTo>
                <a:cubicBezTo>
                  <a:pt x="7519" y="5152"/>
                  <a:pt x="7500" y="5152"/>
                  <a:pt x="7493" y="5171"/>
                </a:cubicBezTo>
                <a:cubicBezTo>
                  <a:pt x="7486" y="5171"/>
                  <a:pt x="7480" y="5165"/>
                  <a:pt x="7474" y="5165"/>
                </a:cubicBezTo>
                <a:cubicBezTo>
                  <a:pt x="7474" y="5146"/>
                  <a:pt x="7493" y="5146"/>
                  <a:pt x="7500" y="5126"/>
                </a:cubicBezTo>
                <a:close/>
                <a:moveTo>
                  <a:pt x="7305" y="5120"/>
                </a:moveTo>
                <a:cubicBezTo>
                  <a:pt x="7305" y="5126"/>
                  <a:pt x="7305" y="5133"/>
                  <a:pt x="7298" y="5133"/>
                </a:cubicBezTo>
                <a:cubicBezTo>
                  <a:pt x="7298" y="5133"/>
                  <a:pt x="7292" y="5126"/>
                  <a:pt x="7292" y="5133"/>
                </a:cubicBezTo>
                <a:cubicBezTo>
                  <a:pt x="7298" y="5133"/>
                  <a:pt x="7298" y="5145"/>
                  <a:pt x="7298" y="5152"/>
                </a:cubicBezTo>
                <a:cubicBezTo>
                  <a:pt x="7298" y="5152"/>
                  <a:pt x="7298" y="5152"/>
                  <a:pt x="7318" y="5152"/>
                </a:cubicBezTo>
                <a:cubicBezTo>
                  <a:pt x="7318" y="5145"/>
                  <a:pt x="7312" y="5139"/>
                  <a:pt x="7312" y="5133"/>
                </a:cubicBezTo>
                <a:cubicBezTo>
                  <a:pt x="7325" y="5139"/>
                  <a:pt x="7331" y="5133"/>
                  <a:pt x="7331" y="5120"/>
                </a:cubicBezTo>
                <a:lnTo>
                  <a:pt x="7305" y="5120"/>
                </a:lnTo>
                <a:close/>
                <a:moveTo>
                  <a:pt x="7699" y="5076"/>
                </a:moveTo>
                <a:cubicBezTo>
                  <a:pt x="7699" y="5076"/>
                  <a:pt x="7699" y="5082"/>
                  <a:pt x="7693" y="5082"/>
                </a:cubicBezTo>
                <a:cubicBezTo>
                  <a:pt x="7693" y="5076"/>
                  <a:pt x="7699" y="5076"/>
                  <a:pt x="7699" y="5076"/>
                </a:cubicBezTo>
                <a:close/>
                <a:moveTo>
                  <a:pt x="6426" y="5067"/>
                </a:moveTo>
                <a:cubicBezTo>
                  <a:pt x="6425" y="5067"/>
                  <a:pt x="6423" y="5067"/>
                  <a:pt x="6421" y="5069"/>
                </a:cubicBezTo>
                <a:cubicBezTo>
                  <a:pt x="6421" y="5069"/>
                  <a:pt x="6421" y="5069"/>
                  <a:pt x="6421" y="5082"/>
                </a:cubicBezTo>
                <a:cubicBezTo>
                  <a:pt x="6428" y="5095"/>
                  <a:pt x="6428" y="5082"/>
                  <a:pt x="6441" y="5082"/>
                </a:cubicBezTo>
                <a:cubicBezTo>
                  <a:pt x="6441" y="5082"/>
                  <a:pt x="6441" y="5082"/>
                  <a:pt x="6441" y="5069"/>
                </a:cubicBezTo>
                <a:cubicBezTo>
                  <a:pt x="6432" y="5069"/>
                  <a:pt x="6429" y="5067"/>
                  <a:pt x="6426" y="5067"/>
                </a:cubicBezTo>
                <a:close/>
                <a:moveTo>
                  <a:pt x="7881" y="5057"/>
                </a:moveTo>
                <a:cubicBezTo>
                  <a:pt x="7868" y="5082"/>
                  <a:pt x="7862" y="5089"/>
                  <a:pt x="7868" y="5121"/>
                </a:cubicBezTo>
                <a:cubicBezTo>
                  <a:pt x="7836" y="5121"/>
                  <a:pt x="7830" y="5146"/>
                  <a:pt x="7804" y="5152"/>
                </a:cubicBezTo>
                <a:cubicBezTo>
                  <a:pt x="7797" y="5146"/>
                  <a:pt x="7797" y="5127"/>
                  <a:pt x="7778" y="5127"/>
                </a:cubicBezTo>
                <a:cubicBezTo>
                  <a:pt x="7784" y="5140"/>
                  <a:pt x="7758" y="5153"/>
                  <a:pt x="7758" y="5178"/>
                </a:cubicBezTo>
                <a:cubicBezTo>
                  <a:pt x="7751" y="5172"/>
                  <a:pt x="7744" y="5172"/>
                  <a:pt x="7738" y="5172"/>
                </a:cubicBezTo>
                <a:cubicBezTo>
                  <a:pt x="7731" y="5147"/>
                  <a:pt x="7751" y="5178"/>
                  <a:pt x="7751" y="5153"/>
                </a:cubicBezTo>
                <a:cubicBezTo>
                  <a:pt x="7738" y="5140"/>
                  <a:pt x="7706" y="5166"/>
                  <a:pt x="7699" y="5178"/>
                </a:cubicBezTo>
                <a:cubicBezTo>
                  <a:pt x="7687" y="5165"/>
                  <a:pt x="7693" y="5159"/>
                  <a:pt x="7693" y="5133"/>
                </a:cubicBezTo>
                <a:cubicBezTo>
                  <a:pt x="7693" y="5133"/>
                  <a:pt x="7693" y="5140"/>
                  <a:pt x="7693" y="5146"/>
                </a:cubicBezTo>
                <a:cubicBezTo>
                  <a:pt x="7784" y="5140"/>
                  <a:pt x="7803" y="5076"/>
                  <a:pt x="7881" y="5057"/>
                </a:cubicBezTo>
                <a:close/>
                <a:moveTo>
                  <a:pt x="7716" y="5027"/>
                </a:moveTo>
                <a:cubicBezTo>
                  <a:pt x="7719" y="5026"/>
                  <a:pt x="7723" y="5028"/>
                  <a:pt x="7726" y="5031"/>
                </a:cubicBezTo>
                <a:cubicBezTo>
                  <a:pt x="7694" y="5037"/>
                  <a:pt x="7706" y="5063"/>
                  <a:pt x="7700" y="5076"/>
                </a:cubicBezTo>
                <a:cubicBezTo>
                  <a:pt x="7700" y="5069"/>
                  <a:pt x="7693" y="5069"/>
                  <a:pt x="7688" y="5062"/>
                </a:cubicBezTo>
                <a:cubicBezTo>
                  <a:pt x="7681" y="5056"/>
                  <a:pt x="7694" y="5050"/>
                  <a:pt x="7688" y="5043"/>
                </a:cubicBezTo>
                <a:cubicBezTo>
                  <a:pt x="7692" y="5039"/>
                  <a:pt x="7705" y="5027"/>
                  <a:pt x="7716" y="5027"/>
                </a:cubicBezTo>
                <a:close/>
                <a:moveTo>
                  <a:pt x="6014" y="5012"/>
                </a:moveTo>
                <a:cubicBezTo>
                  <a:pt x="5988" y="5018"/>
                  <a:pt x="5956" y="5018"/>
                  <a:pt x="5949" y="5043"/>
                </a:cubicBezTo>
                <a:cubicBezTo>
                  <a:pt x="5982" y="5043"/>
                  <a:pt x="6008" y="5037"/>
                  <a:pt x="6014" y="5012"/>
                </a:cubicBezTo>
                <a:close/>
                <a:moveTo>
                  <a:pt x="6589" y="5003"/>
                </a:moveTo>
                <a:cubicBezTo>
                  <a:pt x="6601" y="5003"/>
                  <a:pt x="6598" y="5017"/>
                  <a:pt x="6609" y="5017"/>
                </a:cubicBezTo>
                <a:cubicBezTo>
                  <a:pt x="6602" y="5031"/>
                  <a:pt x="6589" y="5037"/>
                  <a:pt x="6589" y="5056"/>
                </a:cubicBezTo>
                <a:cubicBezTo>
                  <a:pt x="6563" y="5043"/>
                  <a:pt x="6602" y="5031"/>
                  <a:pt x="6583" y="5005"/>
                </a:cubicBezTo>
                <a:cubicBezTo>
                  <a:pt x="6585" y="5004"/>
                  <a:pt x="6587" y="5004"/>
                  <a:pt x="6589" y="5003"/>
                </a:cubicBezTo>
                <a:close/>
                <a:moveTo>
                  <a:pt x="5337" y="4998"/>
                </a:moveTo>
                <a:cubicBezTo>
                  <a:pt x="5329" y="4998"/>
                  <a:pt x="5319" y="4999"/>
                  <a:pt x="5304" y="4999"/>
                </a:cubicBezTo>
                <a:cubicBezTo>
                  <a:pt x="5298" y="5019"/>
                  <a:pt x="5304" y="5032"/>
                  <a:pt x="5311" y="5044"/>
                </a:cubicBezTo>
                <a:cubicBezTo>
                  <a:pt x="5297" y="5044"/>
                  <a:pt x="5297" y="5057"/>
                  <a:pt x="5291" y="5057"/>
                </a:cubicBezTo>
                <a:cubicBezTo>
                  <a:pt x="5291" y="5044"/>
                  <a:pt x="5284" y="5038"/>
                  <a:pt x="5271" y="5038"/>
                </a:cubicBezTo>
                <a:cubicBezTo>
                  <a:pt x="5265" y="5057"/>
                  <a:pt x="5271" y="5063"/>
                  <a:pt x="5277" y="5069"/>
                </a:cubicBezTo>
                <a:cubicBezTo>
                  <a:pt x="5265" y="5082"/>
                  <a:pt x="5246" y="5082"/>
                  <a:pt x="5226" y="5095"/>
                </a:cubicBezTo>
                <a:cubicBezTo>
                  <a:pt x="5239" y="5121"/>
                  <a:pt x="5220" y="5127"/>
                  <a:pt x="5200" y="5133"/>
                </a:cubicBezTo>
                <a:cubicBezTo>
                  <a:pt x="5200" y="5153"/>
                  <a:pt x="5206" y="5153"/>
                  <a:pt x="5206" y="5172"/>
                </a:cubicBezTo>
                <a:cubicBezTo>
                  <a:pt x="5187" y="5172"/>
                  <a:pt x="5194" y="5191"/>
                  <a:pt x="5174" y="5191"/>
                </a:cubicBezTo>
                <a:cubicBezTo>
                  <a:pt x="5174" y="5185"/>
                  <a:pt x="5168" y="5185"/>
                  <a:pt x="5168" y="5191"/>
                </a:cubicBezTo>
                <a:cubicBezTo>
                  <a:pt x="5180" y="5197"/>
                  <a:pt x="5187" y="5204"/>
                  <a:pt x="5213" y="5204"/>
                </a:cubicBezTo>
                <a:cubicBezTo>
                  <a:pt x="5265" y="5146"/>
                  <a:pt x="5348" y="5127"/>
                  <a:pt x="5388" y="5056"/>
                </a:cubicBezTo>
                <a:cubicBezTo>
                  <a:pt x="5363" y="5056"/>
                  <a:pt x="5363" y="5088"/>
                  <a:pt x="5343" y="5095"/>
                </a:cubicBezTo>
                <a:cubicBezTo>
                  <a:pt x="5350" y="5076"/>
                  <a:pt x="5330" y="5082"/>
                  <a:pt x="5330" y="5069"/>
                </a:cubicBezTo>
                <a:cubicBezTo>
                  <a:pt x="5343" y="5051"/>
                  <a:pt x="5363" y="5037"/>
                  <a:pt x="5369" y="5012"/>
                </a:cubicBezTo>
                <a:cubicBezTo>
                  <a:pt x="5357" y="5000"/>
                  <a:pt x="5350" y="4998"/>
                  <a:pt x="5337" y="4998"/>
                </a:cubicBezTo>
                <a:close/>
                <a:moveTo>
                  <a:pt x="6705" y="4986"/>
                </a:moveTo>
                <a:cubicBezTo>
                  <a:pt x="6711" y="5000"/>
                  <a:pt x="6720" y="5001"/>
                  <a:pt x="6729" y="4995"/>
                </a:cubicBezTo>
                <a:lnTo>
                  <a:pt x="6730" y="4994"/>
                </a:lnTo>
                <a:lnTo>
                  <a:pt x="6729" y="4996"/>
                </a:lnTo>
                <a:cubicBezTo>
                  <a:pt x="6726" y="5003"/>
                  <a:pt x="6726" y="5012"/>
                  <a:pt x="6731" y="5024"/>
                </a:cubicBezTo>
                <a:cubicBezTo>
                  <a:pt x="6719" y="5024"/>
                  <a:pt x="6699" y="5017"/>
                  <a:pt x="6699" y="5036"/>
                </a:cubicBezTo>
                <a:cubicBezTo>
                  <a:pt x="6679" y="5036"/>
                  <a:pt x="6699" y="5005"/>
                  <a:pt x="6679" y="5017"/>
                </a:cubicBezTo>
                <a:cubicBezTo>
                  <a:pt x="6685" y="5005"/>
                  <a:pt x="6685" y="4986"/>
                  <a:pt x="6705" y="4986"/>
                </a:cubicBezTo>
                <a:close/>
                <a:moveTo>
                  <a:pt x="6740" y="4985"/>
                </a:moveTo>
                <a:lnTo>
                  <a:pt x="6739" y="4985"/>
                </a:lnTo>
                <a:cubicBezTo>
                  <a:pt x="6737" y="4988"/>
                  <a:pt x="6735" y="4990"/>
                  <a:pt x="6732" y="4992"/>
                </a:cubicBezTo>
                <a:lnTo>
                  <a:pt x="6730" y="4994"/>
                </a:lnTo>
                <a:lnTo>
                  <a:pt x="6731" y="4992"/>
                </a:lnTo>
                <a:cubicBezTo>
                  <a:pt x="6733" y="4990"/>
                  <a:pt x="6734" y="4988"/>
                  <a:pt x="6737" y="4987"/>
                </a:cubicBezTo>
                <a:lnTo>
                  <a:pt x="6740" y="4985"/>
                </a:lnTo>
                <a:close/>
                <a:moveTo>
                  <a:pt x="7267" y="4967"/>
                </a:moveTo>
                <a:cubicBezTo>
                  <a:pt x="7255" y="4967"/>
                  <a:pt x="7235" y="4967"/>
                  <a:pt x="7235" y="4986"/>
                </a:cubicBezTo>
                <a:cubicBezTo>
                  <a:pt x="7254" y="4986"/>
                  <a:pt x="7267" y="4979"/>
                  <a:pt x="7267" y="4967"/>
                </a:cubicBezTo>
                <a:close/>
                <a:moveTo>
                  <a:pt x="5762" y="4967"/>
                </a:moveTo>
                <a:cubicBezTo>
                  <a:pt x="5743" y="4967"/>
                  <a:pt x="5730" y="4979"/>
                  <a:pt x="5743" y="4992"/>
                </a:cubicBezTo>
                <a:cubicBezTo>
                  <a:pt x="5756" y="4992"/>
                  <a:pt x="5762" y="4986"/>
                  <a:pt x="5762" y="4967"/>
                </a:cubicBezTo>
                <a:close/>
                <a:moveTo>
                  <a:pt x="6776" y="4960"/>
                </a:moveTo>
                <a:cubicBezTo>
                  <a:pt x="6776" y="4966"/>
                  <a:pt x="6770" y="4972"/>
                  <a:pt x="6770" y="4979"/>
                </a:cubicBezTo>
                <a:cubicBezTo>
                  <a:pt x="6758" y="4979"/>
                  <a:pt x="6748" y="4981"/>
                  <a:pt x="6740" y="4985"/>
                </a:cubicBezTo>
                <a:lnTo>
                  <a:pt x="6740" y="4985"/>
                </a:lnTo>
                <a:lnTo>
                  <a:pt x="6742" y="4981"/>
                </a:lnTo>
                <a:cubicBezTo>
                  <a:pt x="6747" y="4974"/>
                  <a:pt x="6750" y="4966"/>
                  <a:pt x="6750" y="4961"/>
                </a:cubicBezTo>
                <a:cubicBezTo>
                  <a:pt x="6770" y="4967"/>
                  <a:pt x="6764" y="4967"/>
                  <a:pt x="6776" y="4960"/>
                </a:cubicBezTo>
                <a:close/>
                <a:moveTo>
                  <a:pt x="5749" y="4948"/>
                </a:moveTo>
                <a:cubicBezTo>
                  <a:pt x="5736" y="4948"/>
                  <a:pt x="5716" y="4948"/>
                  <a:pt x="5716" y="4967"/>
                </a:cubicBezTo>
                <a:cubicBezTo>
                  <a:pt x="5736" y="4967"/>
                  <a:pt x="5743" y="4961"/>
                  <a:pt x="5749" y="4948"/>
                </a:cubicBezTo>
                <a:close/>
                <a:moveTo>
                  <a:pt x="1099" y="4936"/>
                </a:moveTo>
                <a:cubicBezTo>
                  <a:pt x="1113" y="4935"/>
                  <a:pt x="1127" y="4938"/>
                  <a:pt x="1137" y="4942"/>
                </a:cubicBezTo>
                <a:cubicBezTo>
                  <a:pt x="1131" y="4961"/>
                  <a:pt x="1098" y="4961"/>
                  <a:pt x="1066" y="4954"/>
                </a:cubicBezTo>
                <a:cubicBezTo>
                  <a:pt x="1072" y="4942"/>
                  <a:pt x="1085" y="4937"/>
                  <a:pt x="1099" y="4936"/>
                </a:cubicBezTo>
                <a:close/>
                <a:moveTo>
                  <a:pt x="5788" y="4923"/>
                </a:moveTo>
                <a:cubicBezTo>
                  <a:pt x="5788" y="4929"/>
                  <a:pt x="5775" y="4929"/>
                  <a:pt x="5769" y="4929"/>
                </a:cubicBezTo>
                <a:cubicBezTo>
                  <a:pt x="5769" y="4942"/>
                  <a:pt x="5769" y="4954"/>
                  <a:pt x="5781" y="4954"/>
                </a:cubicBezTo>
                <a:cubicBezTo>
                  <a:pt x="5781" y="4935"/>
                  <a:pt x="5807" y="4929"/>
                  <a:pt x="5788" y="4923"/>
                </a:cubicBezTo>
                <a:close/>
                <a:moveTo>
                  <a:pt x="7706" y="4909"/>
                </a:moveTo>
                <a:cubicBezTo>
                  <a:pt x="7693" y="4916"/>
                  <a:pt x="7661" y="4909"/>
                  <a:pt x="7668" y="4934"/>
                </a:cubicBezTo>
                <a:cubicBezTo>
                  <a:pt x="7680" y="4947"/>
                  <a:pt x="7680" y="4928"/>
                  <a:pt x="7700" y="4934"/>
                </a:cubicBezTo>
                <a:cubicBezTo>
                  <a:pt x="7700" y="4922"/>
                  <a:pt x="7706" y="4916"/>
                  <a:pt x="7706" y="4909"/>
                </a:cubicBezTo>
                <a:close/>
                <a:moveTo>
                  <a:pt x="6272" y="4909"/>
                </a:moveTo>
                <a:cubicBezTo>
                  <a:pt x="6253" y="4909"/>
                  <a:pt x="6240" y="4909"/>
                  <a:pt x="6240" y="4922"/>
                </a:cubicBezTo>
                <a:cubicBezTo>
                  <a:pt x="6253" y="4922"/>
                  <a:pt x="6266" y="4928"/>
                  <a:pt x="6272" y="4909"/>
                </a:cubicBezTo>
                <a:close/>
                <a:moveTo>
                  <a:pt x="7079" y="4904"/>
                </a:moveTo>
                <a:cubicBezTo>
                  <a:pt x="7073" y="4923"/>
                  <a:pt x="7073" y="4936"/>
                  <a:pt x="7079" y="4955"/>
                </a:cubicBezTo>
                <a:cubicBezTo>
                  <a:pt x="7061" y="4955"/>
                  <a:pt x="7041" y="4961"/>
                  <a:pt x="7034" y="4974"/>
                </a:cubicBezTo>
                <a:cubicBezTo>
                  <a:pt x="7027" y="4993"/>
                  <a:pt x="7053" y="4980"/>
                  <a:pt x="7047" y="4999"/>
                </a:cubicBezTo>
                <a:cubicBezTo>
                  <a:pt x="7021" y="5006"/>
                  <a:pt x="7015" y="5024"/>
                  <a:pt x="6982" y="5024"/>
                </a:cubicBezTo>
                <a:cubicBezTo>
                  <a:pt x="6976" y="5037"/>
                  <a:pt x="7002" y="5050"/>
                  <a:pt x="6982" y="5050"/>
                </a:cubicBezTo>
                <a:cubicBezTo>
                  <a:pt x="6970" y="5037"/>
                  <a:pt x="6937" y="5043"/>
                  <a:pt x="6931" y="5056"/>
                </a:cubicBezTo>
                <a:cubicBezTo>
                  <a:pt x="6925" y="5088"/>
                  <a:pt x="6951" y="5088"/>
                  <a:pt x="6951" y="5114"/>
                </a:cubicBezTo>
                <a:cubicBezTo>
                  <a:pt x="6951" y="5146"/>
                  <a:pt x="6918" y="5146"/>
                  <a:pt x="6912" y="5173"/>
                </a:cubicBezTo>
                <a:cubicBezTo>
                  <a:pt x="6983" y="5167"/>
                  <a:pt x="7002" y="5103"/>
                  <a:pt x="7028" y="5051"/>
                </a:cubicBezTo>
                <a:cubicBezTo>
                  <a:pt x="7042" y="5058"/>
                  <a:pt x="7042" y="5070"/>
                  <a:pt x="7054" y="5070"/>
                </a:cubicBezTo>
                <a:cubicBezTo>
                  <a:pt x="7119" y="5051"/>
                  <a:pt x="7125" y="4980"/>
                  <a:pt x="7190" y="4955"/>
                </a:cubicBezTo>
                <a:cubicBezTo>
                  <a:pt x="7196" y="4935"/>
                  <a:pt x="7184" y="4923"/>
                  <a:pt x="7184" y="4904"/>
                </a:cubicBezTo>
                <a:cubicBezTo>
                  <a:pt x="7145" y="4910"/>
                  <a:pt x="7158" y="4916"/>
                  <a:pt x="7125" y="4904"/>
                </a:cubicBezTo>
                <a:cubicBezTo>
                  <a:pt x="7125" y="4923"/>
                  <a:pt x="7125" y="4949"/>
                  <a:pt x="7099" y="4949"/>
                </a:cubicBezTo>
                <a:cubicBezTo>
                  <a:pt x="7112" y="4935"/>
                  <a:pt x="7099" y="4923"/>
                  <a:pt x="7099" y="4904"/>
                </a:cubicBezTo>
                <a:cubicBezTo>
                  <a:pt x="7099" y="4904"/>
                  <a:pt x="7099" y="4904"/>
                  <a:pt x="7079" y="4904"/>
                </a:cubicBezTo>
                <a:close/>
                <a:moveTo>
                  <a:pt x="7506" y="4897"/>
                </a:moveTo>
                <a:cubicBezTo>
                  <a:pt x="7467" y="4897"/>
                  <a:pt x="7448" y="4942"/>
                  <a:pt x="7461" y="4967"/>
                </a:cubicBezTo>
                <a:cubicBezTo>
                  <a:pt x="7487" y="4961"/>
                  <a:pt x="7487" y="4922"/>
                  <a:pt x="7506" y="4897"/>
                </a:cubicBezTo>
                <a:close/>
                <a:moveTo>
                  <a:pt x="6873" y="4897"/>
                </a:moveTo>
                <a:cubicBezTo>
                  <a:pt x="6873" y="4897"/>
                  <a:pt x="6873" y="4897"/>
                  <a:pt x="6873" y="4922"/>
                </a:cubicBezTo>
                <a:cubicBezTo>
                  <a:pt x="6886" y="4922"/>
                  <a:pt x="6892" y="4922"/>
                  <a:pt x="6899" y="4916"/>
                </a:cubicBezTo>
                <a:cubicBezTo>
                  <a:pt x="6899" y="4903"/>
                  <a:pt x="6886" y="4897"/>
                  <a:pt x="6873" y="4897"/>
                </a:cubicBezTo>
                <a:close/>
                <a:moveTo>
                  <a:pt x="6059" y="4878"/>
                </a:moveTo>
                <a:cubicBezTo>
                  <a:pt x="6034" y="4884"/>
                  <a:pt x="6027" y="4897"/>
                  <a:pt x="6014" y="4909"/>
                </a:cubicBezTo>
                <a:cubicBezTo>
                  <a:pt x="6033" y="4916"/>
                  <a:pt x="6027" y="4954"/>
                  <a:pt x="6021" y="4967"/>
                </a:cubicBezTo>
                <a:cubicBezTo>
                  <a:pt x="6039" y="4979"/>
                  <a:pt x="6053" y="4954"/>
                  <a:pt x="6059" y="4968"/>
                </a:cubicBezTo>
                <a:cubicBezTo>
                  <a:pt x="6059" y="4987"/>
                  <a:pt x="6027" y="4980"/>
                  <a:pt x="6027" y="4999"/>
                </a:cubicBezTo>
                <a:cubicBezTo>
                  <a:pt x="6033" y="5006"/>
                  <a:pt x="6046" y="5012"/>
                  <a:pt x="6066" y="5012"/>
                </a:cubicBezTo>
                <a:cubicBezTo>
                  <a:pt x="6092" y="4987"/>
                  <a:pt x="6150" y="4993"/>
                  <a:pt x="6156" y="4942"/>
                </a:cubicBezTo>
                <a:cubicBezTo>
                  <a:pt x="6137" y="4923"/>
                  <a:pt x="6111" y="4942"/>
                  <a:pt x="6098" y="4954"/>
                </a:cubicBezTo>
                <a:cubicBezTo>
                  <a:pt x="6092" y="4928"/>
                  <a:pt x="6059" y="4922"/>
                  <a:pt x="6047" y="4903"/>
                </a:cubicBezTo>
                <a:cubicBezTo>
                  <a:pt x="6053" y="4903"/>
                  <a:pt x="6059" y="4897"/>
                  <a:pt x="6059" y="4878"/>
                </a:cubicBezTo>
                <a:close/>
                <a:moveTo>
                  <a:pt x="7294" y="4857"/>
                </a:moveTo>
                <a:cubicBezTo>
                  <a:pt x="7282" y="4856"/>
                  <a:pt x="7262" y="4871"/>
                  <a:pt x="7241" y="4871"/>
                </a:cubicBezTo>
                <a:cubicBezTo>
                  <a:pt x="7235" y="4884"/>
                  <a:pt x="7254" y="4884"/>
                  <a:pt x="7248" y="4897"/>
                </a:cubicBezTo>
                <a:cubicBezTo>
                  <a:pt x="7280" y="4890"/>
                  <a:pt x="7286" y="4884"/>
                  <a:pt x="7306" y="4884"/>
                </a:cubicBezTo>
                <a:cubicBezTo>
                  <a:pt x="7306" y="4865"/>
                  <a:pt x="7302" y="4858"/>
                  <a:pt x="7294" y="4857"/>
                </a:cubicBezTo>
                <a:close/>
                <a:moveTo>
                  <a:pt x="6847" y="4857"/>
                </a:moveTo>
                <a:cubicBezTo>
                  <a:pt x="6782" y="4889"/>
                  <a:pt x="6718" y="4934"/>
                  <a:pt x="6659" y="4979"/>
                </a:cubicBezTo>
                <a:cubicBezTo>
                  <a:pt x="6666" y="5004"/>
                  <a:pt x="6659" y="5036"/>
                  <a:pt x="6679" y="5049"/>
                </a:cubicBezTo>
                <a:cubicBezTo>
                  <a:pt x="6654" y="5049"/>
                  <a:pt x="6666" y="5062"/>
                  <a:pt x="6666" y="5074"/>
                </a:cubicBezTo>
                <a:cubicBezTo>
                  <a:pt x="6647" y="5087"/>
                  <a:pt x="6621" y="5081"/>
                  <a:pt x="6602" y="5093"/>
                </a:cubicBezTo>
                <a:cubicBezTo>
                  <a:pt x="6595" y="5106"/>
                  <a:pt x="6628" y="5112"/>
                  <a:pt x="6608" y="5118"/>
                </a:cubicBezTo>
                <a:cubicBezTo>
                  <a:pt x="6608" y="5118"/>
                  <a:pt x="6608" y="5118"/>
                  <a:pt x="6582" y="5118"/>
                </a:cubicBezTo>
                <a:cubicBezTo>
                  <a:pt x="6589" y="5099"/>
                  <a:pt x="6576" y="5093"/>
                  <a:pt x="6569" y="5087"/>
                </a:cubicBezTo>
                <a:cubicBezTo>
                  <a:pt x="6621" y="5074"/>
                  <a:pt x="6666" y="5023"/>
                  <a:pt x="6628" y="4972"/>
                </a:cubicBezTo>
                <a:cubicBezTo>
                  <a:pt x="6641" y="4972"/>
                  <a:pt x="6641" y="4984"/>
                  <a:pt x="6654" y="4978"/>
                </a:cubicBezTo>
                <a:cubicBezTo>
                  <a:pt x="6648" y="4952"/>
                  <a:pt x="6654" y="4958"/>
                  <a:pt x="6654" y="4933"/>
                </a:cubicBezTo>
                <a:cubicBezTo>
                  <a:pt x="6641" y="4933"/>
                  <a:pt x="6628" y="4933"/>
                  <a:pt x="6621" y="4927"/>
                </a:cubicBezTo>
                <a:cubicBezTo>
                  <a:pt x="6595" y="4940"/>
                  <a:pt x="6602" y="4984"/>
                  <a:pt x="6563" y="4972"/>
                </a:cubicBezTo>
                <a:cubicBezTo>
                  <a:pt x="6557" y="4998"/>
                  <a:pt x="6550" y="5023"/>
                  <a:pt x="6524" y="5029"/>
                </a:cubicBezTo>
                <a:cubicBezTo>
                  <a:pt x="6524" y="5029"/>
                  <a:pt x="6524" y="5029"/>
                  <a:pt x="6524" y="5010"/>
                </a:cubicBezTo>
                <a:cubicBezTo>
                  <a:pt x="6505" y="5004"/>
                  <a:pt x="6498" y="5017"/>
                  <a:pt x="6486" y="5023"/>
                </a:cubicBezTo>
                <a:cubicBezTo>
                  <a:pt x="6479" y="5043"/>
                  <a:pt x="6486" y="5055"/>
                  <a:pt x="6492" y="5068"/>
                </a:cubicBezTo>
                <a:cubicBezTo>
                  <a:pt x="6441" y="5081"/>
                  <a:pt x="6447" y="5138"/>
                  <a:pt x="6415" y="5163"/>
                </a:cubicBezTo>
                <a:cubicBezTo>
                  <a:pt x="6382" y="5131"/>
                  <a:pt x="6370" y="5189"/>
                  <a:pt x="6350" y="5195"/>
                </a:cubicBezTo>
                <a:cubicBezTo>
                  <a:pt x="6331" y="5189"/>
                  <a:pt x="6331" y="5182"/>
                  <a:pt x="6311" y="5189"/>
                </a:cubicBezTo>
                <a:cubicBezTo>
                  <a:pt x="6317" y="5208"/>
                  <a:pt x="6305" y="5221"/>
                  <a:pt x="6305" y="5240"/>
                </a:cubicBezTo>
                <a:cubicBezTo>
                  <a:pt x="6325" y="5234"/>
                  <a:pt x="6325" y="5240"/>
                  <a:pt x="6331" y="5259"/>
                </a:cubicBezTo>
                <a:cubicBezTo>
                  <a:pt x="6318" y="5259"/>
                  <a:pt x="6292" y="5272"/>
                  <a:pt x="6286" y="5265"/>
                </a:cubicBezTo>
                <a:cubicBezTo>
                  <a:pt x="6292" y="5246"/>
                  <a:pt x="6298" y="5239"/>
                  <a:pt x="6298" y="5220"/>
                </a:cubicBezTo>
                <a:cubicBezTo>
                  <a:pt x="6260" y="5214"/>
                  <a:pt x="6305" y="5169"/>
                  <a:pt x="6298" y="5150"/>
                </a:cubicBezTo>
                <a:cubicBezTo>
                  <a:pt x="6305" y="5150"/>
                  <a:pt x="6305" y="5163"/>
                  <a:pt x="6311" y="5163"/>
                </a:cubicBezTo>
                <a:cubicBezTo>
                  <a:pt x="6317" y="5144"/>
                  <a:pt x="6343" y="5118"/>
                  <a:pt x="6337" y="5105"/>
                </a:cubicBezTo>
                <a:cubicBezTo>
                  <a:pt x="6318" y="5105"/>
                  <a:pt x="6312" y="5124"/>
                  <a:pt x="6292" y="5111"/>
                </a:cubicBezTo>
                <a:cubicBezTo>
                  <a:pt x="6298" y="5137"/>
                  <a:pt x="6285" y="5118"/>
                  <a:pt x="6272" y="5124"/>
                </a:cubicBezTo>
                <a:cubicBezTo>
                  <a:pt x="6266" y="5118"/>
                  <a:pt x="6291" y="5111"/>
                  <a:pt x="6279" y="5105"/>
                </a:cubicBezTo>
                <a:cubicBezTo>
                  <a:pt x="6272" y="5118"/>
                  <a:pt x="6259" y="5118"/>
                  <a:pt x="6246" y="5124"/>
                </a:cubicBezTo>
                <a:cubicBezTo>
                  <a:pt x="6260" y="5175"/>
                  <a:pt x="6201" y="5182"/>
                  <a:pt x="6169" y="5182"/>
                </a:cubicBezTo>
                <a:cubicBezTo>
                  <a:pt x="6169" y="5201"/>
                  <a:pt x="6182" y="5214"/>
                  <a:pt x="6195" y="5220"/>
                </a:cubicBezTo>
                <a:cubicBezTo>
                  <a:pt x="6163" y="5239"/>
                  <a:pt x="6156" y="5284"/>
                  <a:pt x="6124" y="5297"/>
                </a:cubicBezTo>
                <a:cubicBezTo>
                  <a:pt x="6124" y="5323"/>
                  <a:pt x="6130" y="5329"/>
                  <a:pt x="6118" y="5342"/>
                </a:cubicBezTo>
                <a:cubicBezTo>
                  <a:pt x="6118" y="5310"/>
                  <a:pt x="6111" y="5303"/>
                  <a:pt x="6085" y="5291"/>
                </a:cubicBezTo>
                <a:cubicBezTo>
                  <a:pt x="6111" y="5258"/>
                  <a:pt x="6201" y="5201"/>
                  <a:pt x="6130" y="5169"/>
                </a:cubicBezTo>
                <a:cubicBezTo>
                  <a:pt x="6104" y="5182"/>
                  <a:pt x="6124" y="5214"/>
                  <a:pt x="6104" y="5220"/>
                </a:cubicBezTo>
                <a:cubicBezTo>
                  <a:pt x="6111" y="5201"/>
                  <a:pt x="6085" y="5214"/>
                  <a:pt x="6092" y="5195"/>
                </a:cubicBezTo>
                <a:cubicBezTo>
                  <a:pt x="6034" y="5214"/>
                  <a:pt x="5982" y="5246"/>
                  <a:pt x="5937" y="5291"/>
                </a:cubicBezTo>
                <a:cubicBezTo>
                  <a:pt x="5944" y="5291"/>
                  <a:pt x="5957" y="5284"/>
                  <a:pt x="5957" y="5291"/>
                </a:cubicBezTo>
                <a:cubicBezTo>
                  <a:pt x="5950" y="5310"/>
                  <a:pt x="5924" y="5342"/>
                  <a:pt x="5918" y="5336"/>
                </a:cubicBezTo>
                <a:cubicBezTo>
                  <a:pt x="5912" y="5329"/>
                  <a:pt x="5937" y="5323"/>
                  <a:pt x="5924" y="5317"/>
                </a:cubicBezTo>
                <a:cubicBezTo>
                  <a:pt x="5892" y="5329"/>
                  <a:pt x="5885" y="5362"/>
                  <a:pt x="5853" y="5374"/>
                </a:cubicBezTo>
                <a:cubicBezTo>
                  <a:pt x="5867" y="5407"/>
                  <a:pt x="5834" y="5413"/>
                  <a:pt x="5847" y="5438"/>
                </a:cubicBezTo>
                <a:cubicBezTo>
                  <a:pt x="5847" y="5432"/>
                  <a:pt x="5853" y="5426"/>
                  <a:pt x="5859" y="5426"/>
                </a:cubicBezTo>
                <a:cubicBezTo>
                  <a:pt x="5866" y="5445"/>
                  <a:pt x="5852" y="5477"/>
                  <a:pt x="5872" y="5477"/>
                </a:cubicBezTo>
                <a:cubicBezTo>
                  <a:pt x="5891" y="5463"/>
                  <a:pt x="5891" y="5457"/>
                  <a:pt x="5878" y="5432"/>
                </a:cubicBezTo>
                <a:cubicBezTo>
                  <a:pt x="5904" y="5432"/>
                  <a:pt x="5911" y="5412"/>
                  <a:pt x="5917" y="5393"/>
                </a:cubicBezTo>
                <a:cubicBezTo>
                  <a:pt x="5898" y="5381"/>
                  <a:pt x="5878" y="5400"/>
                  <a:pt x="5872" y="5387"/>
                </a:cubicBezTo>
                <a:cubicBezTo>
                  <a:pt x="5885" y="5393"/>
                  <a:pt x="5879" y="5374"/>
                  <a:pt x="5892" y="5374"/>
                </a:cubicBezTo>
                <a:cubicBezTo>
                  <a:pt x="5898" y="5374"/>
                  <a:pt x="5905" y="5381"/>
                  <a:pt x="5918" y="5381"/>
                </a:cubicBezTo>
                <a:cubicBezTo>
                  <a:pt x="5924" y="5355"/>
                  <a:pt x="5924" y="5323"/>
                  <a:pt x="5957" y="5323"/>
                </a:cubicBezTo>
                <a:cubicBezTo>
                  <a:pt x="5957" y="5343"/>
                  <a:pt x="5957" y="5355"/>
                  <a:pt x="5963" y="5368"/>
                </a:cubicBezTo>
                <a:cubicBezTo>
                  <a:pt x="5995" y="5368"/>
                  <a:pt x="6002" y="5342"/>
                  <a:pt x="6021" y="5329"/>
                </a:cubicBezTo>
                <a:cubicBezTo>
                  <a:pt x="6028" y="5355"/>
                  <a:pt x="6054" y="5393"/>
                  <a:pt x="6021" y="5406"/>
                </a:cubicBezTo>
                <a:cubicBezTo>
                  <a:pt x="6060" y="5406"/>
                  <a:pt x="6053" y="5367"/>
                  <a:pt x="6073" y="5361"/>
                </a:cubicBezTo>
                <a:cubicBezTo>
                  <a:pt x="6079" y="5373"/>
                  <a:pt x="6085" y="5380"/>
                  <a:pt x="6105" y="5380"/>
                </a:cubicBezTo>
                <a:cubicBezTo>
                  <a:pt x="6124" y="5366"/>
                  <a:pt x="6124" y="5341"/>
                  <a:pt x="6144" y="5335"/>
                </a:cubicBezTo>
                <a:cubicBezTo>
                  <a:pt x="6150" y="5335"/>
                  <a:pt x="6137" y="5347"/>
                  <a:pt x="6137" y="5354"/>
                </a:cubicBezTo>
                <a:cubicBezTo>
                  <a:pt x="6176" y="5366"/>
                  <a:pt x="6241" y="5296"/>
                  <a:pt x="6253" y="5277"/>
                </a:cubicBezTo>
                <a:cubicBezTo>
                  <a:pt x="6253" y="5283"/>
                  <a:pt x="6260" y="5290"/>
                  <a:pt x="6253" y="5302"/>
                </a:cubicBezTo>
                <a:cubicBezTo>
                  <a:pt x="6267" y="5315"/>
                  <a:pt x="6267" y="5277"/>
                  <a:pt x="6273" y="5296"/>
                </a:cubicBezTo>
                <a:cubicBezTo>
                  <a:pt x="6260" y="5322"/>
                  <a:pt x="6241" y="5360"/>
                  <a:pt x="6208" y="5347"/>
                </a:cubicBezTo>
                <a:cubicBezTo>
                  <a:pt x="6202" y="5347"/>
                  <a:pt x="6215" y="5373"/>
                  <a:pt x="6202" y="5379"/>
                </a:cubicBezTo>
                <a:cubicBezTo>
                  <a:pt x="6189" y="5373"/>
                  <a:pt x="6195" y="5360"/>
                  <a:pt x="6182" y="5366"/>
                </a:cubicBezTo>
                <a:cubicBezTo>
                  <a:pt x="6170" y="5379"/>
                  <a:pt x="6163" y="5399"/>
                  <a:pt x="6150" y="5418"/>
                </a:cubicBezTo>
                <a:cubicBezTo>
                  <a:pt x="6150" y="5418"/>
                  <a:pt x="6150" y="5418"/>
                  <a:pt x="6085" y="5418"/>
                </a:cubicBezTo>
                <a:cubicBezTo>
                  <a:pt x="6066" y="5507"/>
                  <a:pt x="5962" y="5513"/>
                  <a:pt x="5917" y="5577"/>
                </a:cubicBezTo>
                <a:cubicBezTo>
                  <a:pt x="5904" y="5571"/>
                  <a:pt x="5924" y="5558"/>
                  <a:pt x="5904" y="5558"/>
                </a:cubicBezTo>
                <a:cubicBezTo>
                  <a:pt x="5866" y="5629"/>
                  <a:pt x="5743" y="5610"/>
                  <a:pt x="5730" y="5705"/>
                </a:cubicBezTo>
                <a:cubicBezTo>
                  <a:pt x="5750" y="5744"/>
                  <a:pt x="5788" y="5731"/>
                  <a:pt x="5827" y="5744"/>
                </a:cubicBezTo>
                <a:cubicBezTo>
                  <a:pt x="5866" y="5731"/>
                  <a:pt x="5872" y="5687"/>
                  <a:pt x="5892" y="5648"/>
                </a:cubicBezTo>
                <a:cubicBezTo>
                  <a:pt x="5917" y="5655"/>
                  <a:pt x="5911" y="5661"/>
                  <a:pt x="5937" y="5655"/>
                </a:cubicBezTo>
                <a:cubicBezTo>
                  <a:pt x="5968" y="5616"/>
                  <a:pt x="5923" y="5565"/>
                  <a:pt x="5988" y="5546"/>
                </a:cubicBezTo>
                <a:cubicBezTo>
                  <a:pt x="5988" y="5558"/>
                  <a:pt x="5988" y="5571"/>
                  <a:pt x="6001" y="5577"/>
                </a:cubicBezTo>
                <a:cubicBezTo>
                  <a:pt x="6033" y="5533"/>
                  <a:pt x="6046" y="5482"/>
                  <a:pt x="6111" y="5488"/>
                </a:cubicBezTo>
                <a:cubicBezTo>
                  <a:pt x="6118" y="5495"/>
                  <a:pt x="6111" y="5520"/>
                  <a:pt x="6098" y="5527"/>
                </a:cubicBezTo>
                <a:cubicBezTo>
                  <a:pt x="6084" y="5514"/>
                  <a:pt x="6092" y="5527"/>
                  <a:pt x="6072" y="5527"/>
                </a:cubicBezTo>
                <a:cubicBezTo>
                  <a:pt x="6059" y="5546"/>
                  <a:pt x="6046" y="5572"/>
                  <a:pt x="6039" y="5597"/>
                </a:cubicBezTo>
                <a:cubicBezTo>
                  <a:pt x="6066" y="5603"/>
                  <a:pt x="6072" y="5597"/>
                  <a:pt x="6098" y="5597"/>
                </a:cubicBezTo>
                <a:cubicBezTo>
                  <a:pt x="6092" y="5565"/>
                  <a:pt x="6130" y="5571"/>
                  <a:pt x="6137" y="5552"/>
                </a:cubicBezTo>
                <a:cubicBezTo>
                  <a:pt x="6144" y="5520"/>
                  <a:pt x="6137" y="5501"/>
                  <a:pt x="6124" y="5488"/>
                </a:cubicBezTo>
                <a:cubicBezTo>
                  <a:pt x="6150" y="5501"/>
                  <a:pt x="6137" y="5463"/>
                  <a:pt x="6156" y="5463"/>
                </a:cubicBezTo>
                <a:cubicBezTo>
                  <a:pt x="6144" y="5494"/>
                  <a:pt x="6182" y="5469"/>
                  <a:pt x="6189" y="5494"/>
                </a:cubicBezTo>
                <a:cubicBezTo>
                  <a:pt x="6189" y="5482"/>
                  <a:pt x="6189" y="5475"/>
                  <a:pt x="6201" y="5469"/>
                </a:cubicBezTo>
                <a:cubicBezTo>
                  <a:pt x="6208" y="5475"/>
                  <a:pt x="6208" y="5482"/>
                  <a:pt x="6208" y="5488"/>
                </a:cubicBezTo>
                <a:cubicBezTo>
                  <a:pt x="6233" y="5494"/>
                  <a:pt x="6227" y="5463"/>
                  <a:pt x="6253" y="5469"/>
                </a:cubicBezTo>
                <a:cubicBezTo>
                  <a:pt x="6253" y="5469"/>
                  <a:pt x="6253" y="5469"/>
                  <a:pt x="6253" y="5494"/>
                </a:cubicBezTo>
                <a:cubicBezTo>
                  <a:pt x="6291" y="5482"/>
                  <a:pt x="6324" y="5443"/>
                  <a:pt x="6350" y="5443"/>
                </a:cubicBezTo>
                <a:cubicBezTo>
                  <a:pt x="6350" y="5456"/>
                  <a:pt x="6331" y="5443"/>
                  <a:pt x="6337" y="5462"/>
                </a:cubicBezTo>
                <a:cubicBezTo>
                  <a:pt x="6331" y="5481"/>
                  <a:pt x="6343" y="5475"/>
                  <a:pt x="6343" y="5493"/>
                </a:cubicBezTo>
                <a:cubicBezTo>
                  <a:pt x="6369" y="5500"/>
                  <a:pt x="6369" y="5475"/>
                  <a:pt x="6388" y="5468"/>
                </a:cubicBezTo>
                <a:cubicBezTo>
                  <a:pt x="6388" y="5487"/>
                  <a:pt x="6388" y="5493"/>
                  <a:pt x="6395" y="5500"/>
                </a:cubicBezTo>
                <a:cubicBezTo>
                  <a:pt x="6452" y="5487"/>
                  <a:pt x="6491" y="5398"/>
                  <a:pt x="6550" y="5423"/>
                </a:cubicBezTo>
                <a:cubicBezTo>
                  <a:pt x="6530" y="5436"/>
                  <a:pt x="6556" y="5436"/>
                  <a:pt x="6556" y="5455"/>
                </a:cubicBezTo>
                <a:cubicBezTo>
                  <a:pt x="6536" y="5455"/>
                  <a:pt x="6542" y="5467"/>
                  <a:pt x="6530" y="5474"/>
                </a:cubicBezTo>
                <a:cubicBezTo>
                  <a:pt x="6511" y="5480"/>
                  <a:pt x="6504" y="5467"/>
                  <a:pt x="6491" y="5467"/>
                </a:cubicBezTo>
                <a:cubicBezTo>
                  <a:pt x="6484" y="5493"/>
                  <a:pt x="6497" y="5506"/>
                  <a:pt x="6504" y="5519"/>
                </a:cubicBezTo>
                <a:cubicBezTo>
                  <a:pt x="6530" y="5525"/>
                  <a:pt x="6523" y="5500"/>
                  <a:pt x="6542" y="5506"/>
                </a:cubicBezTo>
                <a:cubicBezTo>
                  <a:pt x="6536" y="5512"/>
                  <a:pt x="6536" y="5519"/>
                  <a:pt x="6536" y="5538"/>
                </a:cubicBezTo>
                <a:cubicBezTo>
                  <a:pt x="6484" y="5531"/>
                  <a:pt x="6504" y="5576"/>
                  <a:pt x="6510" y="5608"/>
                </a:cubicBezTo>
                <a:cubicBezTo>
                  <a:pt x="6587" y="5589"/>
                  <a:pt x="6523" y="5467"/>
                  <a:pt x="6594" y="5474"/>
                </a:cubicBezTo>
                <a:cubicBezTo>
                  <a:pt x="6600" y="5455"/>
                  <a:pt x="6606" y="5422"/>
                  <a:pt x="6633" y="5403"/>
                </a:cubicBezTo>
                <a:cubicBezTo>
                  <a:pt x="6594" y="5397"/>
                  <a:pt x="6594" y="5422"/>
                  <a:pt x="6574" y="5429"/>
                </a:cubicBezTo>
                <a:cubicBezTo>
                  <a:pt x="6580" y="5410"/>
                  <a:pt x="6568" y="5377"/>
                  <a:pt x="6580" y="5371"/>
                </a:cubicBezTo>
                <a:cubicBezTo>
                  <a:pt x="6587" y="5384"/>
                  <a:pt x="6606" y="5384"/>
                  <a:pt x="6625" y="5390"/>
                </a:cubicBezTo>
                <a:cubicBezTo>
                  <a:pt x="6625" y="5370"/>
                  <a:pt x="6645" y="5358"/>
                  <a:pt x="6651" y="5339"/>
                </a:cubicBezTo>
                <a:cubicBezTo>
                  <a:pt x="6638" y="5339"/>
                  <a:pt x="6625" y="5339"/>
                  <a:pt x="6625" y="5326"/>
                </a:cubicBezTo>
                <a:cubicBezTo>
                  <a:pt x="6632" y="5319"/>
                  <a:pt x="6612" y="5287"/>
                  <a:pt x="6638" y="5287"/>
                </a:cubicBezTo>
                <a:cubicBezTo>
                  <a:pt x="6651" y="5313"/>
                  <a:pt x="6645" y="5320"/>
                  <a:pt x="6658" y="5339"/>
                </a:cubicBezTo>
                <a:cubicBezTo>
                  <a:pt x="6682" y="5339"/>
                  <a:pt x="6712" y="5316"/>
                  <a:pt x="6721" y="5297"/>
                </a:cubicBezTo>
                <a:lnTo>
                  <a:pt x="6722" y="5296"/>
                </a:lnTo>
                <a:lnTo>
                  <a:pt x="6722" y="5296"/>
                </a:lnTo>
                <a:cubicBezTo>
                  <a:pt x="6723" y="5295"/>
                  <a:pt x="6723" y="5294"/>
                  <a:pt x="6723" y="5294"/>
                </a:cubicBezTo>
                <a:lnTo>
                  <a:pt x="6722" y="5296"/>
                </a:lnTo>
                <a:lnTo>
                  <a:pt x="6721" y="5296"/>
                </a:lnTo>
                <a:cubicBezTo>
                  <a:pt x="6720" y="5297"/>
                  <a:pt x="6719" y="5296"/>
                  <a:pt x="6716" y="5294"/>
                </a:cubicBezTo>
                <a:cubicBezTo>
                  <a:pt x="6697" y="5287"/>
                  <a:pt x="6697" y="5287"/>
                  <a:pt x="6671" y="5287"/>
                </a:cubicBezTo>
                <a:cubicBezTo>
                  <a:pt x="6671" y="5268"/>
                  <a:pt x="6659" y="5261"/>
                  <a:pt x="6671" y="5242"/>
                </a:cubicBezTo>
                <a:cubicBezTo>
                  <a:pt x="6659" y="5242"/>
                  <a:pt x="6645" y="5230"/>
                  <a:pt x="6633" y="5223"/>
                </a:cubicBezTo>
                <a:cubicBezTo>
                  <a:pt x="6659" y="5197"/>
                  <a:pt x="6697" y="5185"/>
                  <a:pt x="6742" y="5178"/>
                </a:cubicBezTo>
                <a:cubicBezTo>
                  <a:pt x="6749" y="5185"/>
                  <a:pt x="6742" y="5204"/>
                  <a:pt x="6762" y="5204"/>
                </a:cubicBezTo>
                <a:cubicBezTo>
                  <a:pt x="6762" y="5197"/>
                  <a:pt x="6781" y="5191"/>
                  <a:pt x="6775" y="5210"/>
                </a:cubicBezTo>
                <a:cubicBezTo>
                  <a:pt x="6807" y="5204"/>
                  <a:pt x="6807" y="5165"/>
                  <a:pt x="6833" y="5146"/>
                </a:cubicBezTo>
                <a:cubicBezTo>
                  <a:pt x="6788" y="5146"/>
                  <a:pt x="6794" y="5088"/>
                  <a:pt x="6762" y="5082"/>
                </a:cubicBezTo>
                <a:cubicBezTo>
                  <a:pt x="6691" y="5108"/>
                  <a:pt x="6645" y="5166"/>
                  <a:pt x="6561" y="5185"/>
                </a:cubicBezTo>
                <a:cubicBezTo>
                  <a:pt x="6549" y="5229"/>
                  <a:pt x="6516" y="5249"/>
                  <a:pt x="6484" y="5280"/>
                </a:cubicBezTo>
                <a:cubicBezTo>
                  <a:pt x="6465" y="5254"/>
                  <a:pt x="6459" y="5248"/>
                  <a:pt x="6433" y="5242"/>
                </a:cubicBezTo>
                <a:cubicBezTo>
                  <a:pt x="6446" y="5229"/>
                  <a:pt x="6439" y="5216"/>
                  <a:pt x="6426" y="5210"/>
                </a:cubicBezTo>
                <a:cubicBezTo>
                  <a:pt x="6439" y="5185"/>
                  <a:pt x="6484" y="5178"/>
                  <a:pt x="6471" y="5140"/>
                </a:cubicBezTo>
                <a:cubicBezTo>
                  <a:pt x="6497" y="5140"/>
                  <a:pt x="6497" y="5121"/>
                  <a:pt x="6523" y="5121"/>
                </a:cubicBezTo>
                <a:cubicBezTo>
                  <a:pt x="6510" y="5127"/>
                  <a:pt x="6523" y="5146"/>
                  <a:pt x="6542" y="5146"/>
                </a:cubicBezTo>
                <a:cubicBezTo>
                  <a:pt x="6556" y="5126"/>
                  <a:pt x="6530" y="5101"/>
                  <a:pt x="6562" y="5095"/>
                </a:cubicBezTo>
                <a:cubicBezTo>
                  <a:pt x="6562" y="5121"/>
                  <a:pt x="6569" y="5121"/>
                  <a:pt x="6556" y="5140"/>
                </a:cubicBezTo>
                <a:cubicBezTo>
                  <a:pt x="6614" y="5133"/>
                  <a:pt x="6640" y="5088"/>
                  <a:pt x="6704" y="5088"/>
                </a:cubicBezTo>
                <a:cubicBezTo>
                  <a:pt x="6718" y="5076"/>
                  <a:pt x="6718" y="5050"/>
                  <a:pt x="6724" y="5037"/>
                </a:cubicBezTo>
                <a:cubicBezTo>
                  <a:pt x="6802" y="5076"/>
                  <a:pt x="6809" y="4979"/>
                  <a:pt x="6865" y="4959"/>
                </a:cubicBezTo>
                <a:cubicBezTo>
                  <a:pt x="6859" y="4953"/>
                  <a:pt x="6865" y="4953"/>
                  <a:pt x="6865" y="4946"/>
                </a:cubicBezTo>
                <a:cubicBezTo>
                  <a:pt x="6847" y="4927"/>
                  <a:pt x="6801" y="4978"/>
                  <a:pt x="6788" y="4953"/>
                </a:cubicBezTo>
                <a:cubicBezTo>
                  <a:pt x="6814" y="4934"/>
                  <a:pt x="6820" y="4889"/>
                  <a:pt x="6853" y="4882"/>
                </a:cubicBezTo>
                <a:cubicBezTo>
                  <a:pt x="6859" y="4870"/>
                  <a:pt x="6847" y="4870"/>
                  <a:pt x="6847" y="4857"/>
                </a:cubicBezTo>
                <a:close/>
                <a:moveTo>
                  <a:pt x="7052" y="4857"/>
                </a:moveTo>
                <a:cubicBezTo>
                  <a:pt x="7055" y="4858"/>
                  <a:pt x="7056" y="4865"/>
                  <a:pt x="7061" y="4865"/>
                </a:cubicBezTo>
                <a:cubicBezTo>
                  <a:pt x="7067" y="4884"/>
                  <a:pt x="7041" y="4878"/>
                  <a:pt x="7041" y="4890"/>
                </a:cubicBezTo>
                <a:cubicBezTo>
                  <a:pt x="7022" y="4884"/>
                  <a:pt x="7041" y="4865"/>
                  <a:pt x="7048" y="4859"/>
                </a:cubicBezTo>
                <a:cubicBezTo>
                  <a:pt x="7049" y="4857"/>
                  <a:pt x="7051" y="4857"/>
                  <a:pt x="7052" y="4857"/>
                </a:cubicBezTo>
                <a:close/>
                <a:moveTo>
                  <a:pt x="6861" y="4839"/>
                </a:moveTo>
                <a:cubicBezTo>
                  <a:pt x="6854" y="4845"/>
                  <a:pt x="6854" y="4870"/>
                  <a:pt x="6873" y="4870"/>
                </a:cubicBezTo>
                <a:cubicBezTo>
                  <a:pt x="6873" y="4858"/>
                  <a:pt x="6880" y="4852"/>
                  <a:pt x="6880" y="4845"/>
                </a:cubicBezTo>
                <a:cubicBezTo>
                  <a:pt x="6873" y="4845"/>
                  <a:pt x="6873" y="4839"/>
                  <a:pt x="6861" y="4839"/>
                </a:cubicBezTo>
                <a:close/>
                <a:moveTo>
                  <a:pt x="6741" y="4832"/>
                </a:moveTo>
                <a:cubicBezTo>
                  <a:pt x="6720" y="4834"/>
                  <a:pt x="6705" y="4859"/>
                  <a:pt x="6705" y="4865"/>
                </a:cubicBezTo>
                <a:cubicBezTo>
                  <a:pt x="6705" y="4858"/>
                  <a:pt x="6716" y="4858"/>
                  <a:pt x="6712" y="4870"/>
                </a:cubicBezTo>
                <a:lnTo>
                  <a:pt x="6712" y="4872"/>
                </a:lnTo>
                <a:lnTo>
                  <a:pt x="6711" y="4872"/>
                </a:lnTo>
                <a:lnTo>
                  <a:pt x="6709" y="4870"/>
                </a:lnTo>
                <a:cubicBezTo>
                  <a:pt x="6704" y="4867"/>
                  <a:pt x="6700" y="4872"/>
                  <a:pt x="6705" y="4872"/>
                </a:cubicBezTo>
                <a:cubicBezTo>
                  <a:pt x="6707" y="4872"/>
                  <a:pt x="6709" y="4872"/>
                  <a:pt x="6711" y="4872"/>
                </a:cubicBezTo>
                <a:lnTo>
                  <a:pt x="6711" y="4872"/>
                </a:lnTo>
                <a:lnTo>
                  <a:pt x="6711" y="4872"/>
                </a:lnTo>
                <a:lnTo>
                  <a:pt x="6712" y="4872"/>
                </a:lnTo>
                <a:lnTo>
                  <a:pt x="6716" y="4871"/>
                </a:lnTo>
                <a:cubicBezTo>
                  <a:pt x="6740" y="4867"/>
                  <a:pt x="6750" y="4850"/>
                  <a:pt x="6750" y="4833"/>
                </a:cubicBezTo>
                <a:cubicBezTo>
                  <a:pt x="6747" y="4832"/>
                  <a:pt x="6744" y="4832"/>
                  <a:pt x="6741" y="4832"/>
                </a:cubicBezTo>
                <a:close/>
                <a:moveTo>
                  <a:pt x="1267" y="4826"/>
                </a:moveTo>
                <a:cubicBezTo>
                  <a:pt x="1248" y="4833"/>
                  <a:pt x="1228" y="4833"/>
                  <a:pt x="1228" y="4858"/>
                </a:cubicBezTo>
                <a:cubicBezTo>
                  <a:pt x="1247" y="4852"/>
                  <a:pt x="1267" y="4852"/>
                  <a:pt x="1267" y="4826"/>
                </a:cubicBezTo>
                <a:close/>
                <a:moveTo>
                  <a:pt x="7267" y="4820"/>
                </a:moveTo>
                <a:cubicBezTo>
                  <a:pt x="7248" y="4820"/>
                  <a:pt x="7228" y="4839"/>
                  <a:pt x="7241" y="4859"/>
                </a:cubicBezTo>
                <a:cubicBezTo>
                  <a:pt x="7267" y="4859"/>
                  <a:pt x="7261" y="4839"/>
                  <a:pt x="7267" y="4820"/>
                </a:cubicBezTo>
                <a:close/>
                <a:moveTo>
                  <a:pt x="5988" y="4820"/>
                </a:moveTo>
                <a:cubicBezTo>
                  <a:pt x="5981" y="4833"/>
                  <a:pt x="5962" y="4826"/>
                  <a:pt x="5968" y="4845"/>
                </a:cubicBezTo>
                <a:cubicBezTo>
                  <a:pt x="5968" y="4845"/>
                  <a:pt x="5968" y="4845"/>
                  <a:pt x="5994" y="4845"/>
                </a:cubicBezTo>
                <a:cubicBezTo>
                  <a:pt x="5988" y="4833"/>
                  <a:pt x="5994" y="4820"/>
                  <a:pt x="5988" y="4820"/>
                </a:cubicBezTo>
                <a:close/>
                <a:moveTo>
                  <a:pt x="5694" y="4816"/>
                </a:moveTo>
                <a:cubicBezTo>
                  <a:pt x="5656" y="4817"/>
                  <a:pt x="5614" y="4851"/>
                  <a:pt x="5601" y="4883"/>
                </a:cubicBezTo>
                <a:cubicBezTo>
                  <a:pt x="5595" y="4916"/>
                  <a:pt x="5634" y="4934"/>
                  <a:pt x="5608" y="4947"/>
                </a:cubicBezTo>
                <a:cubicBezTo>
                  <a:pt x="5589" y="4941"/>
                  <a:pt x="5589" y="4916"/>
                  <a:pt x="5569" y="4916"/>
                </a:cubicBezTo>
                <a:cubicBezTo>
                  <a:pt x="5549" y="4942"/>
                  <a:pt x="5575" y="4954"/>
                  <a:pt x="5581" y="4967"/>
                </a:cubicBezTo>
                <a:cubicBezTo>
                  <a:pt x="5600" y="4973"/>
                  <a:pt x="5600" y="4954"/>
                  <a:pt x="5620" y="4954"/>
                </a:cubicBezTo>
                <a:cubicBezTo>
                  <a:pt x="5614" y="4974"/>
                  <a:pt x="5601" y="4987"/>
                  <a:pt x="5614" y="4999"/>
                </a:cubicBezTo>
                <a:cubicBezTo>
                  <a:pt x="5665" y="4967"/>
                  <a:pt x="5698" y="4922"/>
                  <a:pt x="5737" y="4883"/>
                </a:cubicBezTo>
                <a:cubicBezTo>
                  <a:pt x="5711" y="4877"/>
                  <a:pt x="5750" y="4870"/>
                  <a:pt x="5750" y="4858"/>
                </a:cubicBezTo>
                <a:cubicBezTo>
                  <a:pt x="5738" y="4826"/>
                  <a:pt x="5716" y="4815"/>
                  <a:pt x="5694" y="4816"/>
                </a:cubicBezTo>
                <a:close/>
                <a:moveTo>
                  <a:pt x="7680" y="4807"/>
                </a:moveTo>
                <a:cubicBezTo>
                  <a:pt x="7668" y="4839"/>
                  <a:pt x="7706" y="4839"/>
                  <a:pt x="7700" y="4807"/>
                </a:cubicBezTo>
                <a:cubicBezTo>
                  <a:pt x="7700" y="4807"/>
                  <a:pt x="7700" y="4807"/>
                  <a:pt x="7680" y="4807"/>
                </a:cubicBezTo>
                <a:close/>
                <a:moveTo>
                  <a:pt x="7229" y="4775"/>
                </a:moveTo>
                <a:cubicBezTo>
                  <a:pt x="7229" y="4781"/>
                  <a:pt x="7215" y="4781"/>
                  <a:pt x="7203" y="4781"/>
                </a:cubicBezTo>
                <a:cubicBezTo>
                  <a:pt x="7203" y="4807"/>
                  <a:pt x="7235" y="4801"/>
                  <a:pt x="7222" y="4826"/>
                </a:cubicBezTo>
                <a:cubicBezTo>
                  <a:pt x="7248" y="4819"/>
                  <a:pt x="7267" y="4807"/>
                  <a:pt x="7274" y="4788"/>
                </a:cubicBezTo>
                <a:cubicBezTo>
                  <a:pt x="7241" y="4801"/>
                  <a:pt x="7248" y="4775"/>
                  <a:pt x="7229" y="4775"/>
                </a:cubicBezTo>
                <a:close/>
                <a:moveTo>
                  <a:pt x="5967" y="4761"/>
                </a:moveTo>
                <a:cubicBezTo>
                  <a:pt x="5949" y="4762"/>
                  <a:pt x="5938" y="4783"/>
                  <a:pt x="5923" y="4769"/>
                </a:cubicBezTo>
                <a:cubicBezTo>
                  <a:pt x="5923" y="4814"/>
                  <a:pt x="5885" y="4781"/>
                  <a:pt x="5885" y="4826"/>
                </a:cubicBezTo>
                <a:cubicBezTo>
                  <a:pt x="5897" y="4845"/>
                  <a:pt x="5923" y="4833"/>
                  <a:pt x="5904" y="4820"/>
                </a:cubicBezTo>
                <a:cubicBezTo>
                  <a:pt x="5943" y="4833"/>
                  <a:pt x="5982" y="4807"/>
                  <a:pt x="5988" y="4769"/>
                </a:cubicBezTo>
                <a:cubicBezTo>
                  <a:pt x="5980" y="4762"/>
                  <a:pt x="5973" y="4760"/>
                  <a:pt x="5967" y="4761"/>
                </a:cubicBezTo>
                <a:close/>
                <a:moveTo>
                  <a:pt x="7293" y="4749"/>
                </a:moveTo>
                <a:cubicBezTo>
                  <a:pt x="7291" y="4749"/>
                  <a:pt x="7289" y="4749"/>
                  <a:pt x="7286" y="4750"/>
                </a:cubicBezTo>
                <a:cubicBezTo>
                  <a:pt x="7286" y="4756"/>
                  <a:pt x="7286" y="4756"/>
                  <a:pt x="7281" y="4756"/>
                </a:cubicBezTo>
                <a:cubicBezTo>
                  <a:pt x="7281" y="4762"/>
                  <a:pt x="7281" y="4769"/>
                  <a:pt x="7287" y="4769"/>
                </a:cubicBezTo>
                <a:cubicBezTo>
                  <a:pt x="7287" y="4762"/>
                  <a:pt x="7287" y="4762"/>
                  <a:pt x="7293" y="4762"/>
                </a:cubicBezTo>
                <a:cubicBezTo>
                  <a:pt x="7293" y="4769"/>
                  <a:pt x="7293" y="4775"/>
                  <a:pt x="7300" y="4775"/>
                </a:cubicBezTo>
                <a:cubicBezTo>
                  <a:pt x="7300" y="4769"/>
                  <a:pt x="7306" y="4769"/>
                  <a:pt x="7312" y="4769"/>
                </a:cubicBezTo>
                <a:cubicBezTo>
                  <a:pt x="7312" y="4762"/>
                  <a:pt x="7312" y="4750"/>
                  <a:pt x="7306" y="4750"/>
                </a:cubicBezTo>
                <a:cubicBezTo>
                  <a:pt x="7306" y="4772"/>
                  <a:pt x="7306" y="4750"/>
                  <a:pt x="7293" y="4749"/>
                </a:cubicBezTo>
                <a:close/>
                <a:moveTo>
                  <a:pt x="6898" y="4749"/>
                </a:moveTo>
                <a:cubicBezTo>
                  <a:pt x="6855" y="4748"/>
                  <a:pt x="6832" y="4799"/>
                  <a:pt x="6809" y="4782"/>
                </a:cubicBezTo>
                <a:cubicBezTo>
                  <a:pt x="6801" y="4795"/>
                  <a:pt x="6783" y="4795"/>
                  <a:pt x="6789" y="4814"/>
                </a:cubicBezTo>
                <a:cubicBezTo>
                  <a:pt x="6841" y="4807"/>
                  <a:pt x="6873" y="4788"/>
                  <a:pt x="6912" y="4750"/>
                </a:cubicBezTo>
                <a:cubicBezTo>
                  <a:pt x="6907" y="4749"/>
                  <a:pt x="6903" y="4749"/>
                  <a:pt x="6898" y="4749"/>
                </a:cubicBezTo>
                <a:close/>
                <a:moveTo>
                  <a:pt x="7490" y="4742"/>
                </a:moveTo>
                <a:cubicBezTo>
                  <a:pt x="7454" y="4741"/>
                  <a:pt x="7410" y="4797"/>
                  <a:pt x="7396" y="4820"/>
                </a:cubicBezTo>
                <a:cubicBezTo>
                  <a:pt x="7402" y="4845"/>
                  <a:pt x="7402" y="4859"/>
                  <a:pt x="7409" y="4890"/>
                </a:cubicBezTo>
                <a:cubicBezTo>
                  <a:pt x="7455" y="4890"/>
                  <a:pt x="7480" y="4864"/>
                  <a:pt x="7506" y="4852"/>
                </a:cubicBezTo>
                <a:cubicBezTo>
                  <a:pt x="7506" y="4839"/>
                  <a:pt x="7500" y="4839"/>
                  <a:pt x="7500" y="4826"/>
                </a:cubicBezTo>
                <a:cubicBezTo>
                  <a:pt x="7538" y="4814"/>
                  <a:pt x="7571" y="4794"/>
                  <a:pt x="7597" y="4769"/>
                </a:cubicBezTo>
                <a:cubicBezTo>
                  <a:pt x="7590" y="4769"/>
                  <a:pt x="7590" y="4756"/>
                  <a:pt x="7590" y="4750"/>
                </a:cubicBezTo>
                <a:cubicBezTo>
                  <a:pt x="7564" y="4750"/>
                  <a:pt x="7538" y="4762"/>
                  <a:pt x="7526" y="4775"/>
                </a:cubicBezTo>
                <a:cubicBezTo>
                  <a:pt x="7517" y="4752"/>
                  <a:pt x="7504" y="4742"/>
                  <a:pt x="7490" y="4742"/>
                </a:cubicBezTo>
                <a:close/>
                <a:moveTo>
                  <a:pt x="7183" y="4731"/>
                </a:moveTo>
                <a:cubicBezTo>
                  <a:pt x="7183" y="4743"/>
                  <a:pt x="7189" y="4743"/>
                  <a:pt x="7196" y="4750"/>
                </a:cubicBezTo>
                <a:cubicBezTo>
                  <a:pt x="7196" y="4762"/>
                  <a:pt x="7191" y="4763"/>
                  <a:pt x="7189" y="4772"/>
                </a:cubicBezTo>
                <a:lnTo>
                  <a:pt x="7189" y="4775"/>
                </a:lnTo>
                <a:lnTo>
                  <a:pt x="7189" y="4775"/>
                </a:lnTo>
                <a:lnTo>
                  <a:pt x="7184" y="4770"/>
                </a:lnTo>
                <a:cubicBezTo>
                  <a:pt x="7172" y="4756"/>
                  <a:pt x="7160" y="4736"/>
                  <a:pt x="7183" y="4731"/>
                </a:cubicBezTo>
                <a:close/>
                <a:moveTo>
                  <a:pt x="6733" y="4723"/>
                </a:moveTo>
                <a:lnTo>
                  <a:pt x="6732" y="4723"/>
                </a:lnTo>
                <a:cubicBezTo>
                  <a:pt x="6732" y="4724"/>
                  <a:pt x="6732" y="4724"/>
                  <a:pt x="6731" y="4724"/>
                </a:cubicBezTo>
                <a:lnTo>
                  <a:pt x="6733" y="4723"/>
                </a:lnTo>
                <a:close/>
                <a:moveTo>
                  <a:pt x="6982" y="4721"/>
                </a:moveTo>
                <a:cubicBezTo>
                  <a:pt x="6968" y="4722"/>
                  <a:pt x="6951" y="4735"/>
                  <a:pt x="6951" y="4743"/>
                </a:cubicBezTo>
                <a:cubicBezTo>
                  <a:pt x="6963" y="4737"/>
                  <a:pt x="6983" y="4750"/>
                  <a:pt x="6996" y="4737"/>
                </a:cubicBezTo>
                <a:cubicBezTo>
                  <a:pt x="6996" y="4725"/>
                  <a:pt x="6989" y="4721"/>
                  <a:pt x="6982" y="4721"/>
                </a:cubicBezTo>
                <a:close/>
                <a:moveTo>
                  <a:pt x="6227" y="4718"/>
                </a:moveTo>
                <a:cubicBezTo>
                  <a:pt x="6208" y="4724"/>
                  <a:pt x="6182" y="4731"/>
                  <a:pt x="6175" y="4750"/>
                </a:cubicBezTo>
                <a:cubicBezTo>
                  <a:pt x="6195" y="4743"/>
                  <a:pt x="6195" y="4756"/>
                  <a:pt x="6208" y="4756"/>
                </a:cubicBezTo>
                <a:cubicBezTo>
                  <a:pt x="6214" y="4743"/>
                  <a:pt x="6234" y="4743"/>
                  <a:pt x="6227" y="4718"/>
                </a:cubicBezTo>
                <a:close/>
                <a:moveTo>
                  <a:pt x="6445" y="4715"/>
                </a:moveTo>
                <a:cubicBezTo>
                  <a:pt x="6441" y="4714"/>
                  <a:pt x="6437" y="4715"/>
                  <a:pt x="6434" y="4717"/>
                </a:cubicBezTo>
                <a:cubicBezTo>
                  <a:pt x="6447" y="4731"/>
                  <a:pt x="6447" y="4750"/>
                  <a:pt x="6460" y="4756"/>
                </a:cubicBezTo>
                <a:cubicBezTo>
                  <a:pt x="6476" y="4741"/>
                  <a:pt x="6461" y="4716"/>
                  <a:pt x="6445" y="4715"/>
                </a:cubicBezTo>
                <a:close/>
                <a:moveTo>
                  <a:pt x="6738" y="4705"/>
                </a:moveTo>
                <a:cubicBezTo>
                  <a:pt x="6731" y="4724"/>
                  <a:pt x="6711" y="4705"/>
                  <a:pt x="6705" y="4711"/>
                </a:cubicBezTo>
                <a:cubicBezTo>
                  <a:pt x="6680" y="4769"/>
                  <a:pt x="6744" y="4795"/>
                  <a:pt x="6764" y="4756"/>
                </a:cubicBezTo>
                <a:cubicBezTo>
                  <a:pt x="6745" y="4744"/>
                  <a:pt x="6749" y="4721"/>
                  <a:pt x="6734" y="4723"/>
                </a:cubicBezTo>
                <a:lnTo>
                  <a:pt x="6733" y="4723"/>
                </a:lnTo>
                <a:lnTo>
                  <a:pt x="6734" y="4723"/>
                </a:lnTo>
                <a:cubicBezTo>
                  <a:pt x="6740" y="4719"/>
                  <a:pt x="6749" y="4705"/>
                  <a:pt x="6738" y="4705"/>
                </a:cubicBezTo>
                <a:close/>
                <a:moveTo>
                  <a:pt x="6421" y="4705"/>
                </a:moveTo>
                <a:cubicBezTo>
                  <a:pt x="6401" y="4711"/>
                  <a:pt x="6382" y="4705"/>
                  <a:pt x="6376" y="4736"/>
                </a:cubicBezTo>
                <a:cubicBezTo>
                  <a:pt x="6395" y="4730"/>
                  <a:pt x="6421" y="4730"/>
                  <a:pt x="6421" y="4705"/>
                </a:cubicBezTo>
                <a:close/>
                <a:moveTo>
                  <a:pt x="6025" y="4698"/>
                </a:moveTo>
                <a:cubicBezTo>
                  <a:pt x="6024" y="4698"/>
                  <a:pt x="6022" y="4698"/>
                  <a:pt x="6021" y="4698"/>
                </a:cubicBezTo>
                <a:cubicBezTo>
                  <a:pt x="6027" y="4705"/>
                  <a:pt x="6014" y="4731"/>
                  <a:pt x="6027" y="4730"/>
                </a:cubicBezTo>
                <a:cubicBezTo>
                  <a:pt x="6033" y="4730"/>
                  <a:pt x="6045" y="4697"/>
                  <a:pt x="6025" y="4698"/>
                </a:cubicBezTo>
                <a:close/>
                <a:moveTo>
                  <a:pt x="5912" y="4679"/>
                </a:moveTo>
                <a:cubicBezTo>
                  <a:pt x="5912" y="4685"/>
                  <a:pt x="5898" y="4685"/>
                  <a:pt x="5892" y="4685"/>
                </a:cubicBezTo>
                <a:cubicBezTo>
                  <a:pt x="5892" y="4705"/>
                  <a:pt x="5872" y="4705"/>
                  <a:pt x="5866" y="4724"/>
                </a:cubicBezTo>
                <a:cubicBezTo>
                  <a:pt x="5846" y="4711"/>
                  <a:pt x="5807" y="4717"/>
                  <a:pt x="5808" y="4742"/>
                </a:cubicBezTo>
                <a:cubicBezTo>
                  <a:pt x="5827" y="4749"/>
                  <a:pt x="5840" y="4768"/>
                  <a:pt x="5853" y="4780"/>
                </a:cubicBezTo>
                <a:cubicBezTo>
                  <a:pt x="5853" y="4768"/>
                  <a:pt x="5866" y="4768"/>
                  <a:pt x="5885" y="4768"/>
                </a:cubicBezTo>
                <a:cubicBezTo>
                  <a:pt x="5898" y="4742"/>
                  <a:pt x="5898" y="4735"/>
                  <a:pt x="5885" y="4710"/>
                </a:cubicBezTo>
                <a:cubicBezTo>
                  <a:pt x="5892" y="4704"/>
                  <a:pt x="5924" y="4691"/>
                  <a:pt x="5912" y="4679"/>
                </a:cubicBezTo>
                <a:close/>
                <a:moveTo>
                  <a:pt x="7248" y="4660"/>
                </a:moveTo>
                <a:cubicBezTo>
                  <a:pt x="7189" y="4698"/>
                  <a:pt x="7106" y="4711"/>
                  <a:pt x="7067" y="4769"/>
                </a:cubicBezTo>
                <a:cubicBezTo>
                  <a:pt x="7060" y="4762"/>
                  <a:pt x="7060" y="4756"/>
                  <a:pt x="7047" y="4762"/>
                </a:cubicBezTo>
                <a:cubicBezTo>
                  <a:pt x="7047" y="4795"/>
                  <a:pt x="7015" y="4801"/>
                  <a:pt x="6989" y="4789"/>
                </a:cubicBezTo>
                <a:cubicBezTo>
                  <a:pt x="6989" y="4821"/>
                  <a:pt x="7015" y="4802"/>
                  <a:pt x="7015" y="4808"/>
                </a:cubicBezTo>
                <a:cubicBezTo>
                  <a:pt x="7041" y="4846"/>
                  <a:pt x="6995" y="4872"/>
                  <a:pt x="7021" y="4897"/>
                </a:cubicBezTo>
                <a:cubicBezTo>
                  <a:pt x="7014" y="4904"/>
                  <a:pt x="6982" y="4916"/>
                  <a:pt x="7001" y="4929"/>
                </a:cubicBezTo>
                <a:cubicBezTo>
                  <a:pt x="7027" y="4909"/>
                  <a:pt x="7046" y="4897"/>
                  <a:pt x="7079" y="4884"/>
                </a:cubicBezTo>
                <a:cubicBezTo>
                  <a:pt x="7079" y="4890"/>
                  <a:pt x="7072" y="4897"/>
                  <a:pt x="7079" y="4897"/>
                </a:cubicBezTo>
                <a:cubicBezTo>
                  <a:pt x="7117" y="4890"/>
                  <a:pt x="7137" y="4858"/>
                  <a:pt x="7176" y="4845"/>
                </a:cubicBezTo>
                <a:cubicBezTo>
                  <a:pt x="7156" y="4859"/>
                  <a:pt x="7169" y="4884"/>
                  <a:pt x="7188" y="4890"/>
                </a:cubicBezTo>
                <a:cubicBezTo>
                  <a:pt x="7195" y="4877"/>
                  <a:pt x="7207" y="4870"/>
                  <a:pt x="7201" y="4852"/>
                </a:cubicBezTo>
                <a:cubicBezTo>
                  <a:pt x="7182" y="4845"/>
                  <a:pt x="7176" y="4819"/>
                  <a:pt x="7188" y="4794"/>
                </a:cubicBezTo>
                <a:cubicBezTo>
                  <a:pt x="7175" y="4794"/>
                  <a:pt x="7169" y="4807"/>
                  <a:pt x="7169" y="4794"/>
                </a:cubicBezTo>
                <a:cubicBezTo>
                  <a:pt x="7176" y="4788"/>
                  <a:pt x="7182" y="4781"/>
                  <a:pt x="7188" y="4775"/>
                </a:cubicBezTo>
                <a:lnTo>
                  <a:pt x="7189" y="4775"/>
                </a:lnTo>
                <a:lnTo>
                  <a:pt x="7189" y="4776"/>
                </a:lnTo>
                <a:lnTo>
                  <a:pt x="7189" y="4775"/>
                </a:lnTo>
                <a:lnTo>
                  <a:pt x="7195" y="4774"/>
                </a:lnTo>
                <a:cubicBezTo>
                  <a:pt x="7230" y="4766"/>
                  <a:pt x="7247" y="4747"/>
                  <a:pt x="7253" y="4705"/>
                </a:cubicBezTo>
                <a:cubicBezTo>
                  <a:pt x="7228" y="4698"/>
                  <a:pt x="7234" y="4730"/>
                  <a:pt x="7208" y="4724"/>
                </a:cubicBezTo>
                <a:cubicBezTo>
                  <a:pt x="7202" y="4724"/>
                  <a:pt x="7196" y="4717"/>
                  <a:pt x="7196" y="4705"/>
                </a:cubicBezTo>
                <a:cubicBezTo>
                  <a:pt x="7215" y="4698"/>
                  <a:pt x="7208" y="4711"/>
                  <a:pt x="7228" y="4705"/>
                </a:cubicBezTo>
                <a:cubicBezTo>
                  <a:pt x="7235" y="4691"/>
                  <a:pt x="7241" y="4679"/>
                  <a:pt x="7248" y="4660"/>
                </a:cubicBezTo>
                <a:close/>
                <a:moveTo>
                  <a:pt x="7237" y="4627"/>
                </a:moveTo>
                <a:cubicBezTo>
                  <a:pt x="7215" y="4626"/>
                  <a:pt x="7210" y="4653"/>
                  <a:pt x="7229" y="4653"/>
                </a:cubicBezTo>
                <a:cubicBezTo>
                  <a:pt x="7235" y="4647"/>
                  <a:pt x="7235" y="4641"/>
                  <a:pt x="7241" y="4628"/>
                </a:cubicBezTo>
                <a:cubicBezTo>
                  <a:pt x="7240" y="4628"/>
                  <a:pt x="7238" y="4627"/>
                  <a:pt x="7237" y="4627"/>
                </a:cubicBezTo>
                <a:close/>
                <a:moveTo>
                  <a:pt x="7441" y="4622"/>
                </a:moveTo>
                <a:cubicBezTo>
                  <a:pt x="7441" y="4641"/>
                  <a:pt x="7422" y="4634"/>
                  <a:pt x="7421" y="4653"/>
                </a:cubicBezTo>
                <a:cubicBezTo>
                  <a:pt x="7396" y="4647"/>
                  <a:pt x="7421" y="4628"/>
                  <a:pt x="7441" y="4622"/>
                </a:cubicBezTo>
                <a:close/>
                <a:moveTo>
                  <a:pt x="5911" y="4622"/>
                </a:moveTo>
                <a:cubicBezTo>
                  <a:pt x="5897" y="4622"/>
                  <a:pt x="5891" y="4628"/>
                  <a:pt x="5885" y="4628"/>
                </a:cubicBezTo>
                <a:cubicBezTo>
                  <a:pt x="5885" y="4641"/>
                  <a:pt x="5892" y="4647"/>
                  <a:pt x="5898" y="4653"/>
                </a:cubicBezTo>
                <a:cubicBezTo>
                  <a:pt x="5898" y="4641"/>
                  <a:pt x="5917" y="4641"/>
                  <a:pt x="5911" y="4622"/>
                </a:cubicBezTo>
                <a:close/>
                <a:moveTo>
                  <a:pt x="6146" y="4614"/>
                </a:moveTo>
                <a:cubicBezTo>
                  <a:pt x="6143" y="4614"/>
                  <a:pt x="6140" y="4614"/>
                  <a:pt x="6137" y="4615"/>
                </a:cubicBezTo>
                <a:cubicBezTo>
                  <a:pt x="6137" y="4622"/>
                  <a:pt x="6130" y="4628"/>
                  <a:pt x="6130" y="4634"/>
                </a:cubicBezTo>
                <a:lnTo>
                  <a:pt x="6156" y="4634"/>
                </a:lnTo>
                <a:cubicBezTo>
                  <a:pt x="6156" y="4624"/>
                  <a:pt x="6156" y="4614"/>
                  <a:pt x="6146" y="4614"/>
                </a:cubicBezTo>
                <a:close/>
                <a:moveTo>
                  <a:pt x="7835" y="4609"/>
                </a:moveTo>
                <a:cubicBezTo>
                  <a:pt x="7841" y="4622"/>
                  <a:pt x="7823" y="4641"/>
                  <a:pt x="7835" y="4647"/>
                </a:cubicBezTo>
                <a:cubicBezTo>
                  <a:pt x="7835" y="4660"/>
                  <a:pt x="7816" y="4653"/>
                  <a:pt x="7823" y="4666"/>
                </a:cubicBezTo>
                <a:cubicBezTo>
                  <a:pt x="7809" y="4660"/>
                  <a:pt x="7803" y="4653"/>
                  <a:pt x="7796" y="4641"/>
                </a:cubicBezTo>
                <a:cubicBezTo>
                  <a:pt x="7803" y="4622"/>
                  <a:pt x="7815" y="4609"/>
                  <a:pt x="7835" y="4609"/>
                </a:cubicBezTo>
                <a:close/>
                <a:moveTo>
                  <a:pt x="6608" y="4609"/>
                </a:moveTo>
                <a:cubicBezTo>
                  <a:pt x="6582" y="4609"/>
                  <a:pt x="6569" y="4634"/>
                  <a:pt x="6531" y="4622"/>
                </a:cubicBezTo>
                <a:cubicBezTo>
                  <a:pt x="6531" y="4651"/>
                  <a:pt x="6531" y="4659"/>
                  <a:pt x="6546" y="4676"/>
                </a:cubicBezTo>
                <a:lnTo>
                  <a:pt x="6549" y="4679"/>
                </a:lnTo>
                <a:lnTo>
                  <a:pt x="6549" y="4679"/>
                </a:lnTo>
                <a:lnTo>
                  <a:pt x="6545" y="4679"/>
                </a:lnTo>
                <a:cubicBezTo>
                  <a:pt x="6534" y="4680"/>
                  <a:pt x="6526" y="4680"/>
                  <a:pt x="6537" y="4686"/>
                </a:cubicBezTo>
                <a:cubicBezTo>
                  <a:pt x="6540" y="4684"/>
                  <a:pt x="6543" y="4682"/>
                  <a:pt x="6546" y="4681"/>
                </a:cubicBezTo>
                <a:lnTo>
                  <a:pt x="6549" y="4679"/>
                </a:lnTo>
                <a:lnTo>
                  <a:pt x="6550" y="4679"/>
                </a:lnTo>
                <a:lnTo>
                  <a:pt x="6549" y="4679"/>
                </a:lnTo>
                <a:lnTo>
                  <a:pt x="6555" y="4676"/>
                </a:lnTo>
                <a:cubicBezTo>
                  <a:pt x="6573" y="4666"/>
                  <a:pt x="6588" y="4655"/>
                  <a:pt x="6608" y="4641"/>
                </a:cubicBezTo>
                <a:cubicBezTo>
                  <a:pt x="6608" y="4641"/>
                  <a:pt x="6608" y="4641"/>
                  <a:pt x="6608" y="4609"/>
                </a:cubicBezTo>
                <a:close/>
                <a:moveTo>
                  <a:pt x="6896" y="4592"/>
                </a:moveTo>
                <a:cubicBezTo>
                  <a:pt x="6889" y="4592"/>
                  <a:pt x="6883" y="4595"/>
                  <a:pt x="6867" y="4595"/>
                </a:cubicBezTo>
                <a:cubicBezTo>
                  <a:pt x="6867" y="4627"/>
                  <a:pt x="6841" y="4634"/>
                  <a:pt x="6828" y="4646"/>
                </a:cubicBezTo>
                <a:cubicBezTo>
                  <a:pt x="6828" y="4666"/>
                  <a:pt x="6841" y="4666"/>
                  <a:pt x="6841" y="4685"/>
                </a:cubicBezTo>
                <a:cubicBezTo>
                  <a:pt x="6821" y="4679"/>
                  <a:pt x="6809" y="4698"/>
                  <a:pt x="6809" y="4685"/>
                </a:cubicBezTo>
                <a:cubicBezTo>
                  <a:pt x="6821" y="4685"/>
                  <a:pt x="6809" y="4666"/>
                  <a:pt x="6809" y="4660"/>
                </a:cubicBezTo>
                <a:cubicBezTo>
                  <a:pt x="6776" y="4667"/>
                  <a:pt x="6731" y="4698"/>
                  <a:pt x="6764" y="4729"/>
                </a:cubicBezTo>
                <a:cubicBezTo>
                  <a:pt x="6776" y="4729"/>
                  <a:pt x="6783" y="4710"/>
                  <a:pt x="6796" y="4723"/>
                </a:cubicBezTo>
                <a:cubicBezTo>
                  <a:pt x="6796" y="4735"/>
                  <a:pt x="6790" y="4742"/>
                  <a:pt x="6783" y="4748"/>
                </a:cubicBezTo>
                <a:cubicBezTo>
                  <a:pt x="6822" y="4768"/>
                  <a:pt x="6822" y="4729"/>
                  <a:pt x="6842" y="4717"/>
                </a:cubicBezTo>
                <a:cubicBezTo>
                  <a:pt x="6842" y="4697"/>
                  <a:pt x="6835" y="4684"/>
                  <a:pt x="6854" y="4678"/>
                </a:cubicBezTo>
                <a:cubicBezTo>
                  <a:pt x="6854" y="4684"/>
                  <a:pt x="6854" y="4690"/>
                  <a:pt x="6861" y="4697"/>
                </a:cubicBezTo>
                <a:cubicBezTo>
                  <a:pt x="6868" y="4684"/>
                  <a:pt x="6880" y="4684"/>
                  <a:pt x="6880" y="4665"/>
                </a:cubicBezTo>
                <a:cubicBezTo>
                  <a:pt x="6867" y="4665"/>
                  <a:pt x="6861" y="4659"/>
                  <a:pt x="6861" y="4640"/>
                </a:cubicBezTo>
                <a:cubicBezTo>
                  <a:pt x="6880" y="4640"/>
                  <a:pt x="6887" y="4646"/>
                  <a:pt x="6899" y="4646"/>
                </a:cubicBezTo>
                <a:cubicBezTo>
                  <a:pt x="6899" y="4627"/>
                  <a:pt x="6912" y="4627"/>
                  <a:pt x="6912" y="4595"/>
                </a:cubicBezTo>
                <a:cubicBezTo>
                  <a:pt x="6905" y="4593"/>
                  <a:pt x="6900" y="4592"/>
                  <a:pt x="6896" y="4592"/>
                </a:cubicBezTo>
                <a:close/>
                <a:moveTo>
                  <a:pt x="6234" y="4583"/>
                </a:moveTo>
                <a:cubicBezTo>
                  <a:pt x="6207" y="4583"/>
                  <a:pt x="6180" y="4588"/>
                  <a:pt x="6175" y="4622"/>
                </a:cubicBezTo>
                <a:cubicBezTo>
                  <a:pt x="6189" y="4628"/>
                  <a:pt x="6201" y="4628"/>
                  <a:pt x="6201" y="4641"/>
                </a:cubicBezTo>
                <a:cubicBezTo>
                  <a:pt x="6175" y="4653"/>
                  <a:pt x="6169" y="4679"/>
                  <a:pt x="6169" y="4692"/>
                </a:cubicBezTo>
                <a:cubicBezTo>
                  <a:pt x="6201" y="4692"/>
                  <a:pt x="6221" y="4653"/>
                  <a:pt x="6234" y="4653"/>
                </a:cubicBezTo>
                <a:cubicBezTo>
                  <a:pt x="6221" y="4628"/>
                  <a:pt x="6247" y="4602"/>
                  <a:pt x="6260" y="4583"/>
                </a:cubicBezTo>
                <a:cubicBezTo>
                  <a:pt x="6252" y="4583"/>
                  <a:pt x="6243" y="4583"/>
                  <a:pt x="6234" y="4583"/>
                </a:cubicBezTo>
                <a:close/>
                <a:moveTo>
                  <a:pt x="6731" y="4558"/>
                </a:moveTo>
                <a:cubicBezTo>
                  <a:pt x="6693" y="4558"/>
                  <a:pt x="6693" y="4589"/>
                  <a:pt x="6674" y="4609"/>
                </a:cubicBezTo>
                <a:cubicBezTo>
                  <a:pt x="6693" y="4622"/>
                  <a:pt x="6699" y="4590"/>
                  <a:pt x="6725" y="4597"/>
                </a:cubicBezTo>
                <a:cubicBezTo>
                  <a:pt x="6731" y="4577"/>
                  <a:pt x="6725" y="4583"/>
                  <a:pt x="6731" y="4558"/>
                </a:cubicBezTo>
                <a:close/>
                <a:moveTo>
                  <a:pt x="6485" y="4519"/>
                </a:moveTo>
                <a:cubicBezTo>
                  <a:pt x="6471" y="4518"/>
                  <a:pt x="6463" y="4533"/>
                  <a:pt x="6441" y="4533"/>
                </a:cubicBezTo>
                <a:cubicBezTo>
                  <a:pt x="6441" y="4558"/>
                  <a:pt x="6427" y="4570"/>
                  <a:pt x="6460" y="4578"/>
                </a:cubicBezTo>
                <a:cubicBezTo>
                  <a:pt x="6460" y="4571"/>
                  <a:pt x="6460" y="4559"/>
                  <a:pt x="6467" y="4559"/>
                </a:cubicBezTo>
                <a:cubicBezTo>
                  <a:pt x="6479" y="4578"/>
                  <a:pt x="6447" y="4585"/>
                  <a:pt x="6447" y="4604"/>
                </a:cubicBezTo>
                <a:cubicBezTo>
                  <a:pt x="6472" y="4597"/>
                  <a:pt x="6479" y="4578"/>
                  <a:pt x="6498" y="4565"/>
                </a:cubicBezTo>
                <a:cubicBezTo>
                  <a:pt x="6498" y="4578"/>
                  <a:pt x="6505" y="4590"/>
                  <a:pt x="6511" y="4590"/>
                </a:cubicBezTo>
                <a:cubicBezTo>
                  <a:pt x="6524" y="4578"/>
                  <a:pt x="6543" y="4584"/>
                  <a:pt x="6543" y="4559"/>
                </a:cubicBezTo>
                <a:cubicBezTo>
                  <a:pt x="6524" y="4545"/>
                  <a:pt x="6492" y="4552"/>
                  <a:pt x="6492" y="4520"/>
                </a:cubicBezTo>
                <a:cubicBezTo>
                  <a:pt x="6490" y="4519"/>
                  <a:pt x="6487" y="4519"/>
                  <a:pt x="6485" y="4519"/>
                </a:cubicBezTo>
                <a:close/>
                <a:moveTo>
                  <a:pt x="6886" y="4506"/>
                </a:moveTo>
                <a:cubicBezTo>
                  <a:pt x="6847" y="4506"/>
                  <a:pt x="6821" y="4525"/>
                  <a:pt x="6815" y="4552"/>
                </a:cubicBezTo>
                <a:cubicBezTo>
                  <a:pt x="6828" y="4558"/>
                  <a:pt x="6847" y="4558"/>
                  <a:pt x="6841" y="4583"/>
                </a:cubicBezTo>
                <a:cubicBezTo>
                  <a:pt x="6867" y="4583"/>
                  <a:pt x="6893" y="4577"/>
                  <a:pt x="6906" y="4552"/>
                </a:cubicBezTo>
                <a:cubicBezTo>
                  <a:pt x="6886" y="4538"/>
                  <a:pt x="6906" y="4519"/>
                  <a:pt x="6886" y="4506"/>
                </a:cubicBezTo>
                <a:close/>
                <a:moveTo>
                  <a:pt x="6750" y="4456"/>
                </a:moveTo>
                <a:cubicBezTo>
                  <a:pt x="6738" y="4500"/>
                  <a:pt x="6699" y="4514"/>
                  <a:pt x="6679" y="4539"/>
                </a:cubicBezTo>
                <a:cubicBezTo>
                  <a:pt x="6698" y="4533"/>
                  <a:pt x="6698" y="4545"/>
                  <a:pt x="6718" y="4545"/>
                </a:cubicBezTo>
                <a:cubicBezTo>
                  <a:pt x="6731" y="4513"/>
                  <a:pt x="6776" y="4513"/>
                  <a:pt x="6783" y="4475"/>
                </a:cubicBezTo>
                <a:cubicBezTo>
                  <a:pt x="6756" y="4488"/>
                  <a:pt x="6770" y="4456"/>
                  <a:pt x="6750" y="4456"/>
                </a:cubicBezTo>
                <a:close/>
                <a:moveTo>
                  <a:pt x="6172" y="4450"/>
                </a:moveTo>
                <a:cubicBezTo>
                  <a:pt x="6146" y="4449"/>
                  <a:pt x="6115" y="4458"/>
                  <a:pt x="6124" y="4475"/>
                </a:cubicBezTo>
                <a:cubicBezTo>
                  <a:pt x="6124" y="4469"/>
                  <a:pt x="6130" y="4475"/>
                  <a:pt x="6130" y="4488"/>
                </a:cubicBezTo>
                <a:cubicBezTo>
                  <a:pt x="6163" y="4488"/>
                  <a:pt x="6182" y="4475"/>
                  <a:pt x="6201" y="4456"/>
                </a:cubicBezTo>
                <a:cubicBezTo>
                  <a:pt x="6195" y="4452"/>
                  <a:pt x="6184" y="4450"/>
                  <a:pt x="6172" y="4450"/>
                </a:cubicBezTo>
                <a:close/>
                <a:moveTo>
                  <a:pt x="7125" y="4379"/>
                </a:moveTo>
                <a:cubicBezTo>
                  <a:pt x="7112" y="4391"/>
                  <a:pt x="7093" y="4417"/>
                  <a:pt x="7106" y="4430"/>
                </a:cubicBezTo>
                <a:cubicBezTo>
                  <a:pt x="7125" y="4423"/>
                  <a:pt x="7138" y="4410"/>
                  <a:pt x="7138" y="4391"/>
                </a:cubicBezTo>
                <a:cubicBezTo>
                  <a:pt x="7132" y="4391"/>
                  <a:pt x="7132" y="4385"/>
                  <a:pt x="7125" y="4379"/>
                </a:cubicBezTo>
                <a:close/>
                <a:moveTo>
                  <a:pt x="6790" y="4378"/>
                </a:moveTo>
                <a:cubicBezTo>
                  <a:pt x="6738" y="4384"/>
                  <a:pt x="6705" y="4461"/>
                  <a:pt x="6654" y="4429"/>
                </a:cubicBezTo>
                <a:cubicBezTo>
                  <a:pt x="6629" y="4429"/>
                  <a:pt x="6629" y="4448"/>
                  <a:pt x="6609" y="4435"/>
                </a:cubicBezTo>
                <a:cubicBezTo>
                  <a:pt x="6609" y="4423"/>
                  <a:pt x="6629" y="4410"/>
                  <a:pt x="6609" y="4404"/>
                </a:cubicBezTo>
                <a:cubicBezTo>
                  <a:pt x="6609" y="4410"/>
                  <a:pt x="6595" y="4410"/>
                  <a:pt x="6583" y="4410"/>
                </a:cubicBezTo>
                <a:cubicBezTo>
                  <a:pt x="6614" y="4454"/>
                  <a:pt x="6569" y="4461"/>
                  <a:pt x="6563" y="4493"/>
                </a:cubicBezTo>
                <a:cubicBezTo>
                  <a:pt x="6576" y="4499"/>
                  <a:pt x="6583" y="4474"/>
                  <a:pt x="6589" y="4493"/>
                </a:cubicBezTo>
                <a:cubicBezTo>
                  <a:pt x="6576" y="4506"/>
                  <a:pt x="6550" y="4499"/>
                  <a:pt x="6557" y="4538"/>
                </a:cubicBezTo>
                <a:cubicBezTo>
                  <a:pt x="6589" y="4525"/>
                  <a:pt x="6557" y="4538"/>
                  <a:pt x="6563" y="4563"/>
                </a:cubicBezTo>
                <a:cubicBezTo>
                  <a:pt x="6615" y="4563"/>
                  <a:pt x="6602" y="4493"/>
                  <a:pt x="6654" y="4493"/>
                </a:cubicBezTo>
                <a:cubicBezTo>
                  <a:pt x="6673" y="4500"/>
                  <a:pt x="6640" y="4519"/>
                  <a:pt x="6660" y="4532"/>
                </a:cubicBezTo>
                <a:cubicBezTo>
                  <a:pt x="6719" y="4519"/>
                  <a:pt x="6712" y="4442"/>
                  <a:pt x="6764" y="4416"/>
                </a:cubicBezTo>
                <a:cubicBezTo>
                  <a:pt x="6764" y="4436"/>
                  <a:pt x="6738" y="4430"/>
                  <a:pt x="6744" y="4455"/>
                </a:cubicBezTo>
                <a:cubicBezTo>
                  <a:pt x="6763" y="4449"/>
                  <a:pt x="6763" y="4461"/>
                  <a:pt x="6783" y="4455"/>
                </a:cubicBezTo>
                <a:cubicBezTo>
                  <a:pt x="6802" y="4424"/>
                  <a:pt x="6770" y="4411"/>
                  <a:pt x="6790" y="4378"/>
                </a:cubicBezTo>
                <a:close/>
                <a:moveTo>
                  <a:pt x="7527" y="4352"/>
                </a:moveTo>
                <a:cubicBezTo>
                  <a:pt x="7543" y="4351"/>
                  <a:pt x="7544" y="4366"/>
                  <a:pt x="7500" y="4366"/>
                </a:cubicBezTo>
                <a:cubicBezTo>
                  <a:pt x="7510" y="4356"/>
                  <a:pt x="7520" y="4352"/>
                  <a:pt x="7527" y="4352"/>
                </a:cubicBezTo>
                <a:close/>
                <a:moveTo>
                  <a:pt x="6886" y="4268"/>
                </a:moveTo>
                <a:cubicBezTo>
                  <a:pt x="6876" y="4268"/>
                  <a:pt x="6873" y="4275"/>
                  <a:pt x="6873" y="4289"/>
                </a:cubicBezTo>
                <a:cubicBezTo>
                  <a:pt x="6880" y="4289"/>
                  <a:pt x="6880" y="4296"/>
                  <a:pt x="6892" y="4289"/>
                </a:cubicBezTo>
                <a:cubicBezTo>
                  <a:pt x="6892" y="4283"/>
                  <a:pt x="6899" y="4283"/>
                  <a:pt x="6899" y="4270"/>
                </a:cubicBezTo>
                <a:cubicBezTo>
                  <a:pt x="6894" y="4269"/>
                  <a:pt x="6890" y="4268"/>
                  <a:pt x="6886" y="4268"/>
                </a:cubicBezTo>
                <a:close/>
                <a:moveTo>
                  <a:pt x="7713" y="4244"/>
                </a:moveTo>
                <a:cubicBezTo>
                  <a:pt x="7719" y="4251"/>
                  <a:pt x="7725" y="4251"/>
                  <a:pt x="7725" y="4244"/>
                </a:cubicBezTo>
                <a:cubicBezTo>
                  <a:pt x="7745" y="4251"/>
                  <a:pt x="7719" y="4257"/>
                  <a:pt x="7726" y="4276"/>
                </a:cubicBezTo>
                <a:cubicBezTo>
                  <a:pt x="7700" y="4270"/>
                  <a:pt x="7700" y="4301"/>
                  <a:pt x="7668" y="4289"/>
                </a:cubicBezTo>
                <a:cubicBezTo>
                  <a:pt x="7668" y="4282"/>
                  <a:pt x="7674" y="4276"/>
                  <a:pt x="7674" y="4270"/>
                </a:cubicBezTo>
                <a:cubicBezTo>
                  <a:pt x="7693" y="4270"/>
                  <a:pt x="7713" y="4263"/>
                  <a:pt x="7713" y="4244"/>
                </a:cubicBezTo>
                <a:close/>
                <a:moveTo>
                  <a:pt x="7596" y="4239"/>
                </a:moveTo>
                <a:cubicBezTo>
                  <a:pt x="7577" y="4245"/>
                  <a:pt x="7551" y="4245"/>
                  <a:pt x="7551" y="4270"/>
                </a:cubicBezTo>
                <a:cubicBezTo>
                  <a:pt x="7564" y="4277"/>
                  <a:pt x="7577" y="4277"/>
                  <a:pt x="7590" y="4278"/>
                </a:cubicBezTo>
                <a:cubicBezTo>
                  <a:pt x="7590" y="4258"/>
                  <a:pt x="7596" y="4258"/>
                  <a:pt x="7596" y="4239"/>
                </a:cubicBezTo>
                <a:close/>
                <a:moveTo>
                  <a:pt x="7208" y="4233"/>
                </a:moveTo>
                <a:cubicBezTo>
                  <a:pt x="7208" y="4234"/>
                  <a:pt x="7208" y="4235"/>
                  <a:pt x="7208" y="4236"/>
                </a:cubicBezTo>
                <a:lnTo>
                  <a:pt x="7207" y="4238"/>
                </a:lnTo>
                <a:lnTo>
                  <a:pt x="7207" y="4236"/>
                </a:lnTo>
                <a:cubicBezTo>
                  <a:pt x="7207" y="4235"/>
                  <a:pt x="7208" y="4234"/>
                  <a:pt x="7208" y="4233"/>
                </a:cubicBezTo>
                <a:close/>
                <a:moveTo>
                  <a:pt x="7396" y="4225"/>
                </a:moveTo>
                <a:cubicBezTo>
                  <a:pt x="7383" y="4238"/>
                  <a:pt x="7370" y="4225"/>
                  <a:pt x="7357" y="4238"/>
                </a:cubicBezTo>
                <a:cubicBezTo>
                  <a:pt x="7357" y="4251"/>
                  <a:pt x="7370" y="4264"/>
                  <a:pt x="7364" y="4283"/>
                </a:cubicBezTo>
                <a:cubicBezTo>
                  <a:pt x="7390" y="4277"/>
                  <a:pt x="7396" y="4232"/>
                  <a:pt x="7396" y="4225"/>
                </a:cubicBezTo>
                <a:close/>
                <a:moveTo>
                  <a:pt x="7609" y="4212"/>
                </a:moveTo>
                <a:cubicBezTo>
                  <a:pt x="7609" y="4238"/>
                  <a:pt x="7609" y="4251"/>
                  <a:pt x="7603" y="4270"/>
                </a:cubicBezTo>
                <a:cubicBezTo>
                  <a:pt x="7603" y="4270"/>
                  <a:pt x="7609" y="4276"/>
                  <a:pt x="7609" y="4282"/>
                </a:cubicBezTo>
                <a:cubicBezTo>
                  <a:pt x="7635" y="4276"/>
                  <a:pt x="7648" y="4270"/>
                  <a:pt x="7661" y="4251"/>
                </a:cubicBezTo>
                <a:cubicBezTo>
                  <a:pt x="7661" y="4277"/>
                  <a:pt x="7616" y="4308"/>
                  <a:pt x="7577" y="4320"/>
                </a:cubicBezTo>
                <a:cubicBezTo>
                  <a:pt x="7577" y="4320"/>
                  <a:pt x="7577" y="4320"/>
                  <a:pt x="7577" y="4289"/>
                </a:cubicBezTo>
                <a:cubicBezTo>
                  <a:pt x="7564" y="4282"/>
                  <a:pt x="7525" y="4295"/>
                  <a:pt x="7519" y="4276"/>
                </a:cubicBezTo>
                <a:cubicBezTo>
                  <a:pt x="7545" y="4251"/>
                  <a:pt x="7571" y="4225"/>
                  <a:pt x="7609" y="4212"/>
                </a:cubicBezTo>
                <a:close/>
                <a:moveTo>
                  <a:pt x="1285" y="4160"/>
                </a:moveTo>
                <a:cubicBezTo>
                  <a:pt x="1293" y="4161"/>
                  <a:pt x="1296" y="4169"/>
                  <a:pt x="1305" y="4174"/>
                </a:cubicBezTo>
                <a:cubicBezTo>
                  <a:pt x="1299" y="4187"/>
                  <a:pt x="1267" y="4168"/>
                  <a:pt x="1267" y="4193"/>
                </a:cubicBezTo>
                <a:cubicBezTo>
                  <a:pt x="1260" y="4193"/>
                  <a:pt x="1273" y="4168"/>
                  <a:pt x="1273" y="4161"/>
                </a:cubicBezTo>
                <a:cubicBezTo>
                  <a:pt x="1278" y="4160"/>
                  <a:pt x="1282" y="4159"/>
                  <a:pt x="1285" y="4160"/>
                </a:cubicBezTo>
                <a:close/>
                <a:moveTo>
                  <a:pt x="7699" y="4155"/>
                </a:moveTo>
                <a:cubicBezTo>
                  <a:pt x="7706" y="4161"/>
                  <a:pt x="7719" y="4168"/>
                  <a:pt x="7719" y="4187"/>
                </a:cubicBezTo>
                <a:cubicBezTo>
                  <a:pt x="7687" y="4180"/>
                  <a:pt x="7706" y="4232"/>
                  <a:pt x="7673" y="4225"/>
                </a:cubicBezTo>
                <a:cubicBezTo>
                  <a:pt x="7673" y="4206"/>
                  <a:pt x="7661" y="4199"/>
                  <a:pt x="7667" y="4180"/>
                </a:cubicBezTo>
                <a:cubicBezTo>
                  <a:pt x="7680" y="4174"/>
                  <a:pt x="7693" y="4168"/>
                  <a:pt x="7699" y="4155"/>
                </a:cubicBezTo>
                <a:close/>
                <a:moveTo>
                  <a:pt x="7099" y="4123"/>
                </a:moveTo>
                <a:cubicBezTo>
                  <a:pt x="7093" y="4136"/>
                  <a:pt x="7093" y="4149"/>
                  <a:pt x="7093" y="4168"/>
                </a:cubicBezTo>
                <a:cubicBezTo>
                  <a:pt x="7112" y="4161"/>
                  <a:pt x="7132" y="4155"/>
                  <a:pt x="7132" y="4129"/>
                </a:cubicBezTo>
                <a:cubicBezTo>
                  <a:pt x="7119" y="4135"/>
                  <a:pt x="7119" y="4123"/>
                  <a:pt x="7099" y="4123"/>
                </a:cubicBezTo>
                <a:close/>
                <a:moveTo>
                  <a:pt x="7506" y="4116"/>
                </a:moveTo>
                <a:cubicBezTo>
                  <a:pt x="7525" y="4124"/>
                  <a:pt x="7525" y="4136"/>
                  <a:pt x="7519" y="4155"/>
                </a:cubicBezTo>
                <a:cubicBezTo>
                  <a:pt x="7506" y="4149"/>
                  <a:pt x="7493" y="4129"/>
                  <a:pt x="7506" y="4116"/>
                </a:cubicBezTo>
                <a:close/>
                <a:moveTo>
                  <a:pt x="7415" y="4109"/>
                </a:moveTo>
                <a:cubicBezTo>
                  <a:pt x="7421" y="4110"/>
                  <a:pt x="7426" y="4112"/>
                  <a:pt x="7428" y="4116"/>
                </a:cubicBezTo>
                <a:cubicBezTo>
                  <a:pt x="7428" y="4123"/>
                  <a:pt x="7416" y="4123"/>
                  <a:pt x="7416" y="4135"/>
                </a:cubicBezTo>
                <a:cubicBezTo>
                  <a:pt x="7396" y="4142"/>
                  <a:pt x="7402" y="4123"/>
                  <a:pt x="7396" y="4116"/>
                </a:cubicBezTo>
                <a:cubicBezTo>
                  <a:pt x="7396" y="4112"/>
                  <a:pt x="7406" y="4109"/>
                  <a:pt x="7415" y="4109"/>
                </a:cubicBezTo>
                <a:close/>
                <a:moveTo>
                  <a:pt x="614" y="4072"/>
                </a:moveTo>
                <a:cubicBezTo>
                  <a:pt x="621" y="4079"/>
                  <a:pt x="633" y="4091"/>
                  <a:pt x="653" y="4085"/>
                </a:cubicBezTo>
                <a:cubicBezTo>
                  <a:pt x="640" y="4149"/>
                  <a:pt x="582" y="4130"/>
                  <a:pt x="550" y="4149"/>
                </a:cubicBezTo>
                <a:cubicBezTo>
                  <a:pt x="556" y="4129"/>
                  <a:pt x="582" y="4129"/>
                  <a:pt x="602" y="4117"/>
                </a:cubicBezTo>
                <a:cubicBezTo>
                  <a:pt x="595" y="4097"/>
                  <a:pt x="608" y="4085"/>
                  <a:pt x="614" y="4072"/>
                </a:cubicBezTo>
                <a:close/>
                <a:moveTo>
                  <a:pt x="807" y="3973"/>
                </a:moveTo>
                <a:cubicBezTo>
                  <a:pt x="813" y="3973"/>
                  <a:pt x="819" y="3974"/>
                  <a:pt x="827" y="3977"/>
                </a:cubicBezTo>
                <a:cubicBezTo>
                  <a:pt x="827" y="3989"/>
                  <a:pt x="820" y="3996"/>
                  <a:pt x="814" y="4002"/>
                </a:cubicBezTo>
                <a:cubicBezTo>
                  <a:pt x="795" y="4002"/>
                  <a:pt x="802" y="3982"/>
                  <a:pt x="782" y="3983"/>
                </a:cubicBezTo>
                <a:cubicBezTo>
                  <a:pt x="790" y="3975"/>
                  <a:pt x="798" y="3972"/>
                  <a:pt x="807" y="3973"/>
                </a:cubicBezTo>
                <a:close/>
                <a:moveTo>
                  <a:pt x="726" y="3946"/>
                </a:moveTo>
                <a:cubicBezTo>
                  <a:pt x="738" y="3948"/>
                  <a:pt x="753" y="3977"/>
                  <a:pt x="763" y="3957"/>
                </a:cubicBezTo>
                <a:cubicBezTo>
                  <a:pt x="795" y="3982"/>
                  <a:pt x="737" y="4008"/>
                  <a:pt x="769" y="4027"/>
                </a:cubicBezTo>
                <a:cubicBezTo>
                  <a:pt x="749" y="4052"/>
                  <a:pt x="704" y="4059"/>
                  <a:pt x="679" y="4078"/>
                </a:cubicBezTo>
                <a:cubicBezTo>
                  <a:pt x="685" y="4052"/>
                  <a:pt x="711" y="4020"/>
                  <a:pt x="705" y="4001"/>
                </a:cubicBezTo>
                <a:cubicBezTo>
                  <a:pt x="705" y="3982"/>
                  <a:pt x="731" y="3989"/>
                  <a:pt x="738" y="3976"/>
                </a:cubicBezTo>
                <a:cubicBezTo>
                  <a:pt x="738" y="3963"/>
                  <a:pt x="730" y="3957"/>
                  <a:pt x="718" y="3951"/>
                </a:cubicBezTo>
                <a:cubicBezTo>
                  <a:pt x="720" y="3947"/>
                  <a:pt x="723" y="3946"/>
                  <a:pt x="726" y="3946"/>
                </a:cubicBezTo>
                <a:close/>
                <a:moveTo>
                  <a:pt x="853" y="3905"/>
                </a:moveTo>
                <a:cubicBezTo>
                  <a:pt x="863" y="3905"/>
                  <a:pt x="855" y="3924"/>
                  <a:pt x="873" y="3918"/>
                </a:cubicBezTo>
                <a:cubicBezTo>
                  <a:pt x="873" y="3937"/>
                  <a:pt x="847" y="3931"/>
                  <a:pt x="834" y="3931"/>
                </a:cubicBezTo>
                <a:cubicBezTo>
                  <a:pt x="834" y="3918"/>
                  <a:pt x="847" y="3918"/>
                  <a:pt x="847" y="3906"/>
                </a:cubicBezTo>
                <a:cubicBezTo>
                  <a:pt x="849" y="3905"/>
                  <a:pt x="851" y="3905"/>
                  <a:pt x="853" y="3905"/>
                </a:cubicBezTo>
                <a:close/>
                <a:moveTo>
                  <a:pt x="1367" y="3898"/>
                </a:moveTo>
                <a:cubicBezTo>
                  <a:pt x="1416" y="3899"/>
                  <a:pt x="1440" y="3917"/>
                  <a:pt x="1480" y="3906"/>
                </a:cubicBezTo>
                <a:cubicBezTo>
                  <a:pt x="1466" y="3938"/>
                  <a:pt x="1441" y="3963"/>
                  <a:pt x="1389" y="3957"/>
                </a:cubicBezTo>
                <a:cubicBezTo>
                  <a:pt x="1370" y="3944"/>
                  <a:pt x="1350" y="3925"/>
                  <a:pt x="1344" y="3899"/>
                </a:cubicBezTo>
                <a:cubicBezTo>
                  <a:pt x="1352" y="3899"/>
                  <a:pt x="1360" y="3898"/>
                  <a:pt x="1367" y="3898"/>
                </a:cubicBezTo>
                <a:close/>
                <a:moveTo>
                  <a:pt x="7571" y="3893"/>
                </a:moveTo>
                <a:cubicBezTo>
                  <a:pt x="7590" y="3893"/>
                  <a:pt x="7590" y="3906"/>
                  <a:pt x="7590" y="3918"/>
                </a:cubicBezTo>
                <a:cubicBezTo>
                  <a:pt x="7578" y="3918"/>
                  <a:pt x="7571" y="3937"/>
                  <a:pt x="7558" y="3925"/>
                </a:cubicBezTo>
                <a:cubicBezTo>
                  <a:pt x="7564" y="3912"/>
                  <a:pt x="7571" y="3906"/>
                  <a:pt x="7571" y="3893"/>
                </a:cubicBezTo>
                <a:close/>
                <a:moveTo>
                  <a:pt x="7648" y="3848"/>
                </a:moveTo>
                <a:cubicBezTo>
                  <a:pt x="7648" y="3874"/>
                  <a:pt x="7629" y="3893"/>
                  <a:pt x="7616" y="3912"/>
                </a:cubicBezTo>
                <a:cubicBezTo>
                  <a:pt x="7603" y="3899"/>
                  <a:pt x="7597" y="3880"/>
                  <a:pt x="7603" y="3867"/>
                </a:cubicBezTo>
                <a:cubicBezTo>
                  <a:pt x="7616" y="3861"/>
                  <a:pt x="7635" y="3854"/>
                  <a:pt x="7648" y="3848"/>
                </a:cubicBezTo>
                <a:close/>
                <a:moveTo>
                  <a:pt x="679" y="3835"/>
                </a:moveTo>
                <a:cubicBezTo>
                  <a:pt x="666" y="3861"/>
                  <a:pt x="647" y="3893"/>
                  <a:pt x="614" y="3899"/>
                </a:cubicBezTo>
                <a:cubicBezTo>
                  <a:pt x="621" y="3868"/>
                  <a:pt x="640" y="3835"/>
                  <a:pt x="679" y="3835"/>
                </a:cubicBezTo>
                <a:close/>
                <a:moveTo>
                  <a:pt x="7487" y="3797"/>
                </a:moveTo>
                <a:cubicBezTo>
                  <a:pt x="7512" y="3823"/>
                  <a:pt x="7441" y="3854"/>
                  <a:pt x="7410" y="3861"/>
                </a:cubicBezTo>
                <a:cubicBezTo>
                  <a:pt x="7410" y="3816"/>
                  <a:pt x="7455" y="3816"/>
                  <a:pt x="7487" y="3797"/>
                </a:cubicBezTo>
                <a:close/>
                <a:moveTo>
                  <a:pt x="862" y="3764"/>
                </a:moveTo>
                <a:cubicBezTo>
                  <a:pt x="868" y="3765"/>
                  <a:pt x="874" y="3767"/>
                  <a:pt x="879" y="3771"/>
                </a:cubicBezTo>
                <a:cubicBezTo>
                  <a:pt x="873" y="3771"/>
                  <a:pt x="828" y="3790"/>
                  <a:pt x="834" y="3771"/>
                </a:cubicBezTo>
                <a:cubicBezTo>
                  <a:pt x="842" y="3767"/>
                  <a:pt x="852" y="3763"/>
                  <a:pt x="862" y="3764"/>
                </a:cubicBezTo>
                <a:close/>
                <a:moveTo>
                  <a:pt x="1047" y="3740"/>
                </a:moveTo>
                <a:cubicBezTo>
                  <a:pt x="1047" y="3765"/>
                  <a:pt x="1015" y="3790"/>
                  <a:pt x="989" y="3778"/>
                </a:cubicBezTo>
                <a:cubicBezTo>
                  <a:pt x="982" y="3778"/>
                  <a:pt x="982" y="3784"/>
                  <a:pt x="976" y="3784"/>
                </a:cubicBezTo>
                <a:cubicBezTo>
                  <a:pt x="970" y="3810"/>
                  <a:pt x="982" y="3823"/>
                  <a:pt x="982" y="3842"/>
                </a:cubicBezTo>
                <a:cubicBezTo>
                  <a:pt x="970" y="3848"/>
                  <a:pt x="944" y="3848"/>
                  <a:pt x="937" y="3867"/>
                </a:cubicBezTo>
                <a:cubicBezTo>
                  <a:pt x="924" y="3861"/>
                  <a:pt x="950" y="3848"/>
                  <a:pt x="950" y="3835"/>
                </a:cubicBezTo>
                <a:cubicBezTo>
                  <a:pt x="937" y="3816"/>
                  <a:pt x="931" y="3823"/>
                  <a:pt x="911" y="3823"/>
                </a:cubicBezTo>
                <a:cubicBezTo>
                  <a:pt x="944" y="3785"/>
                  <a:pt x="989" y="3752"/>
                  <a:pt x="1047" y="3740"/>
                </a:cubicBezTo>
                <a:close/>
                <a:moveTo>
                  <a:pt x="7127" y="3694"/>
                </a:moveTo>
                <a:cubicBezTo>
                  <a:pt x="7086" y="3695"/>
                  <a:pt x="7041" y="3721"/>
                  <a:pt x="7041" y="3771"/>
                </a:cubicBezTo>
                <a:cubicBezTo>
                  <a:pt x="7086" y="3759"/>
                  <a:pt x="7125" y="3733"/>
                  <a:pt x="7144" y="3695"/>
                </a:cubicBezTo>
                <a:cubicBezTo>
                  <a:pt x="7139" y="3694"/>
                  <a:pt x="7133" y="3694"/>
                  <a:pt x="7127" y="3694"/>
                </a:cubicBezTo>
                <a:close/>
                <a:moveTo>
                  <a:pt x="7456" y="3662"/>
                </a:moveTo>
                <a:cubicBezTo>
                  <a:pt x="7433" y="3661"/>
                  <a:pt x="7416" y="3695"/>
                  <a:pt x="7435" y="3701"/>
                </a:cubicBezTo>
                <a:cubicBezTo>
                  <a:pt x="7441" y="3688"/>
                  <a:pt x="7461" y="3682"/>
                  <a:pt x="7461" y="3662"/>
                </a:cubicBezTo>
                <a:cubicBezTo>
                  <a:pt x="7459" y="3662"/>
                  <a:pt x="7458" y="3662"/>
                  <a:pt x="7456" y="3662"/>
                </a:cubicBezTo>
                <a:close/>
                <a:moveTo>
                  <a:pt x="989" y="3637"/>
                </a:moveTo>
                <a:cubicBezTo>
                  <a:pt x="982" y="3682"/>
                  <a:pt x="937" y="3695"/>
                  <a:pt x="899" y="3707"/>
                </a:cubicBezTo>
                <a:cubicBezTo>
                  <a:pt x="937" y="3695"/>
                  <a:pt x="937" y="3637"/>
                  <a:pt x="989" y="3637"/>
                </a:cubicBezTo>
                <a:close/>
                <a:moveTo>
                  <a:pt x="859" y="3637"/>
                </a:moveTo>
                <a:cubicBezTo>
                  <a:pt x="853" y="3656"/>
                  <a:pt x="834" y="3662"/>
                  <a:pt x="827" y="3676"/>
                </a:cubicBezTo>
                <a:cubicBezTo>
                  <a:pt x="814" y="3662"/>
                  <a:pt x="839" y="3637"/>
                  <a:pt x="859" y="3637"/>
                </a:cubicBezTo>
                <a:close/>
                <a:moveTo>
                  <a:pt x="7106" y="3625"/>
                </a:moveTo>
                <a:cubicBezTo>
                  <a:pt x="7086" y="3625"/>
                  <a:pt x="7079" y="3643"/>
                  <a:pt x="7073" y="3650"/>
                </a:cubicBezTo>
                <a:cubicBezTo>
                  <a:pt x="7093" y="3650"/>
                  <a:pt x="7106" y="3643"/>
                  <a:pt x="7106" y="3625"/>
                </a:cubicBezTo>
                <a:close/>
                <a:moveTo>
                  <a:pt x="6582" y="3548"/>
                </a:moveTo>
                <a:cubicBezTo>
                  <a:pt x="6563" y="3567"/>
                  <a:pt x="6524" y="3561"/>
                  <a:pt x="6511" y="3592"/>
                </a:cubicBezTo>
                <a:cubicBezTo>
                  <a:pt x="6524" y="3586"/>
                  <a:pt x="6543" y="3586"/>
                  <a:pt x="6550" y="3580"/>
                </a:cubicBezTo>
                <a:cubicBezTo>
                  <a:pt x="6531" y="3567"/>
                  <a:pt x="6588" y="3573"/>
                  <a:pt x="6582" y="3548"/>
                </a:cubicBezTo>
                <a:close/>
                <a:moveTo>
                  <a:pt x="7433" y="3499"/>
                </a:moveTo>
                <a:cubicBezTo>
                  <a:pt x="7391" y="3500"/>
                  <a:pt x="7348" y="3533"/>
                  <a:pt x="7319" y="3567"/>
                </a:cubicBezTo>
                <a:cubicBezTo>
                  <a:pt x="7299" y="3567"/>
                  <a:pt x="7312" y="3542"/>
                  <a:pt x="7293" y="3548"/>
                </a:cubicBezTo>
                <a:cubicBezTo>
                  <a:pt x="7267" y="3554"/>
                  <a:pt x="7274" y="3586"/>
                  <a:pt x="7241" y="3580"/>
                </a:cubicBezTo>
                <a:cubicBezTo>
                  <a:pt x="7235" y="3624"/>
                  <a:pt x="7203" y="3637"/>
                  <a:pt x="7177" y="3662"/>
                </a:cubicBezTo>
                <a:cubicBezTo>
                  <a:pt x="7196" y="3681"/>
                  <a:pt x="7208" y="3650"/>
                  <a:pt x="7228" y="3650"/>
                </a:cubicBezTo>
                <a:cubicBezTo>
                  <a:pt x="7215" y="3663"/>
                  <a:pt x="7228" y="3676"/>
                  <a:pt x="7228" y="3695"/>
                </a:cubicBezTo>
                <a:cubicBezTo>
                  <a:pt x="7312" y="3682"/>
                  <a:pt x="7435" y="3657"/>
                  <a:pt x="7435" y="3542"/>
                </a:cubicBezTo>
                <a:cubicBezTo>
                  <a:pt x="7455" y="3542"/>
                  <a:pt x="7461" y="3516"/>
                  <a:pt x="7474" y="3509"/>
                </a:cubicBezTo>
                <a:cubicBezTo>
                  <a:pt x="7461" y="3501"/>
                  <a:pt x="7447" y="3498"/>
                  <a:pt x="7433" y="3499"/>
                </a:cubicBezTo>
                <a:close/>
                <a:moveTo>
                  <a:pt x="6143" y="3465"/>
                </a:moveTo>
                <a:cubicBezTo>
                  <a:pt x="6136" y="3465"/>
                  <a:pt x="6124" y="3471"/>
                  <a:pt x="6123" y="3471"/>
                </a:cubicBezTo>
                <a:cubicBezTo>
                  <a:pt x="6111" y="3490"/>
                  <a:pt x="6162" y="3490"/>
                  <a:pt x="6149" y="3471"/>
                </a:cubicBezTo>
                <a:cubicBezTo>
                  <a:pt x="6149" y="3467"/>
                  <a:pt x="6147" y="3466"/>
                  <a:pt x="6143" y="3465"/>
                </a:cubicBezTo>
                <a:close/>
                <a:moveTo>
                  <a:pt x="911" y="3459"/>
                </a:moveTo>
                <a:cubicBezTo>
                  <a:pt x="924" y="3459"/>
                  <a:pt x="918" y="3478"/>
                  <a:pt x="924" y="3478"/>
                </a:cubicBezTo>
                <a:cubicBezTo>
                  <a:pt x="924" y="3497"/>
                  <a:pt x="879" y="3497"/>
                  <a:pt x="892" y="3465"/>
                </a:cubicBezTo>
                <a:cubicBezTo>
                  <a:pt x="899" y="3465"/>
                  <a:pt x="905" y="3465"/>
                  <a:pt x="911" y="3459"/>
                </a:cubicBezTo>
                <a:close/>
                <a:moveTo>
                  <a:pt x="7616" y="3458"/>
                </a:moveTo>
                <a:cubicBezTo>
                  <a:pt x="7597" y="3458"/>
                  <a:pt x="7590" y="3471"/>
                  <a:pt x="7590" y="3483"/>
                </a:cubicBezTo>
                <a:cubicBezTo>
                  <a:pt x="7603" y="3483"/>
                  <a:pt x="7609" y="3477"/>
                  <a:pt x="7616" y="3458"/>
                </a:cubicBezTo>
                <a:close/>
                <a:moveTo>
                  <a:pt x="7500" y="3452"/>
                </a:moveTo>
                <a:cubicBezTo>
                  <a:pt x="7512" y="3490"/>
                  <a:pt x="7474" y="3478"/>
                  <a:pt x="7480" y="3509"/>
                </a:cubicBezTo>
                <a:cubicBezTo>
                  <a:pt x="7500" y="3497"/>
                  <a:pt x="7526" y="3484"/>
                  <a:pt x="7526" y="3452"/>
                </a:cubicBezTo>
                <a:cubicBezTo>
                  <a:pt x="7526" y="3452"/>
                  <a:pt x="7526" y="3452"/>
                  <a:pt x="7500" y="3452"/>
                </a:cubicBezTo>
                <a:close/>
                <a:moveTo>
                  <a:pt x="6387" y="3367"/>
                </a:moveTo>
                <a:cubicBezTo>
                  <a:pt x="6368" y="3367"/>
                  <a:pt x="6343" y="3383"/>
                  <a:pt x="6337" y="3395"/>
                </a:cubicBezTo>
                <a:cubicBezTo>
                  <a:pt x="6343" y="3395"/>
                  <a:pt x="6350" y="3401"/>
                  <a:pt x="6350" y="3407"/>
                </a:cubicBezTo>
                <a:cubicBezTo>
                  <a:pt x="6369" y="3400"/>
                  <a:pt x="6388" y="3394"/>
                  <a:pt x="6395" y="3369"/>
                </a:cubicBezTo>
                <a:cubicBezTo>
                  <a:pt x="6392" y="3368"/>
                  <a:pt x="6390" y="3368"/>
                  <a:pt x="6387" y="3367"/>
                </a:cubicBezTo>
                <a:close/>
                <a:moveTo>
                  <a:pt x="7265" y="3320"/>
                </a:moveTo>
                <a:cubicBezTo>
                  <a:pt x="7246" y="3322"/>
                  <a:pt x="7239" y="3355"/>
                  <a:pt x="7203" y="3349"/>
                </a:cubicBezTo>
                <a:cubicBezTo>
                  <a:pt x="7203" y="3369"/>
                  <a:pt x="7209" y="3381"/>
                  <a:pt x="7215" y="3394"/>
                </a:cubicBezTo>
                <a:cubicBezTo>
                  <a:pt x="7241" y="3375"/>
                  <a:pt x="7280" y="3369"/>
                  <a:pt x="7280" y="3324"/>
                </a:cubicBezTo>
                <a:cubicBezTo>
                  <a:pt x="7274" y="3320"/>
                  <a:pt x="7269" y="3319"/>
                  <a:pt x="7265" y="3320"/>
                </a:cubicBezTo>
                <a:close/>
                <a:moveTo>
                  <a:pt x="1053" y="3305"/>
                </a:moveTo>
                <a:cubicBezTo>
                  <a:pt x="1072" y="3324"/>
                  <a:pt x="1034" y="3343"/>
                  <a:pt x="1034" y="3362"/>
                </a:cubicBezTo>
                <a:cubicBezTo>
                  <a:pt x="1034" y="3362"/>
                  <a:pt x="1034" y="3362"/>
                  <a:pt x="995" y="3362"/>
                </a:cubicBezTo>
                <a:cubicBezTo>
                  <a:pt x="1015" y="3336"/>
                  <a:pt x="1047" y="3330"/>
                  <a:pt x="1053" y="3305"/>
                </a:cubicBezTo>
                <a:close/>
                <a:moveTo>
                  <a:pt x="1583" y="3292"/>
                </a:moveTo>
                <a:cubicBezTo>
                  <a:pt x="1570" y="3292"/>
                  <a:pt x="1557" y="3298"/>
                  <a:pt x="1557" y="3311"/>
                </a:cubicBezTo>
                <a:cubicBezTo>
                  <a:pt x="1576" y="3311"/>
                  <a:pt x="1583" y="3311"/>
                  <a:pt x="1583" y="3292"/>
                </a:cubicBezTo>
                <a:close/>
                <a:moveTo>
                  <a:pt x="7971" y="3286"/>
                </a:moveTo>
                <a:cubicBezTo>
                  <a:pt x="7958" y="3337"/>
                  <a:pt x="7881" y="3356"/>
                  <a:pt x="7829" y="3381"/>
                </a:cubicBezTo>
                <a:cubicBezTo>
                  <a:pt x="7783" y="3407"/>
                  <a:pt x="7744" y="3439"/>
                  <a:pt x="7699" y="3445"/>
                </a:cubicBezTo>
                <a:cubicBezTo>
                  <a:pt x="7732" y="3375"/>
                  <a:pt x="7855" y="3369"/>
                  <a:pt x="7868" y="3350"/>
                </a:cubicBezTo>
                <a:cubicBezTo>
                  <a:pt x="7874" y="3324"/>
                  <a:pt x="7945" y="3311"/>
                  <a:pt x="7971" y="3286"/>
                </a:cubicBezTo>
                <a:close/>
                <a:moveTo>
                  <a:pt x="8138" y="3261"/>
                </a:moveTo>
                <a:cubicBezTo>
                  <a:pt x="8132" y="3279"/>
                  <a:pt x="8107" y="3279"/>
                  <a:pt x="8087" y="3286"/>
                </a:cubicBezTo>
                <a:cubicBezTo>
                  <a:pt x="8093" y="3266"/>
                  <a:pt x="8113" y="3260"/>
                  <a:pt x="8138" y="3261"/>
                </a:cubicBezTo>
                <a:close/>
                <a:moveTo>
                  <a:pt x="6915" y="3259"/>
                </a:moveTo>
                <a:cubicBezTo>
                  <a:pt x="6903" y="3259"/>
                  <a:pt x="6897" y="3269"/>
                  <a:pt x="6892" y="3279"/>
                </a:cubicBezTo>
                <a:cubicBezTo>
                  <a:pt x="6899" y="3286"/>
                  <a:pt x="6925" y="3273"/>
                  <a:pt x="6925" y="3261"/>
                </a:cubicBezTo>
                <a:cubicBezTo>
                  <a:pt x="6921" y="3259"/>
                  <a:pt x="6918" y="3259"/>
                  <a:pt x="6915" y="3259"/>
                </a:cubicBezTo>
                <a:close/>
                <a:moveTo>
                  <a:pt x="6122" y="3252"/>
                </a:moveTo>
                <a:cubicBezTo>
                  <a:pt x="6115" y="3251"/>
                  <a:pt x="6107" y="3255"/>
                  <a:pt x="6104" y="3261"/>
                </a:cubicBezTo>
                <a:cubicBezTo>
                  <a:pt x="6104" y="3267"/>
                  <a:pt x="6124" y="3292"/>
                  <a:pt x="6130" y="3279"/>
                </a:cubicBezTo>
                <a:cubicBezTo>
                  <a:pt x="6124" y="3279"/>
                  <a:pt x="6124" y="3273"/>
                  <a:pt x="6124" y="3273"/>
                </a:cubicBezTo>
                <a:cubicBezTo>
                  <a:pt x="6124" y="3273"/>
                  <a:pt x="6124" y="3273"/>
                  <a:pt x="6137" y="3273"/>
                </a:cubicBezTo>
                <a:cubicBezTo>
                  <a:pt x="6140" y="3258"/>
                  <a:pt x="6131" y="3252"/>
                  <a:pt x="6122" y="3252"/>
                </a:cubicBezTo>
                <a:close/>
                <a:moveTo>
                  <a:pt x="1622" y="3248"/>
                </a:moveTo>
                <a:cubicBezTo>
                  <a:pt x="1609" y="3248"/>
                  <a:pt x="1609" y="3261"/>
                  <a:pt x="1590" y="3254"/>
                </a:cubicBezTo>
                <a:cubicBezTo>
                  <a:pt x="1590" y="3267"/>
                  <a:pt x="1596" y="3267"/>
                  <a:pt x="1596" y="3279"/>
                </a:cubicBezTo>
                <a:cubicBezTo>
                  <a:pt x="1609" y="3273"/>
                  <a:pt x="1628" y="3266"/>
                  <a:pt x="1622" y="3248"/>
                </a:cubicBezTo>
                <a:close/>
                <a:moveTo>
                  <a:pt x="7609" y="3209"/>
                </a:moveTo>
                <a:cubicBezTo>
                  <a:pt x="7603" y="3216"/>
                  <a:pt x="7597" y="3228"/>
                  <a:pt x="7603" y="3241"/>
                </a:cubicBezTo>
                <a:cubicBezTo>
                  <a:pt x="7622" y="3241"/>
                  <a:pt x="7635" y="3234"/>
                  <a:pt x="7635" y="3216"/>
                </a:cubicBezTo>
                <a:cubicBezTo>
                  <a:pt x="7622" y="3222"/>
                  <a:pt x="7622" y="3209"/>
                  <a:pt x="7609" y="3209"/>
                </a:cubicBezTo>
                <a:close/>
                <a:moveTo>
                  <a:pt x="900" y="3208"/>
                </a:moveTo>
                <a:cubicBezTo>
                  <a:pt x="913" y="3208"/>
                  <a:pt x="924" y="3212"/>
                  <a:pt x="931" y="3222"/>
                </a:cubicBezTo>
                <a:cubicBezTo>
                  <a:pt x="899" y="3242"/>
                  <a:pt x="912" y="3306"/>
                  <a:pt x="886" y="3331"/>
                </a:cubicBezTo>
                <a:cubicBezTo>
                  <a:pt x="847" y="3324"/>
                  <a:pt x="821" y="3337"/>
                  <a:pt x="795" y="3350"/>
                </a:cubicBezTo>
                <a:cubicBezTo>
                  <a:pt x="814" y="3324"/>
                  <a:pt x="847" y="3317"/>
                  <a:pt x="860" y="3286"/>
                </a:cubicBezTo>
                <a:cubicBezTo>
                  <a:pt x="847" y="3273"/>
                  <a:pt x="866" y="3253"/>
                  <a:pt x="840" y="3228"/>
                </a:cubicBezTo>
                <a:cubicBezTo>
                  <a:pt x="857" y="3216"/>
                  <a:pt x="880" y="3207"/>
                  <a:pt x="900" y="3208"/>
                </a:cubicBezTo>
                <a:close/>
                <a:moveTo>
                  <a:pt x="7258" y="3188"/>
                </a:moveTo>
                <a:cubicBezTo>
                  <a:pt x="7238" y="3188"/>
                  <a:pt x="7229" y="3206"/>
                  <a:pt x="7235" y="3234"/>
                </a:cubicBezTo>
                <a:cubicBezTo>
                  <a:pt x="7261" y="3234"/>
                  <a:pt x="7267" y="3208"/>
                  <a:pt x="7267" y="3189"/>
                </a:cubicBezTo>
                <a:cubicBezTo>
                  <a:pt x="7264" y="3189"/>
                  <a:pt x="7261" y="3188"/>
                  <a:pt x="7258" y="3188"/>
                </a:cubicBezTo>
                <a:close/>
                <a:moveTo>
                  <a:pt x="8385" y="3131"/>
                </a:moveTo>
                <a:cubicBezTo>
                  <a:pt x="8397" y="3132"/>
                  <a:pt x="8410" y="3134"/>
                  <a:pt x="8423" y="3139"/>
                </a:cubicBezTo>
                <a:cubicBezTo>
                  <a:pt x="8430" y="3158"/>
                  <a:pt x="8410" y="3158"/>
                  <a:pt x="8404" y="3171"/>
                </a:cubicBezTo>
                <a:cubicBezTo>
                  <a:pt x="8352" y="3164"/>
                  <a:pt x="8339" y="3152"/>
                  <a:pt x="8307" y="3183"/>
                </a:cubicBezTo>
                <a:cubicBezTo>
                  <a:pt x="8317" y="3150"/>
                  <a:pt x="8348" y="3131"/>
                  <a:pt x="8385" y="3131"/>
                </a:cubicBezTo>
                <a:close/>
                <a:moveTo>
                  <a:pt x="855" y="3128"/>
                </a:moveTo>
                <a:cubicBezTo>
                  <a:pt x="859" y="3128"/>
                  <a:pt x="863" y="3129"/>
                  <a:pt x="866" y="3133"/>
                </a:cubicBezTo>
                <a:cubicBezTo>
                  <a:pt x="860" y="3145"/>
                  <a:pt x="847" y="3152"/>
                  <a:pt x="828" y="3152"/>
                </a:cubicBezTo>
                <a:cubicBezTo>
                  <a:pt x="832" y="3142"/>
                  <a:pt x="844" y="3129"/>
                  <a:pt x="855" y="3128"/>
                </a:cubicBezTo>
                <a:close/>
                <a:moveTo>
                  <a:pt x="6772" y="3127"/>
                </a:moveTo>
                <a:cubicBezTo>
                  <a:pt x="6770" y="3127"/>
                  <a:pt x="6767" y="3129"/>
                  <a:pt x="6764" y="3132"/>
                </a:cubicBezTo>
                <a:cubicBezTo>
                  <a:pt x="6756" y="3152"/>
                  <a:pt x="6770" y="3145"/>
                  <a:pt x="6770" y="3157"/>
                </a:cubicBezTo>
                <a:cubicBezTo>
                  <a:pt x="6790" y="3151"/>
                  <a:pt x="6802" y="3151"/>
                  <a:pt x="6802" y="3132"/>
                </a:cubicBezTo>
                <a:cubicBezTo>
                  <a:pt x="6788" y="3137"/>
                  <a:pt x="6781" y="3127"/>
                  <a:pt x="6772" y="3127"/>
                </a:cubicBezTo>
                <a:close/>
                <a:moveTo>
                  <a:pt x="8288" y="3119"/>
                </a:moveTo>
                <a:cubicBezTo>
                  <a:pt x="8307" y="3139"/>
                  <a:pt x="8268" y="3145"/>
                  <a:pt x="8262" y="3158"/>
                </a:cubicBezTo>
                <a:cubicBezTo>
                  <a:pt x="8243" y="3138"/>
                  <a:pt x="8288" y="3138"/>
                  <a:pt x="8288" y="3119"/>
                </a:cubicBezTo>
                <a:close/>
                <a:moveTo>
                  <a:pt x="6401" y="3113"/>
                </a:moveTo>
                <a:cubicBezTo>
                  <a:pt x="6376" y="3113"/>
                  <a:pt x="6376" y="3125"/>
                  <a:pt x="6362" y="3138"/>
                </a:cubicBezTo>
                <a:cubicBezTo>
                  <a:pt x="6388" y="3144"/>
                  <a:pt x="6388" y="3125"/>
                  <a:pt x="6401" y="3113"/>
                </a:cubicBezTo>
                <a:close/>
                <a:moveTo>
                  <a:pt x="1557" y="3113"/>
                </a:moveTo>
                <a:cubicBezTo>
                  <a:pt x="1486" y="3126"/>
                  <a:pt x="1428" y="3139"/>
                  <a:pt x="1447" y="3222"/>
                </a:cubicBezTo>
                <a:cubicBezTo>
                  <a:pt x="1466" y="3228"/>
                  <a:pt x="1466" y="3247"/>
                  <a:pt x="1486" y="3247"/>
                </a:cubicBezTo>
                <a:cubicBezTo>
                  <a:pt x="1538" y="3234"/>
                  <a:pt x="1564" y="3164"/>
                  <a:pt x="1557" y="3113"/>
                </a:cubicBezTo>
                <a:close/>
                <a:moveTo>
                  <a:pt x="6696" y="3087"/>
                </a:moveTo>
                <a:cubicBezTo>
                  <a:pt x="6695" y="3087"/>
                  <a:pt x="6694" y="3087"/>
                  <a:pt x="6693" y="3088"/>
                </a:cubicBezTo>
                <a:cubicBezTo>
                  <a:pt x="6685" y="3094"/>
                  <a:pt x="6685" y="3107"/>
                  <a:pt x="6686" y="3119"/>
                </a:cubicBezTo>
                <a:cubicBezTo>
                  <a:pt x="6706" y="3119"/>
                  <a:pt x="6719" y="3119"/>
                  <a:pt x="6719" y="3100"/>
                </a:cubicBezTo>
                <a:cubicBezTo>
                  <a:pt x="6701" y="3106"/>
                  <a:pt x="6704" y="3087"/>
                  <a:pt x="6696" y="3087"/>
                </a:cubicBezTo>
                <a:close/>
                <a:moveTo>
                  <a:pt x="6602" y="3081"/>
                </a:moveTo>
                <a:cubicBezTo>
                  <a:pt x="6595" y="3119"/>
                  <a:pt x="6557" y="3119"/>
                  <a:pt x="6551" y="3152"/>
                </a:cubicBezTo>
                <a:cubicBezTo>
                  <a:pt x="6570" y="3159"/>
                  <a:pt x="6557" y="3171"/>
                  <a:pt x="6557" y="3184"/>
                </a:cubicBezTo>
                <a:cubicBezTo>
                  <a:pt x="6576" y="3177"/>
                  <a:pt x="6602" y="3158"/>
                  <a:pt x="6602" y="3145"/>
                </a:cubicBezTo>
                <a:cubicBezTo>
                  <a:pt x="6602" y="3164"/>
                  <a:pt x="6628" y="3158"/>
                  <a:pt x="6648" y="3158"/>
                </a:cubicBezTo>
                <a:cubicBezTo>
                  <a:pt x="6666" y="3132"/>
                  <a:pt x="6640" y="3132"/>
                  <a:pt x="6660" y="3107"/>
                </a:cubicBezTo>
                <a:cubicBezTo>
                  <a:pt x="6634" y="3107"/>
                  <a:pt x="6628" y="3081"/>
                  <a:pt x="6602" y="3081"/>
                </a:cubicBezTo>
                <a:close/>
                <a:moveTo>
                  <a:pt x="7228" y="3030"/>
                </a:moveTo>
                <a:cubicBezTo>
                  <a:pt x="7227" y="3030"/>
                  <a:pt x="7226" y="3030"/>
                  <a:pt x="7226" y="3030"/>
                </a:cubicBezTo>
                <a:cubicBezTo>
                  <a:pt x="7225" y="3030"/>
                  <a:pt x="7225" y="3030"/>
                  <a:pt x="7224" y="3030"/>
                </a:cubicBezTo>
                <a:cubicBezTo>
                  <a:pt x="7223" y="3030"/>
                  <a:pt x="7222" y="3030"/>
                  <a:pt x="7222" y="3030"/>
                </a:cubicBezTo>
                <a:cubicBezTo>
                  <a:pt x="7221" y="3030"/>
                  <a:pt x="7220" y="3030"/>
                  <a:pt x="7219" y="3030"/>
                </a:cubicBezTo>
                <a:cubicBezTo>
                  <a:pt x="7219" y="3030"/>
                  <a:pt x="7218" y="3030"/>
                  <a:pt x="7217" y="3030"/>
                </a:cubicBezTo>
                <a:cubicBezTo>
                  <a:pt x="7217" y="3030"/>
                  <a:pt x="7216" y="3030"/>
                  <a:pt x="7215" y="3030"/>
                </a:cubicBezTo>
                <a:lnTo>
                  <a:pt x="7228" y="3030"/>
                </a:lnTo>
                <a:close/>
                <a:moveTo>
                  <a:pt x="6208" y="2921"/>
                </a:moveTo>
                <a:cubicBezTo>
                  <a:pt x="6175" y="2934"/>
                  <a:pt x="6143" y="2953"/>
                  <a:pt x="6111" y="2972"/>
                </a:cubicBezTo>
                <a:cubicBezTo>
                  <a:pt x="6104" y="3011"/>
                  <a:pt x="6072" y="3011"/>
                  <a:pt x="6065" y="3047"/>
                </a:cubicBezTo>
                <a:cubicBezTo>
                  <a:pt x="6097" y="3054"/>
                  <a:pt x="6090" y="3073"/>
                  <a:pt x="6077" y="3099"/>
                </a:cubicBezTo>
                <a:cubicBezTo>
                  <a:pt x="6097" y="3099"/>
                  <a:pt x="6110" y="3099"/>
                  <a:pt x="6110" y="3111"/>
                </a:cubicBezTo>
                <a:cubicBezTo>
                  <a:pt x="6097" y="3124"/>
                  <a:pt x="6090" y="3105"/>
                  <a:pt x="6077" y="3111"/>
                </a:cubicBezTo>
                <a:cubicBezTo>
                  <a:pt x="6052" y="3163"/>
                  <a:pt x="6123" y="3169"/>
                  <a:pt x="6136" y="3175"/>
                </a:cubicBezTo>
                <a:cubicBezTo>
                  <a:pt x="6156" y="3189"/>
                  <a:pt x="6123" y="3195"/>
                  <a:pt x="6129" y="3220"/>
                </a:cubicBezTo>
                <a:cubicBezTo>
                  <a:pt x="6143" y="3227"/>
                  <a:pt x="6137" y="3208"/>
                  <a:pt x="6149" y="3208"/>
                </a:cubicBezTo>
                <a:cubicBezTo>
                  <a:pt x="6163" y="3240"/>
                  <a:pt x="6169" y="3214"/>
                  <a:pt x="6169" y="3253"/>
                </a:cubicBezTo>
                <a:cubicBezTo>
                  <a:pt x="6220" y="3253"/>
                  <a:pt x="6194" y="3195"/>
                  <a:pt x="6220" y="3182"/>
                </a:cubicBezTo>
                <a:cubicBezTo>
                  <a:pt x="6233" y="3182"/>
                  <a:pt x="6227" y="3189"/>
                  <a:pt x="6233" y="3195"/>
                </a:cubicBezTo>
                <a:cubicBezTo>
                  <a:pt x="6233" y="3156"/>
                  <a:pt x="6265" y="3182"/>
                  <a:pt x="6265" y="3137"/>
                </a:cubicBezTo>
                <a:cubicBezTo>
                  <a:pt x="6227" y="3131"/>
                  <a:pt x="6188" y="3176"/>
                  <a:pt x="6149" y="3189"/>
                </a:cubicBezTo>
                <a:cubicBezTo>
                  <a:pt x="6149" y="3176"/>
                  <a:pt x="6149" y="3170"/>
                  <a:pt x="6143" y="3163"/>
                </a:cubicBezTo>
                <a:cubicBezTo>
                  <a:pt x="6188" y="3151"/>
                  <a:pt x="6168" y="3074"/>
                  <a:pt x="6227" y="3080"/>
                </a:cubicBezTo>
                <a:cubicBezTo>
                  <a:pt x="6234" y="3042"/>
                  <a:pt x="6265" y="3029"/>
                  <a:pt x="6285" y="3010"/>
                </a:cubicBezTo>
                <a:cubicBezTo>
                  <a:pt x="6285" y="3010"/>
                  <a:pt x="6279" y="3004"/>
                  <a:pt x="6279" y="2998"/>
                </a:cubicBezTo>
                <a:cubicBezTo>
                  <a:pt x="6260" y="2998"/>
                  <a:pt x="6266" y="3004"/>
                  <a:pt x="6240" y="3010"/>
                </a:cubicBezTo>
                <a:cubicBezTo>
                  <a:pt x="6246" y="2979"/>
                  <a:pt x="6214" y="3004"/>
                  <a:pt x="6208" y="2991"/>
                </a:cubicBezTo>
                <a:cubicBezTo>
                  <a:pt x="6220" y="2978"/>
                  <a:pt x="6240" y="2972"/>
                  <a:pt x="6240" y="2953"/>
                </a:cubicBezTo>
                <a:cubicBezTo>
                  <a:pt x="6227" y="2953"/>
                  <a:pt x="6214" y="2934"/>
                  <a:pt x="6208" y="2921"/>
                </a:cubicBezTo>
                <a:close/>
                <a:moveTo>
                  <a:pt x="1039" y="2904"/>
                </a:moveTo>
                <a:cubicBezTo>
                  <a:pt x="1036" y="2904"/>
                  <a:pt x="1032" y="2905"/>
                  <a:pt x="1027" y="2908"/>
                </a:cubicBezTo>
                <a:cubicBezTo>
                  <a:pt x="1021" y="2960"/>
                  <a:pt x="995" y="2979"/>
                  <a:pt x="1001" y="3036"/>
                </a:cubicBezTo>
                <a:cubicBezTo>
                  <a:pt x="1041" y="3011"/>
                  <a:pt x="1066" y="2966"/>
                  <a:pt x="1072" y="2915"/>
                </a:cubicBezTo>
                <a:cubicBezTo>
                  <a:pt x="1053" y="2915"/>
                  <a:pt x="1049" y="2904"/>
                  <a:pt x="1039" y="2904"/>
                </a:cubicBezTo>
                <a:close/>
                <a:moveTo>
                  <a:pt x="7296" y="2891"/>
                </a:moveTo>
                <a:cubicBezTo>
                  <a:pt x="7302" y="2892"/>
                  <a:pt x="7306" y="2897"/>
                  <a:pt x="7306" y="2908"/>
                </a:cubicBezTo>
                <a:cubicBezTo>
                  <a:pt x="7293" y="2908"/>
                  <a:pt x="7280" y="2908"/>
                  <a:pt x="7274" y="2921"/>
                </a:cubicBezTo>
                <a:cubicBezTo>
                  <a:pt x="7267" y="2921"/>
                  <a:pt x="7280" y="2908"/>
                  <a:pt x="7267" y="2908"/>
                </a:cubicBezTo>
                <a:cubicBezTo>
                  <a:pt x="7271" y="2900"/>
                  <a:pt x="7285" y="2890"/>
                  <a:pt x="7296" y="2891"/>
                </a:cubicBezTo>
                <a:close/>
                <a:moveTo>
                  <a:pt x="6815" y="2863"/>
                </a:moveTo>
                <a:cubicBezTo>
                  <a:pt x="6834" y="2877"/>
                  <a:pt x="6802" y="2889"/>
                  <a:pt x="6809" y="2901"/>
                </a:cubicBezTo>
                <a:cubicBezTo>
                  <a:pt x="6795" y="2901"/>
                  <a:pt x="6801" y="2882"/>
                  <a:pt x="6789" y="2882"/>
                </a:cubicBezTo>
                <a:cubicBezTo>
                  <a:pt x="6789" y="2870"/>
                  <a:pt x="6815" y="2876"/>
                  <a:pt x="6815" y="2863"/>
                </a:cubicBezTo>
                <a:close/>
                <a:moveTo>
                  <a:pt x="6472" y="2863"/>
                </a:moveTo>
                <a:cubicBezTo>
                  <a:pt x="6453" y="2870"/>
                  <a:pt x="6453" y="2896"/>
                  <a:pt x="6427" y="2895"/>
                </a:cubicBezTo>
                <a:cubicBezTo>
                  <a:pt x="6427" y="2870"/>
                  <a:pt x="6452" y="2870"/>
                  <a:pt x="6472" y="2863"/>
                </a:cubicBezTo>
                <a:close/>
                <a:moveTo>
                  <a:pt x="7809" y="2844"/>
                </a:moveTo>
                <a:cubicBezTo>
                  <a:pt x="7823" y="2844"/>
                  <a:pt x="7835" y="2876"/>
                  <a:pt x="7829" y="2870"/>
                </a:cubicBezTo>
                <a:cubicBezTo>
                  <a:pt x="7796" y="2896"/>
                  <a:pt x="7751" y="2915"/>
                  <a:pt x="7718" y="2946"/>
                </a:cubicBezTo>
                <a:cubicBezTo>
                  <a:pt x="7609" y="2960"/>
                  <a:pt x="7544" y="3049"/>
                  <a:pt x="7466" y="3049"/>
                </a:cubicBezTo>
                <a:cubicBezTo>
                  <a:pt x="7466" y="3029"/>
                  <a:pt x="7486" y="3023"/>
                  <a:pt x="7486" y="3004"/>
                </a:cubicBezTo>
                <a:cubicBezTo>
                  <a:pt x="7545" y="2979"/>
                  <a:pt x="7603" y="2959"/>
                  <a:pt x="7654" y="2934"/>
                </a:cubicBezTo>
                <a:cubicBezTo>
                  <a:pt x="7699" y="2908"/>
                  <a:pt x="7719" y="2857"/>
                  <a:pt x="7770" y="2851"/>
                </a:cubicBezTo>
                <a:cubicBezTo>
                  <a:pt x="7783" y="2844"/>
                  <a:pt x="7796" y="2863"/>
                  <a:pt x="7809" y="2844"/>
                </a:cubicBezTo>
                <a:close/>
                <a:moveTo>
                  <a:pt x="8003" y="2819"/>
                </a:moveTo>
                <a:cubicBezTo>
                  <a:pt x="8010" y="2819"/>
                  <a:pt x="8016" y="2825"/>
                  <a:pt x="8016" y="2832"/>
                </a:cubicBezTo>
                <a:cubicBezTo>
                  <a:pt x="8029" y="2832"/>
                  <a:pt x="8029" y="2825"/>
                  <a:pt x="8042" y="2825"/>
                </a:cubicBezTo>
                <a:cubicBezTo>
                  <a:pt x="8022" y="2838"/>
                  <a:pt x="8016" y="2857"/>
                  <a:pt x="7997" y="2864"/>
                </a:cubicBezTo>
                <a:cubicBezTo>
                  <a:pt x="7991" y="2844"/>
                  <a:pt x="8003" y="2832"/>
                  <a:pt x="8003" y="2819"/>
                </a:cubicBezTo>
                <a:close/>
                <a:moveTo>
                  <a:pt x="7724" y="2817"/>
                </a:moveTo>
                <a:cubicBezTo>
                  <a:pt x="7733" y="2818"/>
                  <a:pt x="7735" y="2825"/>
                  <a:pt x="7745" y="2825"/>
                </a:cubicBezTo>
                <a:cubicBezTo>
                  <a:pt x="7739" y="2838"/>
                  <a:pt x="7726" y="2844"/>
                  <a:pt x="7706" y="2851"/>
                </a:cubicBezTo>
                <a:cubicBezTo>
                  <a:pt x="7706" y="2838"/>
                  <a:pt x="7706" y="2825"/>
                  <a:pt x="7713" y="2819"/>
                </a:cubicBezTo>
                <a:cubicBezTo>
                  <a:pt x="7718" y="2818"/>
                  <a:pt x="7721" y="2817"/>
                  <a:pt x="7724" y="2817"/>
                </a:cubicBezTo>
                <a:close/>
                <a:moveTo>
                  <a:pt x="6692" y="2806"/>
                </a:moveTo>
                <a:cubicBezTo>
                  <a:pt x="6685" y="2819"/>
                  <a:pt x="6698" y="2819"/>
                  <a:pt x="6698" y="2838"/>
                </a:cubicBezTo>
                <a:cubicBezTo>
                  <a:pt x="6679" y="2838"/>
                  <a:pt x="6666" y="2851"/>
                  <a:pt x="6653" y="2838"/>
                </a:cubicBezTo>
                <a:cubicBezTo>
                  <a:pt x="6660" y="2819"/>
                  <a:pt x="6666" y="2806"/>
                  <a:pt x="6692" y="2806"/>
                </a:cubicBezTo>
                <a:close/>
                <a:moveTo>
                  <a:pt x="7067" y="2780"/>
                </a:moveTo>
                <a:cubicBezTo>
                  <a:pt x="7073" y="2780"/>
                  <a:pt x="7008" y="2813"/>
                  <a:pt x="6976" y="2819"/>
                </a:cubicBezTo>
                <a:cubicBezTo>
                  <a:pt x="6970" y="2793"/>
                  <a:pt x="7041" y="2793"/>
                  <a:pt x="7067" y="2780"/>
                </a:cubicBezTo>
                <a:close/>
                <a:moveTo>
                  <a:pt x="6832" y="2761"/>
                </a:moveTo>
                <a:cubicBezTo>
                  <a:pt x="6835" y="2761"/>
                  <a:pt x="6838" y="2761"/>
                  <a:pt x="6841" y="2761"/>
                </a:cubicBezTo>
                <a:cubicBezTo>
                  <a:pt x="6828" y="2793"/>
                  <a:pt x="6789" y="2793"/>
                  <a:pt x="6783" y="2826"/>
                </a:cubicBezTo>
                <a:cubicBezTo>
                  <a:pt x="6783" y="2833"/>
                  <a:pt x="6816" y="2826"/>
                  <a:pt x="6796" y="2845"/>
                </a:cubicBezTo>
                <a:cubicBezTo>
                  <a:pt x="6809" y="2845"/>
                  <a:pt x="6815" y="2833"/>
                  <a:pt x="6835" y="2839"/>
                </a:cubicBezTo>
                <a:cubicBezTo>
                  <a:pt x="6816" y="2859"/>
                  <a:pt x="6790" y="2871"/>
                  <a:pt x="6757" y="2878"/>
                </a:cubicBezTo>
                <a:cubicBezTo>
                  <a:pt x="6750" y="2897"/>
                  <a:pt x="6776" y="2884"/>
                  <a:pt x="6770" y="2903"/>
                </a:cubicBezTo>
                <a:cubicBezTo>
                  <a:pt x="6731" y="2903"/>
                  <a:pt x="6712" y="2922"/>
                  <a:pt x="6686" y="2934"/>
                </a:cubicBezTo>
                <a:cubicBezTo>
                  <a:pt x="6673" y="2921"/>
                  <a:pt x="6660" y="2915"/>
                  <a:pt x="6666" y="2889"/>
                </a:cubicBezTo>
                <a:cubicBezTo>
                  <a:pt x="6699" y="2870"/>
                  <a:pt x="6738" y="2851"/>
                  <a:pt x="6770" y="2832"/>
                </a:cubicBezTo>
                <a:cubicBezTo>
                  <a:pt x="6770" y="2790"/>
                  <a:pt x="6787" y="2759"/>
                  <a:pt x="6832" y="2761"/>
                </a:cubicBezTo>
                <a:close/>
                <a:moveTo>
                  <a:pt x="8411" y="2755"/>
                </a:moveTo>
                <a:cubicBezTo>
                  <a:pt x="8417" y="2755"/>
                  <a:pt x="8423" y="2761"/>
                  <a:pt x="8423" y="2774"/>
                </a:cubicBezTo>
                <a:cubicBezTo>
                  <a:pt x="8410" y="2780"/>
                  <a:pt x="8385" y="2793"/>
                  <a:pt x="8391" y="2768"/>
                </a:cubicBezTo>
                <a:cubicBezTo>
                  <a:pt x="8398" y="2768"/>
                  <a:pt x="8411" y="2761"/>
                  <a:pt x="8411" y="2755"/>
                </a:cubicBezTo>
                <a:close/>
                <a:moveTo>
                  <a:pt x="7745" y="2749"/>
                </a:moveTo>
                <a:cubicBezTo>
                  <a:pt x="7745" y="2749"/>
                  <a:pt x="7745" y="2749"/>
                  <a:pt x="7758" y="2749"/>
                </a:cubicBezTo>
                <a:cubicBezTo>
                  <a:pt x="7758" y="2787"/>
                  <a:pt x="7713" y="2780"/>
                  <a:pt x="7694" y="2800"/>
                </a:cubicBezTo>
                <a:cubicBezTo>
                  <a:pt x="7700" y="2774"/>
                  <a:pt x="7739" y="2780"/>
                  <a:pt x="7745" y="2749"/>
                </a:cubicBezTo>
                <a:close/>
                <a:moveTo>
                  <a:pt x="8016" y="2748"/>
                </a:moveTo>
                <a:cubicBezTo>
                  <a:pt x="8016" y="2761"/>
                  <a:pt x="8003" y="2768"/>
                  <a:pt x="8010" y="2787"/>
                </a:cubicBezTo>
                <a:cubicBezTo>
                  <a:pt x="7971" y="2787"/>
                  <a:pt x="7965" y="2819"/>
                  <a:pt x="7919" y="2812"/>
                </a:cubicBezTo>
                <a:cubicBezTo>
                  <a:pt x="7932" y="2773"/>
                  <a:pt x="7971" y="2754"/>
                  <a:pt x="8016" y="2748"/>
                </a:cubicBezTo>
                <a:close/>
                <a:moveTo>
                  <a:pt x="7487" y="2716"/>
                </a:moveTo>
                <a:cubicBezTo>
                  <a:pt x="7506" y="2716"/>
                  <a:pt x="7500" y="2735"/>
                  <a:pt x="7519" y="2735"/>
                </a:cubicBezTo>
                <a:cubicBezTo>
                  <a:pt x="7500" y="2755"/>
                  <a:pt x="7481" y="2768"/>
                  <a:pt x="7448" y="2774"/>
                </a:cubicBezTo>
                <a:cubicBezTo>
                  <a:pt x="7455" y="2748"/>
                  <a:pt x="7481" y="2742"/>
                  <a:pt x="7487" y="2716"/>
                </a:cubicBezTo>
                <a:close/>
                <a:moveTo>
                  <a:pt x="7711" y="2710"/>
                </a:moveTo>
                <a:cubicBezTo>
                  <a:pt x="7714" y="2710"/>
                  <a:pt x="7717" y="2710"/>
                  <a:pt x="7719" y="2711"/>
                </a:cubicBezTo>
                <a:cubicBezTo>
                  <a:pt x="7706" y="2730"/>
                  <a:pt x="7687" y="2743"/>
                  <a:pt x="7654" y="2743"/>
                </a:cubicBezTo>
                <a:cubicBezTo>
                  <a:pt x="7666" y="2731"/>
                  <a:pt x="7692" y="2710"/>
                  <a:pt x="7711" y="2710"/>
                </a:cubicBezTo>
                <a:close/>
                <a:moveTo>
                  <a:pt x="8255" y="2704"/>
                </a:moveTo>
                <a:cubicBezTo>
                  <a:pt x="8262" y="2724"/>
                  <a:pt x="8224" y="2736"/>
                  <a:pt x="8204" y="2743"/>
                </a:cubicBezTo>
                <a:cubicBezTo>
                  <a:pt x="8210" y="2723"/>
                  <a:pt x="8236" y="2716"/>
                  <a:pt x="8255" y="2704"/>
                </a:cubicBezTo>
                <a:close/>
                <a:moveTo>
                  <a:pt x="425" y="2695"/>
                </a:moveTo>
                <a:cubicBezTo>
                  <a:pt x="429" y="2695"/>
                  <a:pt x="436" y="2698"/>
                  <a:pt x="440" y="2698"/>
                </a:cubicBezTo>
                <a:cubicBezTo>
                  <a:pt x="440" y="2698"/>
                  <a:pt x="440" y="2698"/>
                  <a:pt x="440" y="2716"/>
                </a:cubicBezTo>
                <a:cubicBezTo>
                  <a:pt x="420" y="2723"/>
                  <a:pt x="426" y="2704"/>
                  <a:pt x="420" y="2698"/>
                </a:cubicBezTo>
                <a:cubicBezTo>
                  <a:pt x="420" y="2695"/>
                  <a:pt x="422" y="2695"/>
                  <a:pt x="425" y="2695"/>
                </a:cubicBezTo>
                <a:close/>
                <a:moveTo>
                  <a:pt x="7254" y="2680"/>
                </a:moveTo>
                <a:cubicBezTo>
                  <a:pt x="7267" y="2680"/>
                  <a:pt x="7278" y="2682"/>
                  <a:pt x="7286" y="2685"/>
                </a:cubicBezTo>
                <a:cubicBezTo>
                  <a:pt x="7286" y="2704"/>
                  <a:pt x="7254" y="2698"/>
                  <a:pt x="7254" y="2716"/>
                </a:cubicBezTo>
                <a:cubicBezTo>
                  <a:pt x="7279" y="2736"/>
                  <a:pt x="7299" y="2691"/>
                  <a:pt x="7338" y="2698"/>
                </a:cubicBezTo>
                <a:cubicBezTo>
                  <a:pt x="7312" y="2723"/>
                  <a:pt x="7267" y="2723"/>
                  <a:pt x="7246" y="2756"/>
                </a:cubicBezTo>
                <a:cubicBezTo>
                  <a:pt x="7246" y="2762"/>
                  <a:pt x="7260" y="2750"/>
                  <a:pt x="7272" y="2762"/>
                </a:cubicBezTo>
                <a:cubicBezTo>
                  <a:pt x="7260" y="2782"/>
                  <a:pt x="7260" y="2782"/>
                  <a:pt x="7260" y="2801"/>
                </a:cubicBezTo>
                <a:cubicBezTo>
                  <a:pt x="7241" y="2795"/>
                  <a:pt x="7227" y="2820"/>
                  <a:pt x="7221" y="2801"/>
                </a:cubicBezTo>
                <a:cubicBezTo>
                  <a:pt x="7214" y="2807"/>
                  <a:pt x="7214" y="2814"/>
                  <a:pt x="7208" y="2820"/>
                </a:cubicBezTo>
                <a:cubicBezTo>
                  <a:pt x="7208" y="2826"/>
                  <a:pt x="7214" y="2826"/>
                  <a:pt x="7214" y="2833"/>
                </a:cubicBezTo>
                <a:cubicBezTo>
                  <a:pt x="7233" y="2826"/>
                  <a:pt x="7247" y="2814"/>
                  <a:pt x="7260" y="2801"/>
                </a:cubicBezTo>
                <a:cubicBezTo>
                  <a:pt x="7278" y="2807"/>
                  <a:pt x="7253" y="2833"/>
                  <a:pt x="7233" y="2833"/>
                </a:cubicBezTo>
                <a:cubicBezTo>
                  <a:pt x="7220" y="2878"/>
                  <a:pt x="7169" y="2878"/>
                  <a:pt x="7136" y="2909"/>
                </a:cubicBezTo>
                <a:cubicBezTo>
                  <a:pt x="7124" y="2896"/>
                  <a:pt x="7124" y="2883"/>
                  <a:pt x="7124" y="2864"/>
                </a:cubicBezTo>
                <a:cubicBezTo>
                  <a:pt x="7136" y="2845"/>
                  <a:pt x="7143" y="2864"/>
                  <a:pt x="7162" y="2864"/>
                </a:cubicBezTo>
                <a:cubicBezTo>
                  <a:pt x="7169" y="2839"/>
                  <a:pt x="7150" y="2845"/>
                  <a:pt x="7130" y="2845"/>
                </a:cubicBezTo>
                <a:cubicBezTo>
                  <a:pt x="7156" y="2826"/>
                  <a:pt x="7195" y="2769"/>
                  <a:pt x="7221" y="2788"/>
                </a:cubicBezTo>
                <a:cubicBezTo>
                  <a:pt x="7228" y="2781"/>
                  <a:pt x="7234" y="2775"/>
                  <a:pt x="7241" y="2769"/>
                </a:cubicBezTo>
                <a:cubicBezTo>
                  <a:pt x="7234" y="2756"/>
                  <a:pt x="7215" y="2781"/>
                  <a:pt x="7196" y="2775"/>
                </a:cubicBezTo>
                <a:cubicBezTo>
                  <a:pt x="7208" y="2755"/>
                  <a:pt x="7177" y="2736"/>
                  <a:pt x="7157" y="2730"/>
                </a:cubicBezTo>
                <a:cubicBezTo>
                  <a:pt x="7167" y="2696"/>
                  <a:pt x="7217" y="2681"/>
                  <a:pt x="7254" y="2680"/>
                </a:cubicBezTo>
                <a:close/>
                <a:moveTo>
                  <a:pt x="8572" y="2634"/>
                </a:moveTo>
                <a:cubicBezTo>
                  <a:pt x="8585" y="2640"/>
                  <a:pt x="8559" y="2659"/>
                  <a:pt x="8559" y="2672"/>
                </a:cubicBezTo>
                <a:cubicBezTo>
                  <a:pt x="8540" y="2659"/>
                  <a:pt x="8566" y="2640"/>
                  <a:pt x="8572" y="2634"/>
                </a:cubicBezTo>
                <a:close/>
                <a:moveTo>
                  <a:pt x="7609" y="2626"/>
                </a:moveTo>
                <a:cubicBezTo>
                  <a:pt x="7590" y="2646"/>
                  <a:pt x="7564" y="2659"/>
                  <a:pt x="7538" y="2671"/>
                </a:cubicBezTo>
                <a:cubicBezTo>
                  <a:pt x="7551" y="2646"/>
                  <a:pt x="7583" y="2640"/>
                  <a:pt x="7609" y="2626"/>
                </a:cubicBezTo>
                <a:close/>
                <a:moveTo>
                  <a:pt x="7164" y="2626"/>
                </a:moveTo>
                <a:cubicBezTo>
                  <a:pt x="7170" y="2640"/>
                  <a:pt x="7151" y="2659"/>
                  <a:pt x="7132" y="2665"/>
                </a:cubicBezTo>
                <a:cubicBezTo>
                  <a:pt x="7132" y="2640"/>
                  <a:pt x="7157" y="2640"/>
                  <a:pt x="7164" y="2626"/>
                </a:cubicBezTo>
                <a:close/>
                <a:moveTo>
                  <a:pt x="7474" y="2620"/>
                </a:moveTo>
                <a:cubicBezTo>
                  <a:pt x="7441" y="2653"/>
                  <a:pt x="7492" y="2620"/>
                  <a:pt x="7480" y="2665"/>
                </a:cubicBezTo>
                <a:cubicBezTo>
                  <a:pt x="7474" y="2671"/>
                  <a:pt x="7454" y="2671"/>
                  <a:pt x="7441" y="2671"/>
                </a:cubicBezTo>
                <a:cubicBezTo>
                  <a:pt x="7441" y="2659"/>
                  <a:pt x="7441" y="2646"/>
                  <a:pt x="7455" y="2645"/>
                </a:cubicBezTo>
                <a:cubicBezTo>
                  <a:pt x="7455" y="2633"/>
                  <a:pt x="7442" y="2652"/>
                  <a:pt x="7422" y="2645"/>
                </a:cubicBezTo>
                <a:cubicBezTo>
                  <a:pt x="7428" y="2626"/>
                  <a:pt x="7454" y="2626"/>
                  <a:pt x="7474" y="2620"/>
                </a:cubicBezTo>
                <a:close/>
                <a:moveTo>
                  <a:pt x="6970" y="2614"/>
                </a:moveTo>
                <a:cubicBezTo>
                  <a:pt x="6970" y="2614"/>
                  <a:pt x="6970" y="2614"/>
                  <a:pt x="6989" y="2614"/>
                </a:cubicBezTo>
                <a:cubicBezTo>
                  <a:pt x="6996" y="2653"/>
                  <a:pt x="6951" y="2639"/>
                  <a:pt x="6957" y="2678"/>
                </a:cubicBezTo>
                <a:cubicBezTo>
                  <a:pt x="6944" y="2678"/>
                  <a:pt x="6944" y="2671"/>
                  <a:pt x="6931" y="2671"/>
                </a:cubicBezTo>
                <a:cubicBezTo>
                  <a:pt x="6925" y="2653"/>
                  <a:pt x="6957" y="2653"/>
                  <a:pt x="6937" y="2639"/>
                </a:cubicBezTo>
                <a:cubicBezTo>
                  <a:pt x="6944" y="2626"/>
                  <a:pt x="6976" y="2639"/>
                  <a:pt x="6970" y="2614"/>
                </a:cubicBezTo>
                <a:close/>
                <a:moveTo>
                  <a:pt x="7778" y="2595"/>
                </a:moveTo>
                <a:cubicBezTo>
                  <a:pt x="7798" y="2595"/>
                  <a:pt x="7813" y="2600"/>
                  <a:pt x="7810" y="2614"/>
                </a:cubicBezTo>
                <a:cubicBezTo>
                  <a:pt x="7790" y="2614"/>
                  <a:pt x="7816" y="2626"/>
                  <a:pt x="7810" y="2633"/>
                </a:cubicBezTo>
                <a:cubicBezTo>
                  <a:pt x="7778" y="2645"/>
                  <a:pt x="7764" y="2678"/>
                  <a:pt x="7751" y="2697"/>
                </a:cubicBezTo>
                <a:cubicBezTo>
                  <a:pt x="7751" y="2697"/>
                  <a:pt x="7751" y="2697"/>
                  <a:pt x="7713" y="2697"/>
                </a:cubicBezTo>
                <a:cubicBezTo>
                  <a:pt x="7700" y="2690"/>
                  <a:pt x="7719" y="2678"/>
                  <a:pt x="7706" y="2671"/>
                </a:cubicBezTo>
                <a:cubicBezTo>
                  <a:pt x="7674" y="2685"/>
                  <a:pt x="7642" y="2698"/>
                  <a:pt x="7616" y="2710"/>
                </a:cubicBezTo>
                <a:cubicBezTo>
                  <a:pt x="7616" y="2685"/>
                  <a:pt x="7693" y="2646"/>
                  <a:pt x="7694" y="2614"/>
                </a:cubicBezTo>
                <a:cubicBezTo>
                  <a:pt x="7716" y="2603"/>
                  <a:pt x="7752" y="2595"/>
                  <a:pt x="7778" y="2595"/>
                </a:cubicBezTo>
                <a:close/>
                <a:moveTo>
                  <a:pt x="8067" y="2590"/>
                </a:moveTo>
                <a:cubicBezTo>
                  <a:pt x="8070" y="2590"/>
                  <a:pt x="8063" y="2607"/>
                  <a:pt x="8048" y="2602"/>
                </a:cubicBezTo>
                <a:cubicBezTo>
                  <a:pt x="8042" y="2602"/>
                  <a:pt x="8036" y="2615"/>
                  <a:pt x="8042" y="2627"/>
                </a:cubicBezTo>
                <a:cubicBezTo>
                  <a:pt x="8016" y="2608"/>
                  <a:pt x="7997" y="2653"/>
                  <a:pt x="7970" y="2634"/>
                </a:cubicBezTo>
                <a:cubicBezTo>
                  <a:pt x="8003" y="2621"/>
                  <a:pt x="8029" y="2602"/>
                  <a:pt x="8061" y="2596"/>
                </a:cubicBezTo>
                <a:cubicBezTo>
                  <a:pt x="8064" y="2591"/>
                  <a:pt x="8067" y="2589"/>
                  <a:pt x="8067" y="2590"/>
                </a:cubicBezTo>
                <a:close/>
                <a:moveTo>
                  <a:pt x="7440" y="2575"/>
                </a:moveTo>
                <a:cubicBezTo>
                  <a:pt x="7444" y="2575"/>
                  <a:pt x="7448" y="2576"/>
                  <a:pt x="7453" y="2577"/>
                </a:cubicBezTo>
                <a:cubicBezTo>
                  <a:pt x="7453" y="2583"/>
                  <a:pt x="7447" y="2583"/>
                  <a:pt x="7440" y="2583"/>
                </a:cubicBezTo>
                <a:cubicBezTo>
                  <a:pt x="7440" y="2596"/>
                  <a:pt x="7466" y="2577"/>
                  <a:pt x="7460" y="2602"/>
                </a:cubicBezTo>
                <a:cubicBezTo>
                  <a:pt x="7441" y="2602"/>
                  <a:pt x="7428" y="2615"/>
                  <a:pt x="7409" y="2621"/>
                </a:cubicBezTo>
                <a:cubicBezTo>
                  <a:pt x="7396" y="2621"/>
                  <a:pt x="7409" y="2595"/>
                  <a:pt x="7408" y="2589"/>
                </a:cubicBezTo>
                <a:cubicBezTo>
                  <a:pt x="7418" y="2584"/>
                  <a:pt x="7424" y="2575"/>
                  <a:pt x="7440" y="2575"/>
                </a:cubicBezTo>
                <a:close/>
                <a:moveTo>
                  <a:pt x="7176" y="2556"/>
                </a:moveTo>
                <a:cubicBezTo>
                  <a:pt x="7169" y="2576"/>
                  <a:pt x="7188" y="2582"/>
                  <a:pt x="7176" y="2595"/>
                </a:cubicBezTo>
                <a:cubicBezTo>
                  <a:pt x="7163" y="2595"/>
                  <a:pt x="7169" y="2570"/>
                  <a:pt x="7169" y="2563"/>
                </a:cubicBezTo>
                <a:cubicBezTo>
                  <a:pt x="7169" y="2563"/>
                  <a:pt x="7169" y="2563"/>
                  <a:pt x="7157" y="2563"/>
                </a:cubicBezTo>
                <a:cubicBezTo>
                  <a:pt x="7157" y="2557"/>
                  <a:pt x="7170" y="2557"/>
                  <a:pt x="7176" y="2556"/>
                </a:cubicBezTo>
                <a:close/>
                <a:moveTo>
                  <a:pt x="7945" y="2557"/>
                </a:moveTo>
                <a:lnTo>
                  <a:pt x="7945" y="2551"/>
                </a:lnTo>
                <a:lnTo>
                  <a:pt x="7945" y="2557"/>
                </a:lnTo>
                <a:close/>
                <a:moveTo>
                  <a:pt x="7900" y="2506"/>
                </a:moveTo>
                <a:cubicBezTo>
                  <a:pt x="7906" y="2519"/>
                  <a:pt x="7919" y="2519"/>
                  <a:pt x="7939" y="2513"/>
                </a:cubicBezTo>
                <a:cubicBezTo>
                  <a:pt x="7939" y="2519"/>
                  <a:pt x="7939" y="2532"/>
                  <a:pt x="7945" y="2532"/>
                </a:cubicBezTo>
                <a:cubicBezTo>
                  <a:pt x="7945" y="2544"/>
                  <a:pt x="7919" y="2538"/>
                  <a:pt x="7919" y="2551"/>
                </a:cubicBezTo>
                <a:cubicBezTo>
                  <a:pt x="7919" y="2563"/>
                  <a:pt x="7939" y="2563"/>
                  <a:pt x="7945" y="2557"/>
                </a:cubicBezTo>
                <a:cubicBezTo>
                  <a:pt x="7939" y="2608"/>
                  <a:pt x="7874" y="2615"/>
                  <a:pt x="7841" y="2608"/>
                </a:cubicBezTo>
                <a:cubicBezTo>
                  <a:pt x="7841" y="2589"/>
                  <a:pt x="7861" y="2582"/>
                  <a:pt x="7861" y="2563"/>
                </a:cubicBezTo>
                <a:cubicBezTo>
                  <a:pt x="7861" y="2557"/>
                  <a:pt x="7854" y="2563"/>
                  <a:pt x="7841" y="2563"/>
                </a:cubicBezTo>
                <a:cubicBezTo>
                  <a:pt x="7841" y="2544"/>
                  <a:pt x="7855" y="2544"/>
                  <a:pt x="7868" y="2538"/>
                </a:cubicBezTo>
                <a:cubicBezTo>
                  <a:pt x="7816" y="2538"/>
                  <a:pt x="7880" y="2525"/>
                  <a:pt x="7900" y="2506"/>
                </a:cubicBezTo>
                <a:close/>
                <a:moveTo>
                  <a:pt x="6809" y="2473"/>
                </a:moveTo>
                <a:cubicBezTo>
                  <a:pt x="6789" y="2473"/>
                  <a:pt x="6789" y="2487"/>
                  <a:pt x="6770" y="2480"/>
                </a:cubicBezTo>
                <a:cubicBezTo>
                  <a:pt x="6770" y="2505"/>
                  <a:pt x="6809" y="2499"/>
                  <a:pt x="6809" y="2473"/>
                </a:cubicBezTo>
                <a:close/>
                <a:moveTo>
                  <a:pt x="7829" y="2467"/>
                </a:moveTo>
                <a:cubicBezTo>
                  <a:pt x="7855" y="2480"/>
                  <a:pt x="7868" y="2518"/>
                  <a:pt x="7829" y="2518"/>
                </a:cubicBezTo>
                <a:cubicBezTo>
                  <a:pt x="7829" y="2512"/>
                  <a:pt x="7835" y="2506"/>
                  <a:pt x="7829" y="2499"/>
                </a:cubicBezTo>
                <a:cubicBezTo>
                  <a:pt x="7809" y="2499"/>
                  <a:pt x="7803" y="2512"/>
                  <a:pt x="7770" y="2512"/>
                </a:cubicBezTo>
                <a:cubicBezTo>
                  <a:pt x="7796" y="2473"/>
                  <a:pt x="7823" y="2506"/>
                  <a:pt x="7829" y="2467"/>
                </a:cubicBezTo>
                <a:close/>
                <a:moveTo>
                  <a:pt x="8322" y="2466"/>
                </a:moveTo>
                <a:cubicBezTo>
                  <a:pt x="8326" y="2466"/>
                  <a:pt x="8297" y="2479"/>
                  <a:pt x="8281" y="2499"/>
                </a:cubicBezTo>
                <a:cubicBezTo>
                  <a:pt x="8229" y="2499"/>
                  <a:pt x="8197" y="2531"/>
                  <a:pt x="8184" y="2570"/>
                </a:cubicBezTo>
                <a:cubicBezTo>
                  <a:pt x="8133" y="2557"/>
                  <a:pt x="8113" y="2601"/>
                  <a:pt x="8081" y="2589"/>
                </a:cubicBezTo>
                <a:cubicBezTo>
                  <a:pt x="8093" y="2576"/>
                  <a:pt x="8093" y="2557"/>
                  <a:pt x="8119" y="2557"/>
                </a:cubicBezTo>
                <a:cubicBezTo>
                  <a:pt x="8127" y="2544"/>
                  <a:pt x="8107" y="2544"/>
                  <a:pt x="8107" y="2538"/>
                </a:cubicBezTo>
                <a:cubicBezTo>
                  <a:pt x="8153" y="2551"/>
                  <a:pt x="8281" y="2474"/>
                  <a:pt x="8314" y="2468"/>
                </a:cubicBezTo>
                <a:cubicBezTo>
                  <a:pt x="8319" y="2466"/>
                  <a:pt x="8321" y="2466"/>
                  <a:pt x="8322" y="2466"/>
                </a:cubicBezTo>
                <a:close/>
                <a:moveTo>
                  <a:pt x="7803" y="2448"/>
                </a:moveTo>
                <a:cubicBezTo>
                  <a:pt x="7783" y="2461"/>
                  <a:pt x="7757" y="2486"/>
                  <a:pt x="7744" y="2473"/>
                </a:cubicBezTo>
                <a:cubicBezTo>
                  <a:pt x="7770" y="2473"/>
                  <a:pt x="7777" y="2454"/>
                  <a:pt x="7803" y="2448"/>
                </a:cubicBezTo>
                <a:close/>
                <a:moveTo>
                  <a:pt x="7348" y="2440"/>
                </a:moveTo>
                <a:lnTo>
                  <a:pt x="7348" y="2441"/>
                </a:lnTo>
                <a:lnTo>
                  <a:pt x="7348" y="2441"/>
                </a:lnTo>
                <a:lnTo>
                  <a:pt x="7348" y="2440"/>
                </a:lnTo>
                <a:close/>
                <a:moveTo>
                  <a:pt x="7341" y="2439"/>
                </a:moveTo>
                <a:lnTo>
                  <a:pt x="7342" y="2441"/>
                </a:lnTo>
                <a:cubicBezTo>
                  <a:pt x="7332" y="2444"/>
                  <a:pt x="7335" y="2441"/>
                  <a:pt x="7340" y="2439"/>
                </a:cubicBezTo>
                <a:lnTo>
                  <a:pt x="7341" y="2439"/>
                </a:lnTo>
                <a:close/>
                <a:moveTo>
                  <a:pt x="7342" y="2427"/>
                </a:moveTo>
                <a:cubicBezTo>
                  <a:pt x="7346" y="2427"/>
                  <a:pt x="7350" y="2430"/>
                  <a:pt x="7349" y="2438"/>
                </a:cubicBezTo>
                <a:lnTo>
                  <a:pt x="7348" y="2440"/>
                </a:lnTo>
                <a:lnTo>
                  <a:pt x="7348" y="2440"/>
                </a:lnTo>
                <a:cubicBezTo>
                  <a:pt x="7347" y="2439"/>
                  <a:pt x="7345" y="2438"/>
                  <a:pt x="7344" y="2439"/>
                </a:cubicBezTo>
                <a:lnTo>
                  <a:pt x="7341" y="2439"/>
                </a:lnTo>
                <a:lnTo>
                  <a:pt x="7340" y="2438"/>
                </a:lnTo>
                <a:cubicBezTo>
                  <a:pt x="7336" y="2430"/>
                  <a:pt x="7339" y="2427"/>
                  <a:pt x="7342" y="2427"/>
                </a:cubicBezTo>
                <a:close/>
                <a:moveTo>
                  <a:pt x="7823" y="2389"/>
                </a:moveTo>
                <a:cubicBezTo>
                  <a:pt x="7835" y="2389"/>
                  <a:pt x="7845" y="2390"/>
                  <a:pt x="7849" y="2390"/>
                </a:cubicBezTo>
                <a:cubicBezTo>
                  <a:pt x="7841" y="2410"/>
                  <a:pt x="7810" y="2403"/>
                  <a:pt x="7809" y="2429"/>
                </a:cubicBezTo>
                <a:cubicBezTo>
                  <a:pt x="7809" y="2442"/>
                  <a:pt x="7829" y="2429"/>
                  <a:pt x="7835" y="2435"/>
                </a:cubicBezTo>
                <a:cubicBezTo>
                  <a:pt x="7835" y="2448"/>
                  <a:pt x="7823" y="2448"/>
                  <a:pt x="7803" y="2448"/>
                </a:cubicBezTo>
                <a:cubicBezTo>
                  <a:pt x="7796" y="2429"/>
                  <a:pt x="7778" y="2429"/>
                  <a:pt x="7758" y="2429"/>
                </a:cubicBezTo>
                <a:cubicBezTo>
                  <a:pt x="7763" y="2394"/>
                  <a:pt x="7798" y="2389"/>
                  <a:pt x="7823" y="2389"/>
                </a:cubicBezTo>
                <a:close/>
                <a:moveTo>
                  <a:pt x="7595" y="2362"/>
                </a:moveTo>
                <a:cubicBezTo>
                  <a:pt x="7603" y="2362"/>
                  <a:pt x="7610" y="2364"/>
                  <a:pt x="7616" y="2371"/>
                </a:cubicBezTo>
                <a:cubicBezTo>
                  <a:pt x="7571" y="2359"/>
                  <a:pt x="7557" y="2416"/>
                  <a:pt x="7506" y="2416"/>
                </a:cubicBezTo>
                <a:cubicBezTo>
                  <a:pt x="7526" y="2401"/>
                  <a:pt x="7566" y="2362"/>
                  <a:pt x="7595" y="2362"/>
                </a:cubicBezTo>
                <a:close/>
                <a:moveTo>
                  <a:pt x="7399" y="2344"/>
                </a:moveTo>
                <a:cubicBezTo>
                  <a:pt x="7388" y="2344"/>
                  <a:pt x="7383" y="2355"/>
                  <a:pt x="7383" y="2365"/>
                </a:cubicBezTo>
                <a:cubicBezTo>
                  <a:pt x="7402" y="2371"/>
                  <a:pt x="7409" y="2359"/>
                  <a:pt x="7409" y="2346"/>
                </a:cubicBezTo>
                <a:cubicBezTo>
                  <a:pt x="7405" y="2345"/>
                  <a:pt x="7402" y="2344"/>
                  <a:pt x="7399" y="2344"/>
                </a:cubicBezTo>
                <a:close/>
                <a:moveTo>
                  <a:pt x="7899" y="2340"/>
                </a:moveTo>
                <a:cubicBezTo>
                  <a:pt x="7919" y="2352"/>
                  <a:pt x="7938" y="2352"/>
                  <a:pt x="7958" y="2346"/>
                </a:cubicBezTo>
                <a:cubicBezTo>
                  <a:pt x="7945" y="2352"/>
                  <a:pt x="7932" y="2365"/>
                  <a:pt x="7913" y="2371"/>
                </a:cubicBezTo>
                <a:cubicBezTo>
                  <a:pt x="7919" y="2390"/>
                  <a:pt x="7932" y="2365"/>
                  <a:pt x="7951" y="2371"/>
                </a:cubicBezTo>
                <a:cubicBezTo>
                  <a:pt x="7932" y="2409"/>
                  <a:pt x="7900" y="2397"/>
                  <a:pt x="7874" y="2397"/>
                </a:cubicBezTo>
                <a:cubicBezTo>
                  <a:pt x="7874" y="2371"/>
                  <a:pt x="7900" y="2365"/>
                  <a:pt x="7899" y="2340"/>
                </a:cubicBezTo>
                <a:close/>
                <a:moveTo>
                  <a:pt x="7835" y="2249"/>
                </a:moveTo>
                <a:cubicBezTo>
                  <a:pt x="7839" y="2249"/>
                  <a:pt x="7843" y="2249"/>
                  <a:pt x="7848" y="2250"/>
                </a:cubicBezTo>
                <a:cubicBezTo>
                  <a:pt x="7803" y="2295"/>
                  <a:pt x="7777" y="2346"/>
                  <a:pt x="7693" y="2359"/>
                </a:cubicBezTo>
                <a:cubicBezTo>
                  <a:pt x="7706" y="2346"/>
                  <a:pt x="7700" y="2326"/>
                  <a:pt x="7693" y="2301"/>
                </a:cubicBezTo>
                <a:cubicBezTo>
                  <a:pt x="7747" y="2289"/>
                  <a:pt x="7773" y="2249"/>
                  <a:pt x="7835" y="2249"/>
                </a:cubicBezTo>
                <a:close/>
                <a:moveTo>
                  <a:pt x="7809" y="2148"/>
                </a:moveTo>
                <a:cubicBezTo>
                  <a:pt x="7803" y="2154"/>
                  <a:pt x="7803" y="2161"/>
                  <a:pt x="7803" y="2173"/>
                </a:cubicBezTo>
                <a:cubicBezTo>
                  <a:pt x="7764" y="2161"/>
                  <a:pt x="7745" y="2199"/>
                  <a:pt x="7699" y="2199"/>
                </a:cubicBezTo>
                <a:cubicBezTo>
                  <a:pt x="7718" y="2167"/>
                  <a:pt x="7764" y="2161"/>
                  <a:pt x="7809" y="2148"/>
                </a:cubicBezTo>
                <a:close/>
                <a:moveTo>
                  <a:pt x="7310" y="2146"/>
                </a:moveTo>
                <a:cubicBezTo>
                  <a:pt x="7318" y="2146"/>
                  <a:pt x="7328" y="2148"/>
                  <a:pt x="7338" y="2148"/>
                </a:cubicBezTo>
                <a:cubicBezTo>
                  <a:pt x="7338" y="2167"/>
                  <a:pt x="7306" y="2186"/>
                  <a:pt x="7286" y="2173"/>
                </a:cubicBezTo>
                <a:cubicBezTo>
                  <a:pt x="7286" y="2150"/>
                  <a:pt x="7296" y="2146"/>
                  <a:pt x="7310" y="2146"/>
                </a:cubicBezTo>
                <a:close/>
                <a:moveTo>
                  <a:pt x="6615" y="2124"/>
                </a:moveTo>
                <a:cubicBezTo>
                  <a:pt x="6582" y="2123"/>
                  <a:pt x="6549" y="2144"/>
                  <a:pt x="6543" y="2173"/>
                </a:cubicBezTo>
                <a:cubicBezTo>
                  <a:pt x="6582" y="2154"/>
                  <a:pt x="6627" y="2173"/>
                  <a:pt x="6647" y="2135"/>
                </a:cubicBezTo>
                <a:cubicBezTo>
                  <a:pt x="6637" y="2128"/>
                  <a:pt x="6626" y="2125"/>
                  <a:pt x="6615" y="2124"/>
                </a:cubicBezTo>
                <a:close/>
                <a:moveTo>
                  <a:pt x="7338" y="2090"/>
                </a:moveTo>
                <a:cubicBezTo>
                  <a:pt x="7326" y="2102"/>
                  <a:pt x="7312" y="2116"/>
                  <a:pt x="7306" y="2141"/>
                </a:cubicBezTo>
                <a:cubicBezTo>
                  <a:pt x="7274" y="2141"/>
                  <a:pt x="7306" y="2103"/>
                  <a:pt x="7280" y="2108"/>
                </a:cubicBezTo>
                <a:cubicBezTo>
                  <a:pt x="7293" y="2096"/>
                  <a:pt x="7306" y="2096"/>
                  <a:pt x="7338" y="2090"/>
                </a:cubicBezTo>
                <a:close/>
                <a:moveTo>
                  <a:pt x="7771" y="2071"/>
                </a:moveTo>
                <a:cubicBezTo>
                  <a:pt x="7751" y="2090"/>
                  <a:pt x="7733" y="2103"/>
                  <a:pt x="7700" y="2116"/>
                </a:cubicBezTo>
                <a:cubicBezTo>
                  <a:pt x="7693" y="2090"/>
                  <a:pt x="7751" y="2084"/>
                  <a:pt x="7771" y="2071"/>
                </a:cubicBezTo>
                <a:close/>
                <a:moveTo>
                  <a:pt x="769" y="2058"/>
                </a:moveTo>
                <a:cubicBezTo>
                  <a:pt x="749" y="2071"/>
                  <a:pt x="749" y="2090"/>
                  <a:pt x="718" y="2083"/>
                </a:cubicBezTo>
                <a:cubicBezTo>
                  <a:pt x="730" y="2064"/>
                  <a:pt x="743" y="2058"/>
                  <a:pt x="769" y="2058"/>
                </a:cubicBezTo>
                <a:close/>
                <a:moveTo>
                  <a:pt x="7501" y="2045"/>
                </a:moveTo>
                <a:cubicBezTo>
                  <a:pt x="7502" y="2045"/>
                  <a:pt x="7504" y="2045"/>
                  <a:pt x="7506" y="2045"/>
                </a:cubicBezTo>
                <a:cubicBezTo>
                  <a:pt x="7519" y="2090"/>
                  <a:pt x="7480" y="2135"/>
                  <a:pt x="7435" y="2135"/>
                </a:cubicBezTo>
                <a:cubicBezTo>
                  <a:pt x="7416" y="2104"/>
                  <a:pt x="7446" y="2043"/>
                  <a:pt x="7501" y="2045"/>
                </a:cubicBezTo>
                <a:close/>
                <a:moveTo>
                  <a:pt x="6892" y="2026"/>
                </a:moveTo>
                <a:cubicBezTo>
                  <a:pt x="6886" y="2039"/>
                  <a:pt x="6866" y="2033"/>
                  <a:pt x="6873" y="2052"/>
                </a:cubicBezTo>
                <a:cubicBezTo>
                  <a:pt x="6886" y="2058"/>
                  <a:pt x="6912" y="2039"/>
                  <a:pt x="6892" y="2026"/>
                </a:cubicBezTo>
                <a:close/>
                <a:moveTo>
                  <a:pt x="7345" y="2018"/>
                </a:moveTo>
                <a:cubicBezTo>
                  <a:pt x="7358" y="2018"/>
                  <a:pt x="7341" y="2050"/>
                  <a:pt x="7364" y="2039"/>
                </a:cubicBezTo>
                <a:cubicBezTo>
                  <a:pt x="7357" y="2064"/>
                  <a:pt x="7338" y="2039"/>
                  <a:pt x="7338" y="2020"/>
                </a:cubicBezTo>
                <a:cubicBezTo>
                  <a:pt x="7341" y="2018"/>
                  <a:pt x="7343" y="2018"/>
                  <a:pt x="7345" y="2018"/>
                </a:cubicBezTo>
                <a:close/>
                <a:moveTo>
                  <a:pt x="7351" y="1591"/>
                </a:moveTo>
                <a:cubicBezTo>
                  <a:pt x="7370" y="1591"/>
                  <a:pt x="7370" y="1610"/>
                  <a:pt x="7396" y="1604"/>
                </a:cubicBezTo>
                <a:cubicBezTo>
                  <a:pt x="7383" y="1610"/>
                  <a:pt x="7370" y="1617"/>
                  <a:pt x="7345" y="1610"/>
                </a:cubicBezTo>
                <a:cubicBezTo>
                  <a:pt x="7351" y="1610"/>
                  <a:pt x="7351" y="1598"/>
                  <a:pt x="7351" y="1591"/>
                </a:cubicBezTo>
                <a:close/>
                <a:moveTo>
                  <a:pt x="7409" y="1546"/>
                </a:moveTo>
                <a:cubicBezTo>
                  <a:pt x="7435" y="1546"/>
                  <a:pt x="7454" y="1559"/>
                  <a:pt x="7474" y="1572"/>
                </a:cubicBezTo>
                <a:cubicBezTo>
                  <a:pt x="7461" y="1585"/>
                  <a:pt x="7441" y="1591"/>
                  <a:pt x="7441" y="1610"/>
                </a:cubicBezTo>
                <a:cubicBezTo>
                  <a:pt x="7416" y="1604"/>
                  <a:pt x="7441" y="1598"/>
                  <a:pt x="7447" y="1585"/>
                </a:cubicBezTo>
                <a:cubicBezTo>
                  <a:pt x="7435" y="1591"/>
                  <a:pt x="7415" y="1578"/>
                  <a:pt x="7409" y="1546"/>
                </a:cubicBezTo>
                <a:close/>
                <a:moveTo>
                  <a:pt x="6854" y="1476"/>
                </a:moveTo>
                <a:cubicBezTo>
                  <a:pt x="6854" y="1483"/>
                  <a:pt x="6847" y="1489"/>
                  <a:pt x="6841" y="1495"/>
                </a:cubicBezTo>
                <a:cubicBezTo>
                  <a:pt x="6860" y="1515"/>
                  <a:pt x="6880" y="1482"/>
                  <a:pt x="6854" y="1476"/>
                </a:cubicBezTo>
                <a:close/>
                <a:moveTo>
                  <a:pt x="7281" y="1452"/>
                </a:moveTo>
                <a:cubicBezTo>
                  <a:pt x="7294" y="1458"/>
                  <a:pt x="7287" y="1471"/>
                  <a:pt x="7275" y="1464"/>
                </a:cubicBezTo>
                <a:cubicBezTo>
                  <a:pt x="7275" y="1471"/>
                  <a:pt x="7287" y="1496"/>
                  <a:pt x="7287" y="1483"/>
                </a:cubicBezTo>
                <a:cubicBezTo>
                  <a:pt x="7293" y="1483"/>
                  <a:pt x="7293" y="1496"/>
                  <a:pt x="7293" y="1508"/>
                </a:cubicBezTo>
                <a:cubicBezTo>
                  <a:pt x="7286" y="1508"/>
                  <a:pt x="7280" y="1508"/>
                  <a:pt x="7274" y="1515"/>
                </a:cubicBezTo>
                <a:cubicBezTo>
                  <a:pt x="7260" y="1508"/>
                  <a:pt x="7260" y="1489"/>
                  <a:pt x="7248" y="1489"/>
                </a:cubicBezTo>
                <a:cubicBezTo>
                  <a:pt x="7248" y="1476"/>
                  <a:pt x="7280" y="1496"/>
                  <a:pt x="7261" y="1477"/>
                </a:cubicBezTo>
                <a:cubicBezTo>
                  <a:pt x="7261" y="1464"/>
                  <a:pt x="7275" y="1464"/>
                  <a:pt x="7281" y="1452"/>
                </a:cubicBezTo>
                <a:close/>
                <a:moveTo>
                  <a:pt x="1369" y="1432"/>
                </a:moveTo>
                <a:cubicBezTo>
                  <a:pt x="1350" y="1438"/>
                  <a:pt x="1318" y="1457"/>
                  <a:pt x="1324" y="1463"/>
                </a:cubicBezTo>
                <a:cubicBezTo>
                  <a:pt x="1338" y="1451"/>
                  <a:pt x="1363" y="1451"/>
                  <a:pt x="1369" y="1432"/>
                </a:cubicBezTo>
                <a:close/>
                <a:moveTo>
                  <a:pt x="6362" y="1368"/>
                </a:moveTo>
                <a:cubicBezTo>
                  <a:pt x="6362" y="1399"/>
                  <a:pt x="6330" y="1387"/>
                  <a:pt x="6311" y="1393"/>
                </a:cubicBezTo>
                <a:cubicBezTo>
                  <a:pt x="6324" y="1380"/>
                  <a:pt x="6336" y="1368"/>
                  <a:pt x="6362" y="1368"/>
                </a:cubicBezTo>
                <a:close/>
                <a:moveTo>
                  <a:pt x="6543" y="1335"/>
                </a:moveTo>
                <a:cubicBezTo>
                  <a:pt x="6531" y="1362"/>
                  <a:pt x="6486" y="1380"/>
                  <a:pt x="6466" y="1374"/>
                </a:cubicBezTo>
                <a:cubicBezTo>
                  <a:pt x="6472" y="1342"/>
                  <a:pt x="6512" y="1342"/>
                  <a:pt x="6543" y="1335"/>
                </a:cubicBezTo>
                <a:close/>
                <a:moveTo>
                  <a:pt x="7351" y="1285"/>
                </a:moveTo>
                <a:cubicBezTo>
                  <a:pt x="7357" y="1317"/>
                  <a:pt x="7338" y="1355"/>
                  <a:pt x="7312" y="1367"/>
                </a:cubicBezTo>
                <a:cubicBezTo>
                  <a:pt x="7312" y="1367"/>
                  <a:pt x="7312" y="1367"/>
                  <a:pt x="7312" y="1354"/>
                </a:cubicBezTo>
                <a:cubicBezTo>
                  <a:pt x="7286" y="1362"/>
                  <a:pt x="7305" y="1380"/>
                  <a:pt x="7293" y="1393"/>
                </a:cubicBezTo>
                <a:cubicBezTo>
                  <a:pt x="7274" y="1399"/>
                  <a:pt x="7260" y="1387"/>
                  <a:pt x="7254" y="1380"/>
                </a:cubicBezTo>
                <a:cubicBezTo>
                  <a:pt x="7254" y="1324"/>
                  <a:pt x="7293" y="1298"/>
                  <a:pt x="7351" y="1285"/>
                </a:cubicBezTo>
                <a:close/>
                <a:moveTo>
                  <a:pt x="6608" y="1259"/>
                </a:moveTo>
                <a:cubicBezTo>
                  <a:pt x="6628" y="1278"/>
                  <a:pt x="6589" y="1278"/>
                  <a:pt x="6595" y="1297"/>
                </a:cubicBezTo>
                <a:cubicBezTo>
                  <a:pt x="6588" y="1297"/>
                  <a:pt x="6588" y="1290"/>
                  <a:pt x="6576" y="1290"/>
                </a:cubicBezTo>
                <a:cubicBezTo>
                  <a:pt x="6576" y="1272"/>
                  <a:pt x="6595" y="1272"/>
                  <a:pt x="6608" y="1259"/>
                </a:cubicBezTo>
                <a:close/>
                <a:moveTo>
                  <a:pt x="7164" y="1233"/>
                </a:moveTo>
                <a:cubicBezTo>
                  <a:pt x="7190" y="1240"/>
                  <a:pt x="7164" y="1253"/>
                  <a:pt x="7164" y="1272"/>
                </a:cubicBezTo>
                <a:cubicBezTo>
                  <a:pt x="7144" y="1272"/>
                  <a:pt x="7144" y="1259"/>
                  <a:pt x="7144" y="1240"/>
                </a:cubicBezTo>
                <a:cubicBezTo>
                  <a:pt x="7157" y="1240"/>
                  <a:pt x="7164" y="1240"/>
                  <a:pt x="7164" y="1233"/>
                </a:cubicBezTo>
                <a:close/>
                <a:moveTo>
                  <a:pt x="6724" y="1208"/>
                </a:moveTo>
                <a:cubicBezTo>
                  <a:pt x="6718" y="1227"/>
                  <a:pt x="6724" y="1246"/>
                  <a:pt x="6698" y="1253"/>
                </a:cubicBezTo>
                <a:cubicBezTo>
                  <a:pt x="6704" y="1233"/>
                  <a:pt x="6692" y="1214"/>
                  <a:pt x="6724" y="1208"/>
                </a:cubicBezTo>
                <a:close/>
                <a:moveTo>
                  <a:pt x="6801" y="1170"/>
                </a:moveTo>
                <a:cubicBezTo>
                  <a:pt x="6809" y="1176"/>
                  <a:pt x="6821" y="1176"/>
                  <a:pt x="6821" y="1195"/>
                </a:cubicBezTo>
                <a:cubicBezTo>
                  <a:pt x="6789" y="1195"/>
                  <a:pt x="6776" y="1214"/>
                  <a:pt x="6737" y="1208"/>
                </a:cubicBezTo>
                <a:cubicBezTo>
                  <a:pt x="6743" y="1182"/>
                  <a:pt x="6789" y="1189"/>
                  <a:pt x="6801" y="1170"/>
                </a:cubicBezTo>
                <a:close/>
                <a:moveTo>
                  <a:pt x="6036" y="1161"/>
                </a:moveTo>
                <a:cubicBezTo>
                  <a:pt x="5982" y="1162"/>
                  <a:pt x="5939" y="1200"/>
                  <a:pt x="5911" y="1234"/>
                </a:cubicBezTo>
                <a:cubicBezTo>
                  <a:pt x="5968" y="1215"/>
                  <a:pt x="6001" y="1170"/>
                  <a:pt x="6059" y="1163"/>
                </a:cubicBezTo>
                <a:cubicBezTo>
                  <a:pt x="6051" y="1162"/>
                  <a:pt x="6043" y="1161"/>
                  <a:pt x="6036" y="1161"/>
                </a:cubicBezTo>
                <a:close/>
                <a:moveTo>
                  <a:pt x="1693" y="1073"/>
                </a:moveTo>
                <a:cubicBezTo>
                  <a:pt x="1699" y="1099"/>
                  <a:pt x="1680" y="1106"/>
                  <a:pt x="1661" y="1112"/>
                </a:cubicBezTo>
                <a:cubicBezTo>
                  <a:pt x="1673" y="1099"/>
                  <a:pt x="1673" y="1073"/>
                  <a:pt x="1693" y="1073"/>
                </a:cubicBezTo>
                <a:close/>
                <a:moveTo>
                  <a:pt x="6943" y="1068"/>
                </a:moveTo>
                <a:cubicBezTo>
                  <a:pt x="6956" y="1067"/>
                  <a:pt x="6970" y="1073"/>
                  <a:pt x="6983" y="1087"/>
                </a:cubicBezTo>
                <a:cubicBezTo>
                  <a:pt x="6977" y="1093"/>
                  <a:pt x="6970" y="1099"/>
                  <a:pt x="6970" y="1112"/>
                </a:cubicBezTo>
                <a:cubicBezTo>
                  <a:pt x="6977" y="1131"/>
                  <a:pt x="6996" y="1112"/>
                  <a:pt x="7022" y="1112"/>
                </a:cubicBezTo>
                <a:cubicBezTo>
                  <a:pt x="7029" y="1138"/>
                  <a:pt x="7015" y="1144"/>
                  <a:pt x="7009" y="1157"/>
                </a:cubicBezTo>
                <a:cubicBezTo>
                  <a:pt x="6963" y="1163"/>
                  <a:pt x="6944" y="1182"/>
                  <a:pt x="6912" y="1182"/>
                </a:cubicBezTo>
                <a:cubicBezTo>
                  <a:pt x="6857" y="1147"/>
                  <a:pt x="6895" y="1070"/>
                  <a:pt x="6943" y="1068"/>
                </a:cubicBezTo>
                <a:close/>
                <a:moveTo>
                  <a:pt x="6421" y="1023"/>
                </a:moveTo>
                <a:cubicBezTo>
                  <a:pt x="6415" y="1061"/>
                  <a:pt x="6337" y="1080"/>
                  <a:pt x="6305" y="1112"/>
                </a:cubicBezTo>
                <a:cubicBezTo>
                  <a:pt x="6272" y="1087"/>
                  <a:pt x="6208" y="1118"/>
                  <a:pt x="6195" y="1157"/>
                </a:cubicBezTo>
                <a:cubicBezTo>
                  <a:pt x="6182" y="1151"/>
                  <a:pt x="6182" y="1137"/>
                  <a:pt x="6182" y="1125"/>
                </a:cubicBezTo>
                <a:cubicBezTo>
                  <a:pt x="6272" y="1099"/>
                  <a:pt x="6324" y="1029"/>
                  <a:pt x="6421" y="1023"/>
                </a:cubicBezTo>
                <a:close/>
                <a:moveTo>
                  <a:pt x="7404" y="1015"/>
                </a:moveTo>
                <a:cubicBezTo>
                  <a:pt x="7405" y="1015"/>
                  <a:pt x="7407" y="1015"/>
                  <a:pt x="7409" y="1016"/>
                </a:cubicBezTo>
                <a:cubicBezTo>
                  <a:pt x="7416" y="1016"/>
                  <a:pt x="7409" y="1023"/>
                  <a:pt x="7409" y="1022"/>
                </a:cubicBezTo>
                <a:cubicBezTo>
                  <a:pt x="7376" y="1022"/>
                  <a:pt x="7383" y="1054"/>
                  <a:pt x="7370" y="1067"/>
                </a:cubicBezTo>
                <a:cubicBezTo>
                  <a:pt x="7340" y="1049"/>
                  <a:pt x="7377" y="1014"/>
                  <a:pt x="7404" y="1015"/>
                </a:cubicBezTo>
                <a:close/>
                <a:moveTo>
                  <a:pt x="7558" y="997"/>
                </a:moveTo>
                <a:cubicBezTo>
                  <a:pt x="7564" y="1023"/>
                  <a:pt x="7526" y="1042"/>
                  <a:pt x="7564" y="1048"/>
                </a:cubicBezTo>
                <a:cubicBezTo>
                  <a:pt x="7545" y="1061"/>
                  <a:pt x="7545" y="1087"/>
                  <a:pt x="7526" y="1099"/>
                </a:cubicBezTo>
                <a:cubicBezTo>
                  <a:pt x="7493" y="1106"/>
                  <a:pt x="7493" y="1080"/>
                  <a:pt x="7474" y="1086"/>
                </a:cubicBezTo>
                <a:cubicBezTo>
                  <a:pt x="7487" y="1042"/>
                  <a:pt x="7513" y="1009"/>
                  <a:pt x="7558" y="997"/>
                </a:cubicBezTo>
                <a:close/>
                <a:moveTo>
                  <a:pt x="3947" y="997"/>
                </a:moveTo>
                <a:cubicBezTo>
                  <a:pt x="3940" y="1023"/>
                  <a:pt x="3922" y="1035"/>
                  <a:pt x="3902" y="1041"/>
                </a:cubicBezTo>
                <a:cubicBezTo>
                  <a:pt x="3895" y="1035"/>
                  <a:pt x="3895" y="1022"/>
                  <a:pt x="3895" y="1009"/>
                </a:cubicBezTo>
                <a:cubicBezTo>
                  <a:pt x="3908" y="997"/>
                  <a:pt x="3927" y="1003"/>
                  <a:pt x="3947" y="997"/>
                </a:cubicBezTo>
                <a:close/>
                <a:moveTo>
                  <a:pt x="6534" y="985"/>
                </a:moveTo>
                <a:cubicBezTo>
                  <a:pt x="6540" y="986"/>
                  <a:pt x="6545" y="987"/>
                  <a:pt x="6550" y="990"/>
                </a:cubicBezTo>
                <a:cubicBezTo>
                  <a:pt x="6537" y="1003"/>
                  <a:pt x="6518" y="1022"/>
                  <a:pt x="6492" y="1016"/>
                </a:cubicBezTo>
                <a:cubicBezTo>
                  <a:pt x="6497" y="997"/>
                  <a:pt x="6516" y="985"/>
                  <a:pt x="6534" y="985"/>
                </a:cubicBezTo>
                <a:close/>
                <a:moveTo>
                  <a:pt x="3074" y="980"/>
                </a:moveTo>
                <a:cubicBezTo>
                  <a:pt x="3065" y="979"/>
                  <a:pt x="3055" y="987"/>
                  <a:pt x="3055" y="1003"/>
                </a:cubicBezTo>
                <a:cubicBezTo>
                  <a:pt x="3062" y="1009"/>
                  <a:pt x="3075" y="1009"/>
                  <a:pt x="3088" y="1009"/>
                </a:cubicBezTo>
                <a:cubicBezTo>
                  <a:pt x="3091" y="990"/>
                  <a:pt x="3083" y="981"/>
                  <a:pt x="3074" y="980"/>
                </a:cubicBezTo>
                <a:close/>
                <a:moveTo>
                  <a:pt x="7521" y="969"/>
                </a:moveTo>
                <a:cubicBezTo>
                  <a:pt x="7530" y="969"/>
                  <a:pt x="7538" y="972"/>
                  <a:pt x="7545" y="978"/>
                </a:cubicBezTo>
                <a:cubicBezTo>
                  <a:pt x="7532" y="997"/>
                  <a:pt x="7493" y="1016"/>
                  <a:pt x="7480" y="997"/>
                </a:cubicBezTo>
                <a:cubicBezTo>
                  <a:pt x="7480" y="979"/>
                  <a:pt x="7501" y="968"/>
                  <a:pt x="7521" y="969"/>
                </a:cubicBezTo>
                <a:close/>
                <a:moveTo>
                  <a:pt x="3953" y="944"/>
                </a:moveTo>
                <a:cubicBezTo>
                  <a:pt x="3904" y="943"/>
                  <a:pt x="3879" y="991"/>
                  <a:pt x="3837" y="1023"/>
                </a:cubicBezTo>
                <a:cubicBezTo>
                  <a:pt x="3727" y="1112"/>
                  <a:pt x="3533" y="1163"/>
                  <a:pt x="3482" y="1285"/>
                </a:cubicBezTo>
                <a:cubicBezTo>
                  <a:pt x="3573" y="1272"/>
                  <a:pt x="3676" y="1253"/>
                  <a:pt x="3766" y="1221"/>
                </a:cubicBezTo>
                <a:cubicBezTo>
                  <a:pt x="3869" y="1170"/>
                  <a:pt x="3940" y="1080"/>
                  <a:pt x="4018" y="991"/>
                </a:cubicBezTo>
                <a:cubicBezTo>
                  <a:pt x="3998" y="984"/>
                  <a:pt x="3992" y="971"/>
                  <a:pt x="3992" y="953"/>
                </a:cubicBezTo>
                <a:cubicBezTo>
                  <a:pt x="3977" y="946"/>
                  <a:pt x="3965" y="944"/>
                  <a:pt x="3953" y="944"/>
                </a:cubicBezTo>
                <a:close/>
                <a:moveTo>
                  <a:pt x="5116" y="895"/>
                </a:moveTo>
                <a:cubicBezTo>
                  <a:pt x="5064" y="895"/>
                  <a:pt x="5045" y="959"/>
                  <a:pt x="5019" y="965"/>
                </a:cubicBezTo>
                <a:cubicBezTo>
                  <a:pt x="5052" y="953"/>
                  <a:pt x="5084" y="984"/>
                  <a:pt x="5116" y="965"/>
                </a:cubicBezTo>
                <a:cubicBezTo>
                  <a:pt x="5123" y="945"/>
                  <a:pt x="5135" y="908"/>
                  <a:pt x="5116" y="895"/>
                </a:cubicBezTo>
                <a:close/>
                <a:moveTo>
                  <a:pt x="6155" y="876"/>
                </a:moveTo>
                <a:cubicBezTo>
                  <a:pt x="6102" y="877"/>
                  <a:pt x="6069" y="906"/>
                  <a:pt x="6027" y="926"/>
                </a:cubicBezTo>
                <a:cubicBezTo>
                  <a:pt x="6047" y="953"/>
                  <a:pt x="6027" y="945"/>
                  <a:pt x="6021" y="971"/>
                </a:cubicBezTo>
                <a:cubicBezTo>
                  <a:pt x="6072" y="933"/>
                  <a:pt x="6143" y="952"/>
                  <a:pt x="6201" y="920"/>
                </a:cubicBezTo>
                <a:cubicBezTo>
                  <a:pt x="6201" y="907"/>
                  <a:pt x="6189" y="900"/>
                  <a:pt x="6195" y="881"/>
                </a:cubicBezTo>
                <a:cubicBezTo>
                  <a:pt x="6181" y="878"/>
                  <a:pt x="6167" y="876"/>
                  <a:pt x="6155" y="876"/>
                </a:cubicBezTo>
                <a:close/>
                <a:moveTo>
                  <a:pt x="8003" y="869"/>
                </a:moveTo>
                <a:cubicBezTo>
                  <a:pt x="8003" y="881"/>
                  <a:pt x="7997" y="881"/>
                  <a:pt x="7997" y="895"/>
                </a:cubicBezTo>
                <a:cubicBezTo>
                  <a:pt x="7958" y="901"/>
                  <a:pt x="7965" y="914"/>
                  <a:pt x="7926" y="920"/>
                </a:cubicBezTo>
                <a:cubicBezTo>
                  <a:pt x="7945" y="894"/>
                  <a:pt x="7977" y="888"/>
                  <a:pt x="8003" y="869"/>
                </a:cubicBezTo>
                <a:close/>
                <a:moveTo>
                  <a:pt x="2216" y="811"/>
                </a:moveTo>
                <a:cubicBezTo>
                  <a:pt x="2210" y="831"/>
                  <a:pt x="2197" y="850"/>
                  <a:pt x="2165" y="843"/>
                </a:cubicBezTo>
                <a:cubicBezTo>
                  <a:pt x="2171" y="824"/>
                  <a:pt x="2183" y="811"/>
                  <a:pt x="2216" y="811"/>
                </a:cubicBezTo>
                <a:close/>
                <a:moveTo>
                  <a:pt x="3589" y="759"/>
                </a:moveTo>
                <a:cubicBezTo>
                  <a:pt x="3594" y="760"/>
                  <a:pt x="3600" y="762"/>
                  <a:pt x="3605" y="767"/>
                </a:cubicBezTo>
                <a:cubicBezTo>
                  <a:pt x="3611" y="806"/>
                  <a:pt x="3573" y="806"/>
                  <a:pt x="3566" y="831"/>
                </a:cubicBezTo>
                <a:cubicBezTo>
                  <a:pt x="3528" y="814"/>
                  <a:pt x="3559" y="757"/>
                  <a:pt x="3589" y="759"/>
                </a:cubicBezTo>
                <a:close/>
                <a:moveTo>
                  <a:pt x="5775" y="647"/>
                </a:moveTo>
                <a:cubicBezTo>
                  <a:pt x="5749" y="647"/>
                  <a:pt x="5722" y="660"/>
                  <a:pt x="5717" y="683"/>
                </a:cubicBezTo>
                <a:cubicBezTo>
                  <a:pt x="5743" y="671"/>
                  <a:pt x="5775" y="664"/>
                  <a:pt x="5801" y="652"/>
                </a:cubicBezTo>
                <a:cubicBezTo>
                  <a:pt x="5793" y="649"/>
                  <a:pt x="5784" y="647"/>
                  <a:pt x="5775" y="647"/>
                </a:cubicBezTo>
                <a:close/>
                <a:moveTo>
                  <a:pt x="6589" y="645"/>
                </a:moveTo>
                <a:cubicBezTo>
                  <a:pt x="6582" y="658"/>
                  <a:pt x="6582" y="677"/>
                  <a:pt x="6563" y="671"/>
                </a:cubicBezTo>
                <a:cubicBezTo>
                  <a:pt x="6569" y="658"/>
                  <a:pt x="6569" y="645"/>
                  <a:pt x="6589" y="645"/>
                </a:cubicBezTo>
                <a:close/>
                <a:moveTo>
                  <a:pt x="5361" y="638"/>
                </a:moveTo>
                <a:cubicBezTo>
                  <a:pt x="5355" y="658"/>
                  <a:pt x="5342" y="677"/>
                  <a:pt x="5316" y="683"/>
                </a:cubicBezTo>
                <a:cubicBezTo>
                  <a:pt x="5316" y="671"/>
                  <a:pt x="5336" y="671"/>
                  <a:pt x="5342" y="664"/>
                </a:cubicBezTo>
                <a:cubicBezTo>
                  <a:pt x="5336" y="645"/>
                  <a:pt x="5310" y="664"/>
                  <a:pt x="5296" y="664"/>
                </a:cubicBezTo>
                <a:cubicBezTo>
                  <a:pt x="5303" y="638"/>
                  <a:pt x="5341" y="645"/>
                  <a:pt x="5361" y="638"/>
                </a:cubicBezTo>
                <a:close/>
                <a:moveTo>
                  <a:pt x="4722" y="549"/>
                </a:moveTo>
                <a:cubicBezTo>
                  <a:pt x="4722" y="569"/>
                  <a:pt x="4696" y="575"/>
                  <a:pt x="4690" y="562"/>
                </a:cubicBezTo>
                <a:cubicBezTo>
                  <a:pt x="4690" y="549"/>
                  <a:pt x="4703" y="549"/>
                  <a:pt x="4722" y="549"/>
                </a:cubicBezTo>
                <a:close/>
                <a:moveTo>
                  <a:pt x="6019" y="547"/>
                </a:moveTo>
                <a:cubicBezTo>
                  <a:pt x="6031" y="547"/>
                  <a:pt x="6029" y="559"/>
                  <a:pt x="5988" y="562"/>
                </a:cubicBezTo>
                <a:cubicBezTo>
                  <a:pt x="6000" y="550"/>
                  <a:pt x="6012" y="546"/>
                  <a:pt x="6019" y="547"/>
                </a:cubicBezTo>
                <a:close/>
                <a:moveTo>
                  <a:pt x="6336" y="472"/>
                </a:moveTo>
                <a:cubicBezTo>
                  <a:pt x="6339" y="472"/>
                  <a:pt x="6341" y="472"/>
                  <a:pt x="6343" y="472"/>
                </a:cubicBezTo>
                <a:cubicBezTo>
                  <a:pt x="6330" y="492"/>
                  <a:pt x="6305" y="505"/>
                  <a:pt x="6285" y="524"/>
                </a:cubicBezTo>
                <a:cubicBezTo>
                  <a:pt x="6279" y="499"/>
                  <a:pt x="6302" y="470"/>
                  <a:pt x="6336" y="472"/>
                </a:cubicBezTo>
                <a:close/>
                <a:moveTo>
                  <a:pt x="4661" y="402"/>
                </a:moveTo>
                <a:cubicBezTo>
                  <a:pt x="4629" y="446"/>
                  <a:pt x="4616" y="517"/>
                  <a:pt x="4571" y="549"/>
                </a:cubicBezTo>
                <a:cubicBezTo>
                  <a:pt x="4583" y="581"/>
                  <a:pt x="4602" y="549"/>
                  <a:pt x="4622" y="555"/>
                </a:cubicBezTo>
                <a:cubicBezTo>
                  <a:pt x="4674" y="568"/>
                  <a:pt x="4674" y="651"/>
                  <a:pt x="4713" y="690"/>
                </a:cubicBezTo>
                <a:cubicBezTo>
                  <a:pt x="4725" y="690"/>
                  <a:pt x="4745" y="683"/>
                  <a:pt x="4751" y="690"/>
                </a:cubicBezTo>
                <a:cubicBezTo>
                  <a:pt x="4790" y="773"/>
                  <a:pt x="4649" y="779"/>
                  <a:pt x="4629" y="836"/>
                </a:cubicBezTo>
                <a:cubicBezTo>
                  <a:pt x="4616" y="863"/>
                  <a:pt x="4616" y="952"/>
                  <a:pt x="4668" y="952"/>
                </a:cubicBezTo>
                <a:cubicBezTo>
                  <a:pt x="4675" y="1016"/>
                  <a:pt x="4700" y="1054"/>
                  <a:pt x="4726" y="1099"/>
                </a:cubicBezTo>
                <a:cubicBezTo>
                  <a:pt x="4842" y="1130"/>
                  <a:pt x="4907" y="1041"/>
                  <a:pt x="4978" y="990"/>
                </a:cubicBezTo>
                <a:cubicBezTo>
                  <a:pt x="4965" y="977"/>
                  <a:pt x="4939" y="977"/>
                  <a:pt x="4927" y="964"/>
                </a:cubicBezTo>
                <a:cubicBezTo>
                  <a:pt x="4907" y="978"/>
                  <a:pt x="4894" y="1003"/>
                  <a:pt x="4868" y="1009"/>
                </a:cubicBezTo>
                <a:cubicBezTo>
                  <a:pt x="4868" y="983"/>
                  <a:pt x="4849" y="983"/>
                  <a:pt x="4849" y="958"/>
                </a:cubicBezTo>
                <a:cubicBezTo>
                  <a:pt x="4887" y="945"/>
                  <a:pt x="4920" y="914"/>
                  <a:pt x="4971" y="933"/>
                </a:cubicBezTo>
                <a:cubicBezTo>
                  <a:pt x="5010" y="895"/>
                  <a:pt x="5048" y="863"/>
                  <a:pt x="5119" y="856"/>
                </a:cubicBezTo>
                <a:cubicBezTo>
                  <a:pt x="5132" y="856"/>
                  <a:pt x="5119" y="831"/>
                  <a:pt x="5132" y="831"/>
                </a:cubicBezTo>
                <a:cubicBezTo>
                  <a:pt x="5158" y="837"/>
                  <a:pt x="5197" y="837"/>
                  <a:pt x="5223" y="831"/>
                </a:cubicBezTo>
                <a:cubicBezTo>
                  <a:pt x="5217" y="805"/>
                  <a:pt x="5223" y="786"/>
                  <a:pt x="5243" y="773"/>
                </a:cubicBezTo>
                <a:cubicBezTo>
                  <a:pt x="5243" y="767"/>
                  <a:pt x="5223" y="786"/>
                  <a:pt x="5210" y="773"/>
                </a:cubicBezTo>
                <a:cubicBezTo>
                  <a:pt x="5210" y="767"/>
                  <a:pt x="5217" y="754"/>
                  <a:pt x="5230" y="754"/>
                </a:cubicBezTo>
                <a:cubicBezTo>
                  <a:pt x="5230" y="742"/>
                  <a:pt x="5210" y="735"/>
                  <a:pt x="5204" y="729"/>
                </a:cubicBezTo>
                <a:cubicBezTo>
                  <a:pt x="5152" y="768"/>
                  <a:pt x="5088" y="761"/>
                  <a:pt x="5029" y="787"/>
                </a:cubicBezTo>
                <a:cubicBezTo>
                  <a:pt x="5017" y="780"/>
                  <a:pt x="5042" y="768"/>
                  <a:pt x="5062" y="774"/>
                </a:cubicBezTo>
                <a:cubicBezTo>
                  <a:pt x="5094" y="704"/>
                  <a:pt x="5191" y="704"/>
                  <a:pt x="5262" y="679"/>
                </a:cubicBezTo>
                <a:cubicBezTo>
                  <a:pt x="5256" y="691"/>
                  <a:pt x="5275" y="705"/>
                  <a:pt x="5262" y="736"/>
                </a:cubicBezTo>
                <a:cubicBezTo>
                  <a:pt x="5269" y="755"/>
                  <a:pt x="5275" y="742"/>
                  <a:pt x="5295" y="742"/>
                </a:cubicBezTo>
                <a:cubicBezTo>
                  <a:pt x="5301" y="749"/>
                  <a:pt x="5282" y="768"/>
                  <a:pt x="5295" y="774"/>
                </a:cubicBezTo>
                <a:cubicBezTo>
                  <a:pt x="5327" y="774"/>
                  <a:pt x="5346" y="793"/>
                  <a:pt x="5366" y="780"/>
                </a:cubicBezTo>
                <a:cubicBezTo>
                  <a:pt x="5372" y="851"/>
                  <a:pt x="5450" y="812"/>
                  <a:pt x="5482" y="799"/>
                </a:cubicBezTo>
                <a:cubicBezTo>
                  <a:pt x="5482" y="799"/>
                  <a:pt x="5482" y="799"/>
                  <a:pt x="5482" y="761"/>
                </a:cubicBezTo>
                <a:cubicBezTo>
                  <a:pt x="5553" y="684"/>
                  <a:pt x="5585" y="569"/>
                  <a:pt x="5663" y="499"/>
                </a:cubicBezTo>
                <a:cubicBezTo>
                  <a:pt x="5689" y="480"/>
                  <a:pt x="5695" y="517"/>
                  <a:pt x="5721" y="499"/>
                </a:cubicBezTo>
                <a:cubicBezTo>
                  <a:pt x="5740" y="505"/>
                  <a:pt x="5701" y="511"/>
                  <a:pt x="5701" y="517"/>
                </a:cubicBezTo>
                <a:cubicBezTo>
                  <a:pt x="5720" y="524"/>
                  <a:pt x="5727" y="556"/>
                  <a:pt x="5746" y="562"/>
                </a:cubicBezTo>
                <a:cubicBezTo>
                  <a:pt x="5746" y="582"/>
                  <a:pt x="5708" y="595"/>
                  <a:pt x="5720" y="614"/>
                </a:cubicBezTo>
                <a:cubicBezTo>
                  <a:pt x="5798" y="626"/>
                  <a:pt x="5830" y="575"/>
                  <a:pt x="5901" y="562"/>
                </a:cubicBezTo>
                <a:cubicBezTo>
                  <a:pt x="5907" y="575"/>
                  <a:pt x="5936" y="581"/>
                  <a:pt x="5929" y="598"/>
                </a:cubicBezTo>
                <a:lnTo>
                  <a:pt x="5929" y="598"/>
                </a:lnTo>
                <a:lnTo>
                  <a:pt x="5928" y="599"/>
                </a:lnTo>
                <a:cubicBezTo>
                  <a:pt x="5928" y="600"/>
                  <a:pt x="5927" y="600"/>
                  <a:pt x="5927" y="601"/>
                </a:cubicBezTo>
                <a:lnTo>
                  <a:pt x="5929" y="598"/>
                </a:lnTo>
                <a:lnTo>
                  <a:pt x="5930" y="598"/>
                </a:lnTo>
                <a:cubicBezTo>
                  <a:pt x="5934" y="595"/>
                  <a:pt x="5942" y="595"/>
                  <a:pt x="5947" y="595"/>
                </a:cubicBezTo>
                <a:cubicBezTo>
                  <a:pt x="5960" y="595"/>
                  <a:pt x="5953" y="576"/>
                  <a:pt x="5960" y="570"/>
                </a:cubicBezTo>
                <a:cubicBezTo>
                  <a:pt x="5967" y="582"/>
                  <a:pt x="5973" y="621"/>
                  <a:pt x="5947" y="627"/>
                </a:cubicBezTo>
                <a:cubicBezTo>
                  <a:pt x="5966" y="634"/>
                  <a:pt x="5979" y="646"/>
                  <a:pt x="5998" y="652"/>
                </a:cubicBezTo>
                <a:cubicBezTo>
                  <a:pt x="6017" y="595"/>
                  <a:pt x="6056" y="556"/>
                  <a:pt x="6121" y="537"/>
                </a:cubicBezTo>
                <a:cubicBezTo>
                  <a:pt x="6133" y="551"/>
                  <a:pt x="6153" y="563"/>
                  <a:pt x="6166" y="576"/>
                </a:cubicBezTo>
                <a:cubicBezTo>
                  <a:pt x="6166" y="589"/>
                  <a:pt x="6146" y="589"/>
                  <a:pt x="6133" y="595"/>
                </a:cubicBezTo>
                <a:cubicBezTo>
                  <a:pt x="6127" y="582"/>
                  <a:pt x="6133" y="582"/>
                  <a:pt x="6140" y="576"/>
                </a:cubicBezTo>
                <a:cubicBezTo>
                  <a:pt x="6114" y="576"/>
                  <a:pt x="6095" y="582"/>
                  <a:pt x="6088" y="601"/>
                </a:cubicBezTo>
                <a:cubicBezTo>
                  <a:pt x="6101" y="621"/>
                  <a:pt x="6114" y="634"/>
                  <a:pt x="6133" y="646"/>
                </a:cubicBezTo>
                <a:cubicBezTo>
                  <a:pt x="6178" y="640"/>
                  <a:pt x="6224" y="627"/>
                  <a:pt x="6276" y="615"/>
                </a:cubicBezTo>
                <a:cubicBezTo>
                  <a:pt x="6289" y="607"/>
                  <a:pt x="6243" y="640"/>
                  <a:pt x="6231" y="646"/>
                </a:cubicBezTo>
                <a:cubicBezTo>
                  <a:pt x="6250" y="678"/>
                  <a:pt x="6309" y="640"/>
                  <a:pt x="6321" y="652"/>
                </a:cubicBezTo>
                <a:cubicBezTo>
                  <a:pt x="6308" y="671"/>
                  <a:pt x="6308" y="665"/>
                  <a:pt x="6334" y="678"/>
                </a:cubicBezTo>
                <a:cubicBezTo>
                  <a:pt x="6321" y="735"/>
                  <a:pt x="6217" y="703"/>
                  <a:pt x="6204" y="754"/>
                </a:cubicBezTo>
                <a:cubicBezTo>
                  <a:pt x="6276" y="773"/>
                  <a:pt x="6328" y="716"/>
                  <a:pt x="6405" y="716"/>
                </a:cubicBezTo>
                <a:cubicBezTo>
                  <a:pt x="6418" y="729"/>
                  <a:pt x="6399" y="748"/>
                  <a:pt x="6411" y="761"/>
                </a:cubicBezTo>
                <a:cubicBezTo>
                  <a:pt x="6418" y="773"/>
                  <a:pt x="6443" y="761"/>
                  <a:pt x="6463" y="767"/>
                </a:cubicBezTo>
                <a:cubicBezTo>
                  <a:pt x="6463" y="780"/>
                  <a:pt x="6443" y="773"/>
                  <a:pt x="6443" y="792"/>
                </a:cubicBezTo>
                <a:cubicBezTo>
                  <a:pt x="6475" y="780"/>
                  <a:pt x="6534" y="773"/>
                  <a:pt x="6508" y="728"/>
                </a:cubicBezTo>
                <a:cubicBezTo>
                  <a:pt x="6527" y="716"/>
                  <a:pt x="6553" y="709"/>
                  <a:pt x="6572" y="716"/>
                </a:cubicBezTo>
                <a:cubicBezTo>
                  <a:pt x="6572" y="722"/>
                  <a:pt x="6566" y="728"/>
                  <a:pt x="6566" y="735"/>
                </a:cubicBezTo>
                <a:cubicBezTo>
                  <a:pt x="6599" y="728"/>
                  <a:pt x="6617" y="741"/>
                  <a:pt x="6637" y="747"/>
                </a:cubicBezTo>
                <a:cubicBezTo>
                  <a:pt x="6625" y="754"/>
                  <a:pt x="6617" y="760"/>
                  <a:pt x="6605" y="773"/>
                </a:cubicBezTo>
                <a:cubicBezTo>
                  <a:pt x="6624" y="810"/>
                  <a:pt x="6682" y="798"/>
                  <a:pt x="6727" y="785"/>
                </a:cubicBezTo>
                <a:cubicBezTo>
                  <a:pt x="6714" y="804"/>
                  <a:pt x="6681" y="829"/>
                  <a:pt x="6708" y="868"/>
                </a:cubicBezTo>
                <a:cubicBezTo>
                  <a:pt x="6675" y="912"/>
                  <a:pt x="6649" y="964"/>
                  <a:pt x="6572" y="964"/>
                </a:cubicBezTo>
                <a:cubicBezTo>
                  <a:pt x="6578" y="951"/>
                  <a:pt x="6598" y="964"/>
                  <a:pt x="6598" y="945"/>
                </a:cubicBezTo>
                <a:cubicBezTo>
                  <a:pt x="6553" y="925"/>
                  <a:pt x="6527" y="976"/>
                  <a:pt x="6488" y="976"/>
                </a:cubicBezTo>
                <a:cubicBezTo>
                  <a:pt x="6508" y="956"/>
                  <a:pt x="6475" y="944"/>
                  <a:pt x="6475" y="925"/>
                </a:cubicBezTo>
                <a:cubicBezTo>
                  <a:pt x="6488" y="893"/>
                  <a:pt x="6501" y="867"/>
                  <a:pt x="6520" y="842"/>
                </a:cubicBezTo>
                <a:cubicBezTo>
                  <a:pt x="6418" y="816"/>
                  <a:pt x="6463" y="964"/>
                  <a:pt x="6398" y="989"/>
                </a:cubicBezTo>
                <a:cubicBezTo>
                  <a:pt x="6353" y="951"/>
                  <a:pt x="6288" y="983"/>
                  <a:pt x="6282" y="1028"/>
                </a:cubicBezTo>
                <a:cubicBezTo>
                  <a:pt x="6172" y="1021"/>
                  <a:pt x="6172" y="1137"/>
                  <a:pt x="6069" y="1155"/>
                </a:cubicBezTo>
                <a:cubicBezTo>
                  <a:pt x="6082" y="1168"/>
                  <a:pt x="6107" y="1149"/>
                  <a:pt x="6133" y="1155"/>
                </a:cubicBezTo>
                <a:cubicBezTo>
                  <a:pt x="6114" y="1175"/>
                  <a:pt x="6075" y="1168"/>
                  <a:pt x="6075" y="1207"/>
                </a:cubicBezTo>
                <a:cubicBezTo>
                  <a:pt x="6146" y="1213"/>
                  <a:pt x="6211" y="1168"/>
                  <a:pt x="6262" y="1137"/>
                </a:cubicBezTo>
                <a:cubicBezTo>
                  <a:pt x="6242" y="1181"/>
                  <a:pt x="6178" y="1181"/>
                  <a:pt x="6165" y="1232"/>
                </a:cubicBezTo>
                <a:cubicBezTo>
                  <a:pt x="6178" y="1264"/>
                  <a:pt x="6197" y="1283"/>
                  <a:pt x="6236" y="1290"/>
                </a:cubicBezTo>
                <a:cubicBezTo>
                  <a:pt x="6301" y="1232"/>
                  <a:pt x="6411" y="1219"/>
                  <a:pt x="6488" y="1181"/>
                </a:cubicBezTo>
                <a:cubicBezTo>
                  <a:pt x="6475" y="1193"/>
                  <a:pt x="6462" y="1200"/>
                  <a:pt x="6449" y="1212"/>
                </a:cubicBezTo>
                <a:cubicBezTo>
                  <a:pt x="6540" y="1193"/>
                  <a:pt x="6598" y="1103"/>
                  <a:pt x="6701" y="1078"/>
                </a:cubicBezTo>
                <a:cubicBezTo>
                  <a:pt x="6656" y="1142"/>
                  <a:pt x="6604" y="1200"/>
                  <a:pt x="6527" y="1231"/>
                </a:cubicBezTo>
                <a:cubicBezTo>
                  <a:pt x="6533" y="1250"/>
                  <a:pt x="6527" y="1244"/>
                  <a:pt x="6520" y="1263"/>
                </a:cubicBezTo>
                <a:cubicBezTo>
                  <a:pt x="6520" y="1269"/>
                  <a:pt x="6540" y="1263"/>
                  <a:pt x="6540" y="1275"/>
                </a:cubicBezTo>
                <a:cubicBezTo>
                  <a:pt x="6540" y="1275"/>
                  <a:pt x="6540" y="1275"/>
                  <a:pt x="6540" y="1294"/>
                </a:cubicBezTo>
                <a:cubicBezTo>
                  <a:pt x="6515" y="1301"/>
                  <a:pt x="6515" y="1282"/>
                  <a:pt x="6495" y="1275"/>
                </a:cubicBezTo>
                <a:cubicBezTo>
                  <a:pt x="6508" y="1269"/>
                  <a:pt x="6501" y="1250"/>
                  <a:pt x="6508" y="1244"/>
                </a:cubicBezTo>
                <a:cubicBezTo>
                  <a:pt x="6482" y="1218"/>
                  <a:pt x="6463" y="1263"/>
                  <a:pt x="6430" y="1263"/>
                </a:cubicBezTo>
                <a:cubicBezTo>
                  <a:pt x="6418" y="1250"/>
                  <a:pt x="6437" y="1244"/>
                  <a:pt x="6424" y="1231"/>
                </a:cubicBezTo>
                <a:cubicBezTo>
                  <a:pt x="6405" y="1264"/>
                  <a:pt x="6347" y="1250"/>
                  <a:pt x="6340" y="1295"/>
                </a:cubicBezTo>
                <a:cubicBezTo>
                  <a:pt x="6308" y="1282"/>
                  <a:pt x="6282" y="1295"/>
                  <a:pt x="6269" y="1320"/>
                </a:cubicBezTo>
                <a:cubicBezTo>
                  <a:pt x="6276" y="1328"/>
                  <a:pt x="6282" y="1340"/>
                  <a:pt x="6282" y="1359"/>
                </a:cubicBezTo>
                <a:cubicBezTo>
                  <a:pt x="6257" y="1359"/>
                  <a:pt x="6250" y="1385"/>
                  <a:pt x="6231" y="1404"/>
                </a:cubicBezTo>
                <a:cubicBezTo>
                  <a:pt x="6231" y="1410"/>
                  <a:pt x="6237" y="1410"/>
                  <a:pt x="6237" y="1417"/>
                </a:cubicBezTo>
                <a:cubicBezTo>
                  <a:pt x="6268" y="1423"/>
                  <a:pt x="6262" y="1392"/>
                  <a:pt x="6288" y="1398"/>
                </a:cubicBezTo>
                <a:cubicBezTo>
                  <a:pt x="6301" y="1418"/>
                  <a:pt x="6288" y="1418"/>
                  <a:pt x="6288" y="1443"/>
                </a:cubicBezTo>
                <a:cubicBezTo>
                  <a:pt x="6359" y="1437"/>
                  <a:pt x="6385" y="1385"/>
                  <a:pt x="6443" y="1385"/>
                </a:cubicBezTo>
                <a:cubicBezTo>
                  <a:pt x="6456" y="1398"/>
                  <a:pt x="6443" y="1404"/>
                  <a:pt x="6443" y="1417"/>
                </a:cubicBezTo>
                <a:cubicBezTo>
                  <a:pt x="6501" y="1410"/>
                  <a:pt x="6553" y="1403"/>
                  <a:pt x="6585" y="1372"/>
                </a:cubicBezTo>
                <a:cubicBezTo>
                  <a:pt x="6624" y="1347"/>
                  <a:pt x="6636" y="1289"/>
                  <a:pt x="6701" y="1283"/>
                </a:cubicBezTo>
                <a:cubicBezTo>
                  <a:pt x="6695" y="1295"/>
                  <a:pt x="6689" y="1295"/>
                  <a:pt x="6689" y="1302"/>
                </a:cubicBezTo>
                <a:cubicBezTo>
                  <a:pt x="6708" y="1333"/>
                  <a:pt x="6766" y="1289"/>
                  <a:pt x="6792" y="1302"/>
                </a:cubicBezTo>
                <a:cubicBezTo>
                  <a:pt x="6779" y="1372"/>
                  <a:pt x="6766" y="1353"/>
                  <a:pt x="6734" y="1417"/>
                </a:cubicBezTo>
                <a:cubicBezTo>
                  <a:pt x="6740" y="1423"/>
                  <a:pt x="6760" y="1423"/>
                  <a:pt x="6760" y="1442"/>
                </a:cubicBezTo>
                <a:cubicBezTo>
                  <a:pt x="6779" y="1436"/>
                  <a:pt x="6779" y="1410"/>
                  <a:pt x="6798" y="1410"/>
                </a:cubicBezTo>
                <a:cubicBezTo>
                  <a:pt x="6786" y="1424"/>
                  <a:pt x="6772" y="1443"/>
                  <a:pt x="6766" y="1456"/>
                </a:cubicBezTo>
                <a:cubicBezTo>
                  <a:pt x="6805" y="1474"/>
                  <a:pt x="6863" y="1456"/>
                  <a:pt x="6895" y="1443"/>
                </a:cubicBezTo>
                <a:cubicBezTo>
                  <a:pt x="6889" y="1410"/>
                  <a:pt x="6869" y="1404"/>
                  <a:pt x="6857" y="1379"/>
                </a:cubicBezTo>
                <a:cubicBezTo>
                  <a:pt x="6883" y="1315"/>
                  <a:pt x="6960" y="1315"/>
                  <a:pt x="7031" y="1309"/>
                </a:cubicBezTo>
                <a:cubicBezTo>
                  <a:pt x="7025" y="1321"/>
                  <a:pt x="7012" y="1328"/>
                  <a:pt x="6999" y="1334"/>
                </a:cubicBezTo>
                <a:cubicBezTo>
                  <a:pt x="7006" y="1354"/>
                  <a:pt x="7012" y="1366"/>
                  <a:pt x="7019" y="1379"/>
                </a:cubicBezTo>
                <a:cubicBezTo>
                  <a:pt x="7057" y="1373"/>
                  <a:pt x="7070" y="1379"/>
                  <a:pt x="7102" y="1385"/>
                </a:cubicBezTo>
                <a:cubicBezTo>
                  <a:pt x="7090" y="1436"/>
                  <a:pt x="7064" y="1493"/>
                  <a:pt x="7031" y="1538"/>
                </a:cubicBezTo>
                <a:cubicBezTo>
                  <a:pt x="6999" y="1545"/>
                  <a:pt x="6993" y="1570"/>
                  <a:pt x="6993" y="1609"/>
                </a:cubicBezTo>
                <a:cubicBezTo>
                  <a:pt x="7024" y="1628"/>
                  <a:pt x="7083" y="1590"/>
                  <a:pt x="7115" y="1577"/>
                </a:cubicBezTo>
                <a:cubicBezTo>
                  <a:pt x="7102" y="1571"/>
                  <a:pt x="7108" y="1546"/>
                  <a:pt x="7095" y="1546"/>
                </a:cubicBezTo>
                <a:cubicBezTo>
                  <a:pt x="7154" y="1482"/>
                  <a:pt x="7257" y="1546"/>
                  <a:pt x="7335" y="1527"/>
                </a:cubicBezTo>
                <a:cubicBezTo>
                  <a:pt x="7316" y="1572"/>
                  <a:pt x="7271" y="1591"/>
                  <a:pt x="7251" y="1629"/>
                </a:cubicBezTo>
                <a:cubicBezTo>
                  <a:pt x="7276" y="1629"/>
                  <a:pt x="7276" y="1661"/>
                  <a:pt x="7302" y="1661"/>
                </a:cubicBezTo>
                <a:cubicBezTo>
                  <a:pt x="7302" y="1699"/>
                  <a:pt x="7276" y="1718"/>
                  <a:pt x="7237" y="1744"/>
                </a:cubicBezTo>
                <a:cubicBezTo>
                  <a:pt x="7237" y="1750"/>
                  <a:pt x="7244" y="1750"/>
                  <a:pt x="7244" y="1756"/>
                </a:cubicBezTo>
                <a:cubicBezTo>
                  <a:pt x="7237" y="1763"/>
                  <a:pt x="7270" y="1763"/>
                  <a:pt x="7270" y="1756"/>
                </a:cubicBezTo>
                <a:cubicBezTo>
                  <a:pt x="7276" y="1763"/>
                  <a:pt x="7276" y="1782"/>
                  <a:pt x="7276" y="1788"/>
                </a:cubicBezTo>
                <a:cubicBezTo>
                  <a:pt x="7263" y="1794"/>
                  <a:pt x="7244" y="1801"/>
                  <a:pt x="7244" y="1775"/>
                </a:cubicBezTo>
                <a:cubicBezTo>
                  <a:pt x="7192" y="1788"/>
                  <a:pt x="7154" y="1814"/>
                  <a:pt x="7121" y="1839"/>
                </a:cubicBezTo>
                <a:cubicBezTo>
                  <a:pt x="7134" y="1852"/>
                  <a:pt x="7134" y="1839"/>
                  <a:pt x="7160" y="1839"/>
                </a:cubicBezTo>
                <a:cubicBezTo>
                  <a:pt x="7121" y="1871"/>
                  <a:pt x="7095" y="1916"/>
                  <a:pt x="7044" y="1928"/>
                </a:cubicBezTo>
                <a:cubicBezTo>
                  <a:pt x="7038" y="1948"/>
                  <a:pt x="7038" y="1942"/>
                  <a:pt x="7038" y="1967"/>
                </a:cubicBezTo>
                <a:cubicBezTo>
                  <a:pt x="7024" y="1961"/>
                  <a:pt x="7024" y="1948"/>
                  <a:pt x="7012" y="1942"/>
                </a:cubicBezTo>
                <a:cubicBezTo>
                  <a:pt x="6966" y="1961"/>
                  <a:pt x="6934" y="1986"/>
                  <a:pt x="6914" y="2025"/>
                </a:cubicBezTo>
                <a:cubicBezTo>
                  <a:pt x="6934" y="2037"/>
                  <a:pt x="6953" y="2037"/>
                  <a:pt x="6985" y="2044"/>
                </a:cubicBezTo>
                <a:cubicBezTo>
                  <a:pt x="7030" y="2037"/>
                  <a:pt x="7076" y="1960"/>
                  <a:pt x="7121" y="2005"/>
                </a:cubicBezTo>
                <a:cubicBezTo>
                  <a:pt x="7134" y="1980"/>
                  <a:pt x="7153" y="1980"/>
                  <a:pt x="7173" y="1973"/>
                </a:cubicBezTo>
                <a:cubicBezTo>
                  <a:pt x="7185" y="1973"/>
                  <a:pt x="7205" y="1948"/>
                  <a:pt x="7211" y="1942"/>
                </a:cubicBezTo>
                <a:cubicBezTo>
                  <a:pt x="7224" y="1942"/>
                  <a:pt x="7360" y="1973"/>
                  <a:pt x="7360" y="1973"/>
                </a:cubicBezTo>
                <a:cubicBezTo>
                  <a:pt x="7379" y="1967"/>
                  <a:pt x="7391" y="1928"/>
                  <a:pt x="7411" y="1922"/>
                </a:cubicBezTo>
                <a:cubicBezTo>
                  <a:pt x="7457" y="1897"/>
                  <a:pt x="7489" y="1916"/>
                  <a:pt x="7541" y="1897"/>
                </a:cubicBezTo>
                <a:cubicBezTo>
                  <a:pt x="7541" y="1942"/>
                  <a:pt x="7470" y="1897"/>
                  <a:pt x="7482" y="1967"/>
                </a:cubicBezTo>
                <a:cubicBezTo>
                  <a:pt x="7444" y="1993"/>
                  <a:pt x="7411" y="2012"/>
                  <a:pt x="7353" y="2012"/>
                </a:cubicBezTo>
                <a:cubicBezTo>
                  <a:pt x="7359" y="2000"/>
                  <a:pt x="7385" y="2000"/>
                  <a:pt x="7391" y="1987"/>
                </a:cubicBezTo>
                <a:cubicBezTo>
                  <a:pt x="7359" y="1968"/>
                  <a:pt x="7269" y="2018"/>
                  <a:pt x="7275" y="2063"/>
                </a:cubicBezTo>
                <a:cubicBezTo>
                  <a:pt x="7237" y="2082"/>
                  <a:pt x="7204" y="2102"/>
                  <a:pt x="7172" y="2121"/>
                </a:cubicBezTo>
                <a:cubicBezTo>
                  <a:pt x="7166" y="2141"/>
                  <a:pt x="7178" y="2141"/>
                  <a:pt x="7178" y="2160"/>
                </a:cubicBezTo>
                <a:cubicBezTo>
                  <a:pt x="7217" y="2153"/>
                  <a:pt x="7217" y="2185"/>
                  <a:pt x="7249" y="2191"/>
                </a:cubicBezTo>
                <a:cubicBezTo>
                  <a:pt x="7249" y="2211"/>
                  <a:pt x="7243" y="2230"/>
                  <a:pt x="7275" y="2236"/>
                </a:cubicBezTo>
                <a:cubicBezTo>
                  <a:pt x="7263" y="2274"/>
                  <a:pt x="7237" y="2300"/>
                  <a:pt x="7198" y="2313"/>
                </a:cubicBezTo>
                <a:cubicBezTo>
                  <a:pt x="7178" y="2313"/>
                  <a:pt x="7185" y="2288"/>
                  <a:pt x="7166" y="2288"/>
                </a:cubicBezTo>
                <a:cubicBezTo>
                  <a:pt x="7133" y="2294"/>
                  <a:pt x="7121" y="2313"/>
                  <a:pt x="7094" y="2319"/>
                </a:cubicBezTo>
                <a:cubicBezTo>
                  <a:pt x="7102" y="2338"/>
                  <a:pt x="7102" y="2338"/>
                  <a:pt x="7082" y="2351"/>
                </a:cubicBezTo>
                <a:cubicBezTo>
                  <a:pt x="7088" y="2357"/>
                  <a:pt x="7101" y="2351"/>
                  <a:pt x="7094" y="2370"/>
                </a:cubicBezTo>
                <a:cubicBezTo>
                  <a:pt x="7069" y="2376"/>
                  <a:pt x="7062" y="2389"/>
                  <a:pt x="7049" y="2401"/>
                </a:cubicBezTo>
                <a:cubicBezTo>
                  <a:pt x="6953" y="2356"/>
                  <a:pt x="6907" y="2446"/>
                  <a:pt x="6856" y="2491"/>
                </a:cubicBezTo>
                <a:cubicBezTo>
                  <a:pt x="6881" y="2498"/>
                  <a:pt x="6856" y="2510"/>
                  <a:pt x="6869" y="2529"/>
                </a:cubicBezTo>
                <a:cubicBezTo>
                  <a:pt x="6907" y="2491"/>
                  <a:pt x="6998" y="2510"/>
                  <a:pt x="6998" y="2446"/>
                </a:cubicBezTo>
                <a:cubicBezTo>
                  <a:pt x="7063" y="2421"/>
                  <a:pt x="7134" y="2427"/>
                  <a:pt x="7179" y="2364"/>
                </a:cubicBezTo>
                <a:cubicBezTo>
                  <a:pt x="7237" y="2389"/>
                  <a:pt x="7295" y="2312"/>
                  <a:pt x="7360" y="2293"/>
                </a:cubicBezTo>
                <a:cubicBezTo>
                  <a:pt x="7372" y="2300"/>
                  <a:pt x="7366" y="2326"/>
                  <a:pt x="7366" y="2338"/>
                </a:cubicBezTo>
                <a:cubicBezTo>
                  <a:pt x="7398" y="2338"/>
                  <a:pt x="7405" y="2319"/>
                  <a:pt x="7425" y="2307"/>
                </a:cubicBezTo>
                <a:cubicBezTo>
                  <a:pt x="7438" y="2313"/>
                  <a:pt x="7444" y="2319"/>
                  <a:pt x="7451" y="2319"/>
                </a:cubicBezTo>
                <a:cubicBezTo>
                  <a:pt x="7463" y="2293"/>
                  <a:pt x="7522" y="2274"/>
                  <a:pt x="7528" y="2281"/>
                </a:cubicBezTo>
                <a:cubicBezTo>
                  <a:pt x="7535" y="2293"/>
                  <a:pt x="7489" y="2319"/>
                  <a:pt x="7477" y="2338"/>
                </a:cubicBezTo>
                <a:cubicBezTo>
                  <a:pt x="7477" y="2357"/>
                  <a:pt x="7489" y="2338"/>
                  <a:pt x="7509" y="2345"/>
                </a:cubicBezTo>
                <a:cubicBezTo>
                  <a:pt x="7464" y="2370"/>
                  <a:pt x="7496" y="2396"/>
                  <a:pt x="7458" y="2421"/>
                </a:cubicBezTo>
                <a:cubicBezTo>
                  <a:pt x="7458" y="2427"/>
                  <a:pt x="7471" y="2427"/>
                  <a:pt x="7484" y="2427"/>
                </a:cubicBezTo>
                <a:cubicBezTo>
                  <a:pt x="7432" y="2460"/>
                  <a:pt x="7413" y="2518"/>
                  <a:pt x="7348" y="2530"/>
                </a:cubicBezTo>
                <a:cubicBezTo>
                  <a:pt x="7361" y="2543"/>
                  <a:pt x="7394" y="2511"/>
                  <a:pt x="7406" y="2530"/>
                </a:cubicBezTo>
                <a:cubicBezTo>
                  <a:pt x="7387" y="2544"/>
                  <a:pt x="7355" y="2581"/>
                  <a:pt x="7335" y="2575"/>
                </a:cubicBezTo>
                <a:cubicBezTo>
                  <a:pt x="7329" y="2555"/>
                  <a:pt x="7348" y="2555"/>
                  <a:pt x="7342" y="2536"/>
                </a:cubicBezTo>
                <a:cubicBezTo>
                  <a:pt x="7342" y="2524"/>
                  <a:pt x="7335" y="2555"/>
                  <a:pt x="7316" y="2543"/>
                </a:cubicBezTo>
                <a:cubicBezTo>
                  <a:pt x="7309" y="2524"/>
                  <a:pt x="7335" y="2524"/>
                  <a:pt x="7342" y="2511"/>
                </a:cubicBezTo>
                <a:cubicBezTo>
                  <a:pt x="7335" y="2499"/>
                  <a:pt x="7316" y="2492"/>
                  <a:pt x="7316" y="2511"/>
                </a:cubicBezTo>
                <a:cubicBezTo>
                  <a:pt x="7309" y="2492"/>
                  <a:pt x="7342" y="2473"/>
                  <a:pt x="7348" y="2447"/>
                </a:cubicBezTo>
                <a:cubicBezTo>
                  <a:pt x="7349" y="2445"/>
                  <a:pt x="7349" y="2443"/>
                  <a:pt x="7349" y="2442"/>
                </a:cubicBezTo>
                <a:lnTo>
                  <a:pt x="7348" y="2441"/>
                </a:lnTo>
                <a:lnTo>
                  <a:pt x="7351" y="2439"/>
                </a:lnTo>
                <a:cubicBezTo>
                  <a:pt x="7377" y="2414"/>
                  <a:pt x="7329" y="2408"/>
                  <a:pt x="7342" y="2396"/>
                </a:cubicBezTo>
                <a:cubicBezTo>
                  <a:pt x="7290" y="2402"/>
                  <a:pt x="7245" y="2428"/>
                  <a:pt x="7212" y="2460"/>
                </a:cubicBezTo>
                <a:cubicBezTo>
                  <a:pt x="7212" y="2466"/>
                  <a:pt x="7218" y="2466"/>
                  <a:pt x="7218" y="2473"/>
                </a:cubicBezTo>
                <a:cubicBezTo>
                  <a:pt x="7237" y="2473"/>
                  <a:pt x="7250" y="2460"/>
                  <a:pt x="7270" y="2460"/>
                </a:cubicBezTo>
                <a:cubicBezTo>
                  <a:pt x="7245" y="2479"/>
                  <a:pt x="7218" y="2491"/>
                  <a:pt x="7225" y="2536"/>
                </a:cubicBezTo>
                <a:cubicBezTo>
                  <a:pt x="7199" y="2536"/>
                  <a:pt x="7193" y="2543"/>
                  <a:pt x="7173" y="2543"/>
                </a:cubicBezTo>
                <a:cubicBezTo>
                  <a:pt x="7180" y="2536"/>
                  <a:pt x="7173" y="2530"/>
                  <a:pt x="7167" y="2524"/>
                </a:cubicBezTo>
                <a:cubicBezTo>
                  <a:pt x="7141" y="2536"/>
                  <a:pt x="7128" y="2569"/>
                  <a:pt x="7096" y="2581"/>
                </a:cubicBezTo>
                <a:cubicBezTo>
                  <a:pt x="7083" y="2575"/>
                  <a:pt x="7089" y="2556"/>
                  <a:pt x="7076" y="2550"/>
                </a:cubicBezTo>
                <a:cubicBezTo>
                  <a:pt x="7102" y="2518"/>
                  <a:pt x="7141" y="2537"/>
                  <a:pt x="7147" y="2499"/>
                </a:cubicBezTo>
                <a:cubicBezTo>
                  <a:pt x="7108" y="2511"/>
                  <a:pt x="7069" y="2518"/>
                  <a:pt x="7057" y="2556"/>
                </a:cubicBezTo>
                <a:cubicBezTo>
                  <a:pt x="7005" y="2550"/>
                  <a:pt x="6973" y="2608"/>
                  <a:pt x="6934" y="2620"/>
                </a:cubicBezTo>
                <a:cubicBezTo>
                  <a:pt x="6831" y="2633"/>
                  <a:pt x="6741" y="2690"/>
                  <a:pt x="6670" y="2748"/>
                </a:cubicBezTo>
                <a:cubicBezTo>
                  <a:pt x="6676" y="2735"/>
                  <a:pt x="6689" y="2735"/>
                  <a:pt x="6676" y="2723"/>
                </a:cubicBezTo>
                <a:cubicBezTo>
                  <a:pt x="6579" y="2761"/>
                  <a:pt x="6509" y="2806"/>
                  <a:pt x="6418" y="2838"/>
                </a:cubicBezTo>
                <a:cubicBezTo>
                  <a:pt x="6398" y="2852"/>
                  <a:pt x="6385" y="2864"/>
                  <a:pt x="6385" y="2877"/>
                </a:cubicBezTo>
                <a:cubicBezTo>
                  <a:pt x="6347" y="2851"/>
                  <a:pt x="6334" y="2947"/>
                  <a:pt x="6302" y="2960"/>
                </a:cubicBezTo>
                <a:cubicBezTo>
                  <a:pt x="6308" y="2979"/>
                  <a:pt x="6321" y="2960"/>
                  <a:pt x="6334" y="2960"/>
                </a:cubicBezTo>
                <a:cubicBezTo>
                  <a:pt x="6334" y="2960"/>
                  <a:pt x="6334" y="2960"/>
                  <a:pt x="6334" y="2985"/>
                </a:cubicBezTo>
                <a:cubicBezTo>
                  <a:pt x="6354" y="2972"/>
                  <a:pt x="6347" y="2998"/>
                  <a:pt x="6366" y="2998"/>
                </a:cubicBezTo>
                <a:cubicBezTo>
                  <a:pt x="6411" y="2998"/>
                  <a:pt x="6418" y="2946"/>
                  <a:pt x="6444" y="2915"/>
                </a:cubicBezTo>
                <a:cubicBezTo>
                  <a:pt x="6450" y="2921"/>
                  <a:pt x="6450" y="2934"/>
                  <a:pt x="6437" y="2946"/>
                </a:cubicBezTo>
                <a:cubicBezTo>
                  <a:pt x="6457" y="2965"/>
                  <a:pt x="6464" y="2927"/>
                  <a:pt x="6496" y="2940"/>
                </a:cubicBezTo>
                <a:cubicBezTo>
                  <a:pt x="6464" y="2998"/>
                  <a:pt x="6380" y="2991"/>
                  <a:pt x="6347" y="3043"/>
                </a:cubicBezTo>
                <a:cubicBezTo>
                  <a:pt x="6340" y="3043"/>
                  <a:pt x="6334" y="3036"/>
                  <a:pt x="6328" y="3036"/>
                </a:cubicBezTo>
                <a:cubicBezTo>
                  <a:pt x="6308" y="3074"/>
                  <a:pt x="6302" y="3158"/>
                  <a:pt x="6257" y="3183"/>
                </a:cubicBezTo>
                <a:cubicBezTo>
                  <a:pt x="6276" y="3209"/>
                  <a:pt x="6314" y="3177"/>
                  <a:pt x="6334" y="3164"/>
                </a:cubicBezTo>
                <a:cubicBezTo>
                  <a:pt x="6334" y="3138"/>
                  <a:pt x="6314" y="3138"/>
                  <a:pt x="6314" y="3113"/>
                </a:cubicBezTo>
                <a:cubicBezTo>
                  <a:pt x="6347" y="3107"/>
                  <a:pt x="6373" y="3088"/>
                  <a:pt x="6373" y="3043"/>
                </a:cubicBezTo>
                <a:cubicBezTo>
                  <a:pt x="6398" y="3024"/>
                  <a:pt x="6430" y="3030"/>
                  <a:pt x="6456" y="3011"/>
                </a:cubicBezTo>
                <a:cubicBezTo>
                  <a:pt x="6489" y="3043"/>
                  <a:pt x="6437" y="3062"/>
                  <a:pt x="6424" y="3088"/>
                </a:cubicBezTo>
                <a:cubicBezTo>
                  <a:pt x="6418" y="3088"/>
                  <a:pt x="6424" y="3100"/>
                  <a:pt x="6430" y="3107"/>
                </a:cubicBezTo>
                <a:cubicBezTo>
                  <a:pt x="6424" y="3107"/>
                  <a:pt x="6418" y="3107"/>
                  <a:pt x="6418" y="3107"/>
                </a:cubicBezTo>
                <a:cubicBezTo>
                  <a:pt x="6430" y="3113"/>
                  <a:pt x="6430" y="3107"/>
                  <a:pt x="6430" y="3107"/>
                </a:cubicBezTo>
                <a:cubicBezTo>
                  <a:pt x="6489" y="3100"/>
                  <a:pt x="6540" y="2998"/>
                  <a:pt x="6605" y="3043"/>
                </a:cubicBezTo>
                <a:cubicBezTo>
                  <a:pt x="6644" y="3043"/>
                  <a:pt x="6663" y="3017"/>
                  <a:pt x="6696" y="3004"/>
                </a:cubicBezTo>
                <a:cubicBezTo>
                  <a:pt x="6696" y="2978"/>
                  <a:pt x="6689" y="2984"/>
                  <a:pt x="6696" y="2965"/>
                </a:cubicBezTo>
                <a:cubicBezTo>
                  <a:pt x="6715" y="2959"/>
                  <a:pt x="6734" y="2953"/>
                  <a:pt x="6747" y="2934"/>
                </a:cubicBezTo>
                <a:cubicBezTo>
                  <a:pt x="6767" y="2946"/>
                  <a:pt x="6722" y="2946"/>
                  <a:pt x="6734" y="2965"/>
                </a:cubicBezTo>
                <a:cubicBezTo>
                  <a:pt x="6767" y="2972"/>
                  <a:pt x="6805" y="2953"/>
                  <a:pt x="6832" y="2940"/>
                </a:cubicBezTo>
                <a:cubicBezTo>
                  <a:pt x="6844" y="2946"/>
                  <a:pt x="6805" y="2953"/>
                  <a:pt x="6805" y="2965"/>
                </a:cubicBezTo>
                <a:cubicBezTo>
                  <a:pt x="6845" y="2965"/>
                  <a:pt x="6858" y="2934"/>
                  <a:pt x="6896" y="2940"/>
                </a:cubicBezTo>
                <a:cubicBezTo>
                  <a:pt x="6851" y="2985"/>
                  <a:pt x="6748" y="3004"/>
                  <a:pt x="6780" y="3080"/>
                </a:cubicBezTo>
                <a:cubicBezTo>
                  <a:pt x="6825" y="3068"/>
                  <a:pt x="6838" y="3004"/>
                  <a:pt x="6896" y="3023"/>
                </a:cubicBezTo>
                <a:cubicBezTo>
                  <a:pt x="6858" y="3035"/>
                  <a:pt x="6941" y="3068"/>
                  <a:pt x="6890" y="3080"/>
                </a:cubicBezTo>
                <a:cubicBezTo>
                  <a:pt x="6935" y="3099"/>
                  <a:pt x="6967" y="3054"/>
                  <a:pt x="7000" y="3042"/>
                </a:cubicBezTo>
                <a:cubicBezTo>
                  <a:pt x="7007" y="2991"/>
                  <a:pt x="6993" y="3004"/>
                  <a:pt x="6987" y="2953"/>
                </a:cubicBezTo>
                <a:cubicBezTo>
                  <a:pt x="7026" y="2984"/>
                  <a:pt x="7072" y="2933"/>
                  <a:pt x="7117" y="2914"/>
                </a:cubicBezTo>
                <a:cubicBezTo>
                  <a:pt x="7104" y="2940"/>
                  <a:pt x="7065" y="2991"/>
                  <a:pt x="7039" y="3017"/>
                </a:cubicBezTo>
                <a:cubicBezTo>
                  <a:pt x="7046" y="3023"/>
                  <a:pt x="7084" y="3017"/>
                  <a:pt x="7084" y="3004"/>
                </a:cubicBezTo>
                <a:cubicBezTo>
                  <a:pt x="7091" y="3024"/>
                  <a:pt x="7098" y="3036"/>
                  <a:pt x="7078" y="3055"/>
                </a:cubicBezTo>
                <a:cubicBezTo>
                  <a:pt x="7091" y="3068"/>
                  <a:pt x="7117" y="3049"/>
                  <a:pt x="7129" y="3068"/>
                </a:cubicBezTo>
                <a:cubicBezTo>
                  <a:pt x="7117" y="3100"/>
                  <a:pt x="7033" y="3119"/>
                  <a:pt x="7007" y="3107"/>
                </a:cubicBezTo>
                <a:cubicBezTo>
                  <a:pt x="6877" y="3145"/>
                  <a:pt x="6774" y="3183"/>
                  <a:pt x="6696" y="3286"/>
                </a:cubicBezTo>
                <a:cubicBezTo>
                  <a:pt x="6768" y="3343"/>
                  <a:pt x="6813" y="3209"/>
                  <a:pt x="6890" y="3222"/>
                </a:cubicBezTo>
                <a:cubicBezTo>
                  <a:pt x="6903" y="3216"/>
                  <a:pt x="6903" y="3190"/>
                  <a:pt x="6929" y="3190"/>
                </a:cubicBezTo>
                <a:cubicBezTo>
                  <a:pt x="6929" y="3184"/>
                  <a:pt x="6922" y="3178"/>
                  <a:pt x="6916" y="3178"/>
                </a:cubicBezTo>
                <a:cubicBezTo>
                  <a:pt x="6916" y="3152"/>
                  <a:pt x="6948" y="3164"/>
                  <a:pt x="6948" y="3139"/>
                </a:cubicBezTo>
                <a:cubicBezTo>
                  <a:pt x="6961" y="3158"/>
                  <a:pt x="6981" y="3152"/>
                  <a:pt x="6981" y="3126"/>
                </a:cubicBezTo>
                <a:cubicBezTo>
                  <a:pt x="6994" y="3126"/>
                  <a:pt x="7000" y="3139"/>
                  <a:pt x="7000" y="3145"/>
                </a:cubicBezTo>
                <a:cubicBezTo>
                  <a:pt x="7065" y="3139"/>
                  <a:pt x="7110" y="3100"/>
                  <a:pt x="7181" y="3075"/>
                </a:cubicBezTo>
                <a:cubicBezTo>
                  <a:pt x="7169" y="3095"/>
                  <a:pt x="7136" y="3088"/>
                  <a:pt x="7136" y="3114"/>
                </a:cubicBezTo>
                <a:cubicBezTo>
                  <a:pt x="7085" y="3133"/>
                  <a:pt x="7040" y="3152"/>
                  <a:pt x="7014" y="3197"/>
                </a:cubicBezTo>
                <a:lnTo>
                  <a:pt x="7020" y="3203"/>
                </a:lnTo>
                <a:cubicBezTo>
                  <a:pt x="7046" y="3203"/>
                  <a:pt x="7059" y="3183"/>
                  <a:pt x="7065" y="3164"/>
                </a:cubicBezTo>
                <a:cubicBezTo>
                  <a:pt x="7072" y="3164"/>
                  <a:pt x="7072" y="3177"/>
                  <a:pt x="7072" y="3183"/>
                </a:cubicBezTo>
                <a:cubicBezTo>
                  <a:pt x="7117" y="3157"/>
                  <a:pt x="7149" y="3183"/>
                  <a:pt x="7188" y="3144"/>
                </a:cubicBezTo>
                <a:cubicBezTo>
                  <a:pt x="7174" y="3137"/>
                  <a:pt x="7155" y="3131"/>
                  <a:pt x="7162" y="3106"/>
                </a:cubicBezTo>
                <a:cubicBezTo>
                  <a:pt x="7187" y="3106"/>
                  <a:pt x="7193" y="3093"/>
                  <a:pt x="7213" y="3099"/>
                </a:cubicBezTo>
                <a:cubicBezTo>
                  <a:pt x="7213" y="3106"/>
                  <a:pt x="7207" y="3112"/>
                  <a:pt x="7200" y="3118"/>
                </a:cubicBezTo>
                <a:cubicBezTo>
                  <a:pt x="7219" y="3099"/>
                  <a:pt x="7245" y="3125"/>
                  <a:pt x="7252" y="3099"/>
                </a:cubicBezTo>
                <a:cubicBezTo>
                  <a:pt x="7258" y="3099"/>
                  <a:pt x="7252" y="3106"/>
                  <a:pt x="7252" y="3112"/>
                </a:cubicBezTo>
                <a:cubicBezTo>
                  <a:pt x="7271" y="3112"/>
                  <a:pt x="7278" y="3099"/>
                  <a:pt x="7284" y="3087"/>
                </a:cubicBezTo>
                <a:cubicBezTo>
                  <a:pt x="7278" y="3074"/>
                  <a:pt x="7258" y="3080"/>
                  <a:pt x="7252" y="3068"/>
                </a:cubicBezTo>
                <a:cubicBezTo>
                  <a:pt x="7245" y="3055"/>
                  <a:pt x="7252" y="3043"/>
                  <a:pt x="7258" y="3036"/>
                </a:cubicBezTo>
                <a:cubicBezTo>
                  <a:pt x="7245" y="3017"/>
                  <a:pt x="7238" y="3049"/>
                  <a:pt x="7226" y="3043"/>
                </a:cubicBezTo>
                <a:cubicBezTo>
                  <a:pt x="7226" y="3036"/>
                  <a:pt x="7238" y="3030"/>
                  <a:pt x="7232" y="3030"/>
                </a:cubicBezTo>
                <a:cubicBezTo>
                  <a:pt x="7251" y="3024"/>
                  <a:pt x="7257" y="3011"/>
                  <a:pt x="7283" y="3005"/>
                </a:cubicBezTo>
                <a:cubicBezTo>
                  <a:pt x="7283" y="3005"/>
                  <a:pt x="7283" y="3005"/>
                  <a:pt x="7283" y="3030"/>
                </a:cubicBezTo>
                <a:cubicBezTo>
                  <a:pt x="7316" y="3005"/>
                  <a:pt x="7335" y="2934"/>
                  <a:pt x="7399" y="2941"/>
                </a:cubicBezTo>
                <a:cubicBezTo>
                  <a:pt x="7399" y="2966"/>
                  <a:pt x="7322" y="2960"/>
                  <a:pt x="7328" y="3005"/>
                </a:cubicBezTo>
                <a:cubicBezTo>
                  <a:pt x="7354" y="2998"/>
                  <a:pt x="7361" y="2992"/>
                  <a:pt x="7393" y="2998"/>
                </a:cubicBezTo>
                <a:cubicBezTo>
                  <a:pt x="7367" y="3011"/>
                  <a:pt x="7367" y="3031"/>
                  <a:pt x="7367" y="3050"/>
                </a:cubicBezTo>
                <a:cubicBezTo>
                  <a:pt x="7373" y="3056"/>
                  <a:pt x="7406" y="3069"/>
                  <a:pt x="7412" y="3056"/>
                </a:cubicBezTo>
                <a:cubicBezTo>
                  <a:pt x="7425" y="3062"/>
                  <a:pt x="7412" y="3088"/>
                  <a:pt x="7412" y="3101"/>
                </a:cubicBezTo>
                <a:cubicBezTo>
                  <a:pt x="7412" y="3107"/>
                  <a:pt x="7432" y="3107"/>
                  <a:pt x="7432" y="3120"/>
                </a:cubicBezTo>
                <a:cubicBezTo>
                  <a:pt x="7451" y="3126"/>
                  <a:pt x="7444" y="3107"/>
                  <a:pt x="7470" y="3114"/>
                </a:cubicBezTo>
                <a:cubicBezTo>
                  <a:pt x="7496" y="3139"/>
                  <a:pt x="7490" y="3203"/>
                  <a:pt x="7541" y="3203"/>
                </a:cubicBezTo>
                <a:cubicBezTo>
                  <a:pt x="7535" y="3229"/>
                  <a:pt x="7535" y="3229"/>
                  <a:pt x="7548" y="3254"/>
                </a:cubicBezTo>
                <a:cubicBezTo>
                  <a:pt x="7560" y="3254"/>
                  <a:pt x="7560" y="3235"/>
                  <a:pt x="7580" y="3242"/>
                </a:cubicBezTo>
                <a:cubicBezTo>
                  <a:pt x="7594" y="3209"/>
                  <a:pt x="7619" y="3190"/>
                  <a:pt x="7645" y="3178"/>
                </a:cubicBezTo>
                <a:cubicBezTo>
                  <a:pt x="7619" y="3158"/>
                  <a:pt x="7606" y="3197"/>
                  <a:pt x="7580" y="3203"/>
                </a:cubicBezTo>
                <a:cubicBezTo>
                  <a:pt x="7574" y="3183"/>
                  <a:pt x="7619" y="3177"/>
                  <a:pt x="7619" y="3158"/>
                </a:cubicBezTo>
                <a:cubicBezTo>
                  <a:pt x="7625" y="3145"/>
                  <a:pt x="7625" y="3126"/>
                  <a:pt x="7612" y="3126"/>
                </a:cubicBezTo>
                <a:cubicBezTo>
                  <a:pt x="7632" y="3126"/>
                  <a:pt x="7632" y="3100"/>
                  <a:pt x="7639" y="3088"/>
                </a:cubicBezTo>
                <a:cubicBezTo>
                  <a:pt x="7658" y="3094"/>
                  <a:pt x="7652" y="3113"/>
                  <a:pt x="7665" y="3119"/>
                </a:cubicBezTo>
                <a:cubicBezTo>
                  <a:pt x="7684" y="3119"/>
                  <a:pt x="7697" y="3107"/>
                  <a:pt x="7710" y="3100"/>
                </a:cubicBezTo>
                <a:cubicBezTo>
                  <a:pt x="7716" y="3100"/>
                  <a:pt x="7716" y="3107"/>
                  <a:pt x="7716" y="3113"/>
                </a:cubicBezTo>
                <a:cubicBezTo>
                  <a:pt x="7748" y="3119"/>
                  <a:pt x="7755" y="3094"/>
                  <a:pt x="7781" y="3094"/>
                </a:cubicBezTo>
                <a:cubicBezTo>
                  <a:pt x="7748" y="3132"/>
                  <a:pt x="7703" y="3158"/>
                  <a:pt x="7651" y="3177"/>
                </a:cubicBezTo>
                <a:cubicBezTo>
                  <a:pt x="7651" y="3177"/>
                  <a:pt x="7651" y="3177"/>
                  <a:pt x="7651" y="3216"/>
                </a:cubicBezTo>
                <a:cubicBezTo>
                  <a:pt x="7676" y="3216"/>
                  <a:pt x="7676" y="3197"/>
                  <a:pt x="7703" y="3203"/>
                </a:cubicBezTo>
                <a:cubicBezTo>
                  <a:pt x="7722" y="3234"/>
                  <a:pt x="7748" y="3222"/>
                  <a:pt x="7774" y="3216"/>
                </a:cubicBezTo>
                <a:cubicBezTo>
                  <a:pt x="7780" y="3184"/>
                  <a:pt x="7754" y="3177"/>
                  <a:pt x="7754" y="3145"/>
                </a:cubicBezTo>
                <a:cubicBezTo>
                  <a:pt x="7766" y="3139"/>
                  <a:pt x="7785" y="3133"/>
                  <a:pt x="7805" y="3126"/>
                </a:cubicBezTo>
                <a:cubicBezTo>
                  <a:pt x="7818" y="3114"/>
                  <a:pt x="7831" y="3069"/>
                  <a:pt x="7811" y="3056"/>
                </a:cubicBezTo>
                <a:cubicBezTo>
                  <a:pt x="7876" y="3017"/>
                  <a:pt x="7947" y="2953"/>
                  <a:pt x="8025" y="2947"/>
                </a:cubicBezTo>
                <a:cubicBezTo>
                  <a:pt x="8031" y="2947"/>
                  <a:pt x="8037" y="2941"/>
                  <a:pt x="8037" y="2928"/>
                </a:cubicBezTo>
                <a:cubicBezTo>
                  <a:pt x="8056" y="2934"/>
                  <a:pt x="8095" y="2903"/>
                  <a:pt x="8115" y="2928"/>
                </a:cubicBezTo>
                <a:cubicBezTo>
                  <a:pt x="8134" y="2922"/>
                  <a:pt x="8172" y="2908"/>
                  <a:pt x="8160" y="2877"/>
                </a:cubicBezTo>
                <a:cubicBezTo>
                  <a:pt x="8198" y="2870"/>
                  <a:pt x="8250" y="2870"/>
                  <a:pt x="8276" y="2838"/>
                </a:cubicBezTo>
                <a:cubicBezTo>
                  <a:pt x="8282" y="2870"/>
                  <a:pt x="8205" y="2877"/>
                  <a:pt x="8185" y="2908"/>
                </a:cubicBezTo>
                <a:cubicBezTo>
                  <a:pt x="8192" y="2915"/>
                  <a:pt x="8205" y="2915"/>
                  <a:pt x="8205" y="2908"/>
                </a:cubicBezTo>
                <a:cubicBezTo>
                  <a:pt x="8217" y="2915"/>
                  <a:pt x="8198" y="2946"/>
                  <a:pt x="8179" y="2940"/>
                </a:cubicBezTo>
                <a:cubicBezTo>
                  <a:pt x="8179" y="2940"/>
                  <a:pt x="8179" y="2940"/>
                  <a:pt x="8179" y="2915"/>
                </a:cubicBezTo>
                <a:cubicBezTo>
                  <a:pt x="8115" y="2928"/>
                  <a:pt x="8075" y="3017"/>
                  <a:pt x="8024" y="2953"/>
                </a:cubicBezTo>
                <a:cubicBezTo>
                  <a:pt x="8010" y="2960"/>
                  <a:pt x="8004" y="2966"/>
                  <a:pt x="7998" y="2966"/>
                </a:cubicBezTo>
                <a:cubicBezTo>
                  <a:pt x="7998" y="2979"/>
                  <a:pt x="8004" y="2985"/>
                  <a:pt x="8010" y="2991"/>
                </a:cubicBezTo>
                <a:cubicBezTo>
                  <a:pt x="7991" y="3017"/>
                  <a:pt x="7965" y="3024"/>
                  <a:pt x="7946" y="3043"/>
                </a:cubicBezTo>
                <a:cubicBezTo>
                  <a:pt x="7959" y="3055"/>
                  <a:pt x="7984" y="3024"/>
                  <a:pt x="8004" y="3024"/>
                </a:cubicBezTo>
                <a:cubicBezTo>
                  <a:pt x="7984" y="3043"/>
                  <a:pt x="7965" y="3056"/>
                  <a:pt x="7939" y="3069"/>
                </a:cubicBezTo>
                <a:cubicBezTo>
                  <a:pt x="7958" y="3088"/>
                  <a:pt x="7984" y="3062"/>
                  <a:pt x="7991" y="3056"/>
                </a:cubicBezTo>
                <a:cubicBezTo>
                  <a:pt x="8119" y="3088"/>
                  <a:pt x="8158" y="2998"/>
                  <a:pt x="8249" y="2998"/>
                </a:cubicBezTo>
                <a:cubicBezTo>
                  <a:pt x="8249" y="3017"/>
                  <a:pt x="8229" y="3017"/>
                  <a:pt x="8229" y="3030"/>
                </a:cubicBezTo>
                <a:cubicBezTo>
                  <a:pt x="8243" y="3043"/>
                  <a:pt x="8268" y="3011"/>
                  <a:pt x="8294" y="3011"/>
                </a:cubicBezTo>
                <a:cubicBezTo>
                  <a:pt x="8281" y="3055"/>
                  <a:pt x="8204" y="3036"/>
                  <a:pt x="8209" y="3093"/>
                </a:cubicBezTo>
                <a:cubicBezTo>
                  <a:pt x="8183" y="3087"/>
                  <a:pt x="8183" y="3106"/>
                  <a:pt x="8171" y="3112"/>
                </a:cubicBezTo>
                <a:cubicBezTo>
                  <a:pt x="8100" y="3106"/>
                  <a:pt x="8041" y="3156"/>
                  <a:pt x="7996" y="3195"/>
                </a:cubicBezTo>
                <a:cubicBezTo>
                  <a:pt x="7977" y="3189"/>
                  <a:pt x="7970" y="3195"/>
                  <a:pt x="7970" y="3214"/>
                </a:cubicBezTo>
                <a:cubicBezTo>
                  <a:pt x="7925" y="3208"/>
                  <a:pt x="7848" y="3233"/>
                  <a:pt x="7854" y="3278"/>
                </a:cubicBezTo>
                <a:cubicBezTo>
                  <a:pt x="7841" y="3278"/>
                  <a:pt x="7828" y="3303"/>
                  <a:pt x="7822" y="3278"/>
                </a:cubicBezTo>
                <a:cubicBezTo>
                  <a:pt x="7764" y="3297"/>
                  <a:pt x="7758" y="3361"/>
                  <a:pt x="7699" y="3367"/>
                </a:cubicBezTo>
                <a:cubicBezTo>
                  <a:pt x="7706" y="3354"/>
                  <a:pt x="7602" y="3316"/>
                  <a:pt x="7596" y="3361"/>
                </a:cubicBezTo>
                <a:cubicBezTo>
                  <a:pt x="7622" y="3386"/>
                  <a:pt x="7602" y="3412"/>
                  <a:pt x="7602" y="3444"/>
                </a:cubicBezTo>
                <a:cubicBezTo>
                  <a:pt x="7609" y="3456"/>
                  <a:pt x="7641" y="3437"/>
                  <a:pt x="7635" y="3463"/>
                </a:cubicBezTo>
                <a:cubicBezTo>
                  <a:pt x="7660" y="3463"/>
                  <a:pt x="7660" y="3444"/>
                  <a:pt x="7680" y="3444"/>
                </a:cubicBezTo>
                <a:cubicBezTo>
                  <a:pt x="7680" y="3470"/>
                  <a:pt x="7654" y="3470"/>
                  <a:pt x="7647" y="3489"/>
                </a:cubicBezTo>
                <a:cubicBezTo>
                  <a:pt x="7666" y="3508"/>
                  <a:pt x="7686" y="3527"/>
                  <a:pt x="7699" y="3520"/>
                </a:cubicBezTo>
                <a:cubicBezTo>
                  <a:pt x="7705" y="3533"/>
                  <a:pt x="7680" y="3527"/>
                  <a:pt x="7692" y="3552"/>
                </a:cubicBezTo>
                <a:cubicBezTo>
                  <a:pt x="7731" y="3558"/>
                  <a:pt x="7718" y="3520"/>
                  <a:pt x="7763" y="3527"/>
                </a:cubicBezTo>
                <a:cubicBezTo>
                  <a:pt x="7731" y="3572"/>
                  <a:pt x="7673" y="3584"/>
                  <a:pt x="7647" y="3629"/>
                </a:cubicBezTo>
                <a:cubicBezTo>
                  <a:pt x="7641" y="3598"/>
                  <a:pt x="7576" y="3655"/>
                  <a:pt x="7511" y="3674"/>
                </a:cubicBezTo>
                <a:cubicBezTo>
                  <a:pt x="7479" y="3681"/>
                  <a:pt x="7433" y="3713"/>
                  <a:pt x="7421" y="3745"/>
                </a:cubicBezTo>
                <a:cubicBezTo>
                  <a:pt x="7382" y="3726"/>
                  <a:pt x="7368" y="3777"/>
                  <a:pt x="7356" y="3802"/>
                </a:cubicBezTo>
                <a:cubicBezTo>
                  <a:pt x="7350" y="3815"/>
                  <a:pt x="7342" y="3796"/>
                  <a:pt x="7330" y="3808"/>
                </a:cubicBezTo>
                <a:cubicBezTo>
                  <a:pt x="7337" y="3847"/>
                  <a:pt x="7305" y="3860"/>
                  <a:pt x="7317" y="3879"/>
                </a:cubicBezTo>
                <a:cubicBezTo>
                  <a:pt x="7323" y="3885"/>
                  <a:pt x="7362" y="3904"/>
                  <a:pt x="7362" y="3879"/>
                </a:cubicBezTo>
                <a:cubicBezTo>
                  <a:pt x="7381" y="3899"/>
                  <a:pt x="7336" y="3899"/>
                  <a:pt x="7336" y="3917"/>
                </a:cubicBezTo>
                <a:cubicBezTo>
                  <a:pt x="7330" y="3924"/>
                  <a:pt x="7336" y="3924"/>
                  <a:pt x="7342" y="3936"/>
                </a:cubicBezTo>
                <a:cubicBezTo>
                  <a:pt x="7368" y="3936"/>
                  <a:pt x="7375" y="3911"/>
                  <a:pt x="7401" y="3911"/>
                </a:cubicBezTo>
                <a:cubicBezTo>
                  <a:pt x="7395" y="3937"/>
                  <a:pt x="7395" y="3944"/>
                  <a:pt x="7401" y="3969"/>
                </a:cubicBezTo>
                <a:cubicBezTo>
                  <a:pt x="7350" y="4001"/>
                  <a:pt x="7311" y="4046"/>
                  <a:pt x="7252" y="4071"/>
                </a:cubicBezTo>
                <a:cubicBezTo>
                  <a:pt x="7272" y="4033"/>
                  <a:pt x="7221" y="4039"/>
                  <a:pt x="7201" y="4026"/>
                </a:cubicBezTo>
                <a:cubicBezTo>
                  <a:pt x="7188" y="4040"/>
                  <a:pt x="7207" y="4059"/>
                  <a:pt x="7201" y="4065"/>
                </a:cubicBezTo>
                <a:cubicBezTo>
                  <a:pt x="7169" y="4071"/>
                  <a:pt x="7149" y="4085"/>
                  <a:pt x="7143" y="4110"/>
                </a:cubicBezTo>
                <a:cubicBezTo>
                  <a:pt x="7149" y="4135"/>
                  <a:pt x="7162" y="4116"/>
                  <a:pt x="7175" y="4123"/>
                </a:cubicBezTo>
                <a:cubicBezTo>
                  <a:pt x="7168" y="4155"/>
                  <a:pt x="7123" y="4161"/>
                  <a:pt x="7155" y="4174"/>
                </a:cubicBezTo>
                <a:cubicBezTo>
                  <a:pt x="7143" y="4187"/>
                  <a:pt x="7129" y="4213"/>
                  <a:pt x="7084" y="4213"/>
                </a:cubicBezTo>
                <a:cubicBezTo>
                  <a:pt x="7078" y="4232"/>
                  <a:pt x="7064" y="4251"/>
                  <a:pt x="7058" y="4270"/>
                </a:cubicBezTo>
                <a:cubicBezTo>
                  <a:pt x="7052" y="4264"/>
                  <a:pt x="7026" y="4251"/>
                  <a:pt x="7026" y="4270"/>
                </a:cubicBezTo>
                <a:cubicBezTo>
                  <a:pt x="7000" y="4258"/>
                  <a:pt x="7000" y="4219"/>
                  <a:pt x="7000" y="4187"/>
                </a:cubicBezTo>
                <a:cubicBezTo>
                  <a:pt x="6955" y="4200"/>
                  <a:pt x="6955" y="4233"/>
                  <a:pt x="6922" y="4251"/>
                </a:cubicBezTo>
                <a:cubicBezTo>
                  <a:pt x="6929" y="4265"/>
                  <a:pt x="6942" y="4278"/>
                  <a:pt x="6942" y="4290"/>
                </a:cubicBezTo>
                <a:cubicBezTo>
                  <a:pt x="6962" y="4296"/>
                  <a:pt x="6955" y="4278"/>
                  <a:pt x="6974" y="4284"/>
                </a:cubicBezTo>
                <a:cubicBezTo>
                  <a:pt x="6968" y="4309"/>
                  <a:pt x="6929" y="4309"/>
                  <a:pt x="6929" y="4348"/>
                </a:cubicBezTo>
                <a:cubicBezTo>
                  <a:pt x="6903" y="4341"/>
                  <a:pt x="6891" y="4354"/>
                  <a:pt x="6871" y="4373"/>
                </a:cubicBezTo>
                <a:cubicBezTo>
                  <a:pt x="6851" y="4379"/>
                  <a:pt x="6858" y="4354"/>
                  <a:pt x="6845" y="4348"/>
                </a:cubicBezTo>
                <a:cubicBezTo>
                  <a:pt x="6806" y="4348"/>
                  <a:pt x="6813" y="4380"/>
                  <a:pt x="6800" y="4405"/>
                </a:cubicBezTo>
                <a:cubicBezTo>
                  <a:pt x="6806" y="4418"/>
                  <a:pt x="6820" y="4386"/>
                  <a:pt x="6832" y="4405"/>
                </a:cubicBezTo>
                <a:cubicBezTo>
                  <a:pt x="6820" y="4419"/>
                  <a:pt x="6806" y="4431"/>
                  <a:pt x="6794" y="4450"/>
                </a:cubicBezTo>
                <a:cubicBezTo>
                  <a:pt x="6833" y="4444"/>
                  <a:pt x="6852" y="4457"/>
                  <a:pt x="6884" y="4431"/>
                </a:cubicBezTo>
                <a:cubicBezTo>
                  <a:pt x="6892" y="4450"/>
                  <a:pt x="6865" y="4438"/>
                  <a:pt x="6872" y="4457"/>
                </a:cubicBezTo>
                <a:cubicBezTo>
                  <a:pt x="6904" y="4457"/>
                  <a:pt x="6904" y="4418"/>
                  <a:pt x="6930" y="4412"/>
                </a:cubicBezTo>
                <a:cubicBezTo>
                  <a:pt x="6930" y="4443"/>
                  <a:pt x="6910" y="4469"/>
                  <a:pt x="6898" y="4488"/>
                </a:cubicBezTo>
                <a:cubicBezTo>
                  <a:pt x="6950" y="4552"/>
                  <a:pt x="6975" y="4418"/>
                  <a:pt x="7034" y="4450"/>
                </a:cubicBezTo>
                <a:cubicBezTo>
                  <a:pt x="7034" y="4476"/>
                  <a:pt x="7008" y="4476"/>
                  <a:pt x="7001" y="4501"/>
                </a:cubicBezTo>
                <a:cubicBezTo>
                  <a:pt x="6995" y="4482"/>
                  <a:pt x="6982" y="4488"/>
                  <a:pt x="6969" y="4495"/>
                </a:cubicBezTo>
                <a:cubicBezTo>
                  <a:pt x="6962" y="4514"/>
                  <a:pt x="6988" y="4501"/>
                  <a:pt x="6982" y="4520"/>
                </a:cubicBezTo>
                <a:cubicBezTo>
                  <a:pt x="7053" y="4500"/>
                  <a:pt x="7136" y="4411"/>
                  <a:pt x="7059" y="4347"/>
                </a:cubicBezTo>
                <a:cubicBezTo>
                  <a:pt x="7098" y="4334"/>
                  <a:pt x="7111" y="4353"/>
                  <a:pt x="7156" y="4334"/>
                </a:cubicBezTo>
                <a:cubicBezTo>
                  <a:pt x="7150" y="4302"/>
                  <a:pt x="7150" y="4289"/>
                  <a:pt x="7176" y="4283"/>
                </a:cubicBezTo>
                <a:cubicBezTo>
                  <a:pt x="7169" y="4270"/>
                  <a:pt x="7157" y="4270"/>
                  <a:pt x="7163" y="4251"/>
                </a:cubicBezTo>
                <a:cubicBezTo>
                  <a:pt x="7175" y="4228"/>
                  <a:pt x="7199" y="4266"/>
                  <a:pt x="7207" y="4239"/>
                </a:cubicBezTo>
                <a:lnTo>
                  <a:pt x="7207" y="4238"/>
                </a:lnTo>
                <a:lnTo>
                  <a:pt x="7207" y="4240"/>
                </a:lnTo>
                <a:cubicBezTo>
                  <a:pt x="7205" y="4258"/>
                  <a:pt x="7217" y="4281"/>
                  <a:pt x="7228" y="4303"/>
                </a:cubicBezTo>
                <a:cubicBezTo>
                  <a:pt x="7215" y="4322"/>
                  <a:pt x="7202" y="4341"/>
                  <a:pt x="7189" y="4360"/>
                </a:cubicBezTo>
                <a:cubicBezTo>
                  <a:pt x="7228" y="4360"/>
                  <a:pt x="7286" y="4328"/>
                  <a:pt x="7299" y="4296"/>
                </a:cubicBezTo>
                <a:cubicBezTo>
                  <a:pt x="7318" y="4309"/>
                  <a:pt x="7324" y="4296"/>
                  <a:pt x="7344" y="4284"/>
                </a:cubicBezTo>
                <a:cubicBezTo>
                  <a:pt x="7344" y="4278"/>
                  <a:pt x="7338" y="4278"/>
                  <a:pt x="7338" y="4271"/>
                </a:cubicBezTo>
                <a:cubicBezTo>
                  <a:pt x="7312" y="4271"/>
                  <a:pt x="7312" y="4284"/>
                  <a:pt x="7293" y="4284"/>
                </a:cubicBezTo>
                <a:cubicBezTo>
                  <a:pt x="7305" y="4240"/>
                  <a:pt x="7357" y="4227"/>
                  <a:pt x="7376" y="4188"/>
                </a:cubicBezTo>
                <a:cubicBezTo>
                  <a:pt x="7370" y="4169"/>
                  <a:pt x="7357" y="4214"/>
                  <a:pt x="7344" y="4195"/>
                </a:cubicBezTo>
                <a:cubicBezTo>
                  <a:pt x="7363" y="4181"/>
                  <a:pt x="7369" y="4156"/>
                  <a:pt x="7395" y="4150"/>
                </a:cubicBezTo>
                <a:cubicBezTo>
                  <a:pt x="7395" y="4169"/>
                  <a:pt x="7376" y="4162"/>
                  <a:pt x="7383" y="4181"/>
                </a:cubicBezTo>
                <a:cubicBezTo>
                  <a:pt x="7395" y="4174"/>
                  <a:pt x="7409" y="4161"/>
                  <a:pt x="7415" y="4142"/>
                </a:cubicBezTo>
                <a:cubicBezTo>
                  <a:pt x="7428" y="4149"/>
                  <a:pt x="7402" y="4168"/>
                  <a:pt x="7402" y="4174"/>
                </a:cubicBezTo>
                <a:cubicBezTo>
                  <a:pt x="7415" y="4200"/>
                  <a:pt x="7435" y="4244"/>
                  <a:pt x="7474" y="4213"/>
                </a:cubicBezTo>
                <a:cubicBezTo>
                  <a:pt x="7467" y="4194"/>
                  <a:pt x="7447" y="4180"/>
                  <a:pt x="7467" y="4155"/>
                </a:cubicBezTo>
                <a:cubicBezTo>
                  <a:pt x="7481" y="4169"/>
                  <a:pt x="7474" y="4194"/>
                  <a:pt x="7493" y="4194"/>
                </a:cubicBezTo>
                <a:cubicBezTo>
                  <a:pt x="7526" y="4169"/>
                  <a:pt x="7558" y="4136"/>
                  <a:pt x="7603" y="4117"/>
                </a:cubicBezTo>
                <a:cubicBezTo>
                  <a:pt x="7648" y="4194"/>
                  <a:pt x="7512" y="4142"/>
                  <a:pt x="7512" y="4206"/>
                </a:cubicBezTo>
                <a:cubicBezTo>
                  <a:pt x="7486" y="4206"/>
                  <a:pt x="7474" y="4220"/>
                  <a:pt x="7474" y="4245"/>
                </a:cubicBezTo>
                <a:cubicBezTo>
                  <a:pt x="7506" y="4251"/>
                  <a:pt x="7493" y="4284"/>
                  <a:pt x="7506" y="4303"/>
                </a:cubicBezTo>
                <a:cubicBezTo>
                  <a:pt x="7474" y="4323"/>
                  <a:pt x="7435" y="4367"/>
                  <a:pt x="7409" y="4412"/>
                </a:cubicBezTo>
                <a:cubicBezTo>
                  <a:pt x="7402" y="4431"/>
                  <a:pt x="7428" y="4425"/>
                  <a:pt x="7415" y="4450"/>
                </a:cubicBezTo>
                <a:cubicBezTo>
                  <a:pt x="7390" y="4450"/>
                  <a:pt x="7357" y="4457"/>
                  <a:pt x="7370" y="4508"/>
                </a:cubicBezTo>
                <a:cubicBezTo>
                  <a:pt x="7331" y="4527"/>
                  <a:pt x="7274" y="4540"/>
                  <a:pt x="7254" y="4578"/>
                </a:cubicBezTo>
                <a:cubicBezTo>
                  <a:pt x="7254" y="4585"/>
                  <a:pt x="7260" y="4585"/>
                  <a:pt x="7267" y="4597"/>
                </a:cubicBezTo>
                <a:cubicBezTo>
                  <a:pt x="7331" y="4571"/>
                  <a:pt x="7389" y="4533"/>
                  <a:pt x="7447" y="4495"/>
                </a:cubicBezTo>
                <a:cubicBezTo>
                  <a:pt x="7455" y="4565"/>
                  <a:pt x="7325" y="4546"/>
                  <a:pt x="7325" y="4623"/>
                </a:cubicBezTo>
                <a:cubicBezTo>
                  <a:pt x="7338" y="4623"/>
                  <a:pt x="7345" y="4636"/>
                  <a:pt x="7345" y="4668"/>
                </a:cubicBezTo>
                <a:cubicBezTo>
                  <a:pt x="7357" y="4668"/>
                  <a:pt x="7357" y="4649"/>
                  <a:pt x="7383" y="4655"/>
                </a:cubicBezTo>
                <a:cubicBezTo>
                  <a:pt x="7390" y="4674"/>
                  <a:pt x="7364" y="4661"/>
                  <a:pt x="7357" y="4668"/>
                </a:cubicBezTo>
                <a:cubicBezTo>
                  <a:pt x="7357" y="4675"/>
                  <a:pt x="7364" y="4706"/>
                  <a:pt x="7364" y="4706"/>
                </a:cubicBezTo>
                <a:cubicBezTo>
                  <a:pt x="7396" y="4732"/>
                  <a:pt x="7441" y="4668"/>
                  <a:pt x="7396" y="4732"/>
                </a:cubicBezTo>
                <a:cubicBezTo>
                  <a:pt x="7396" y="4744"/>
                  <a:pt x="7416" y="4732"/>
                  <a:pt x="7416" y="4725"/>
                </a:cubicBezTo>
                <a:cubicBezTo>
                  <a:pt x="7416" y="4770"/>
                  <a:pt x="7493" y="4739"/>
                  <a:pt x="7500" y="4700"/>
                </a:cubicBezTo>
                <a:cubicBezTo>
                  <a:pt x="7551" y="4700"/>
                  <a:pt x="7609" y="4668"/>
                  <a:pt x="7622" y="4611"/>
                </a:cubicBezTo>
                <a:cubicBezTo>
                  <a:pt x="7596" y="4611"/>
                  <a:pt x="7577" y="4617"/>
                  <a:pt x="7557" y="4623"/>
                </a:cubicBezTo>
                <a:cubicBezTo>
                  <a:pt x="7557" y="4597"/>
                  <a:pt x="7570" y="4546"/>
                  <a:pt x="7557" y="4521"/>
                </a:cubicBezTo>
                <a:cubicBezTo>
                  <a:pt x="7570" y="4508"/>
                  <a:pt x="7577" y="4527"/>
                  <a:pt x="7590" y="4514"/>
                </a:cubicBezTo>
                <a:cubicBezTo>
                  <a:pt x="7564" y="4476"/>
                  <a:pt x="7616" y="4450"/>
                  <a:pt x="7648" y="4438"/>
                </a:cubicBezTo>
                <a:cubicBezTo>
                  <a:pt x="7642" y="4463"/>
                  <a:pt x="7629" y="4483"/>
                  <a:pt x="7609" y="4502"/>
                </a:cubicBezTo>
                <a:cubicBezTo>
                  <a:pt x="7609" y="4527"/>
                  <a:pt x="7622" y="4514"/>
                  <a:pt x="7642" y="4514"/>
                </a:cubicBezTo>
                <a:cubicBezTo>
                  <a:pt x="7635" y="4540"/>
                  <a:pt x="7628" y="4572"/>
                  <a:pt x="7616" y="4591"/>
                </a:cubicBezTo>
                <a:cubicBezTo>
                  <a:pt x="7616" y="4597"/>
                  <a:pt x="7623" y="4604"/>
                  <a:pt x="7635" y="4604"/>
                </a:cubicBezTo>
                <a:cubicBezTo>
                  <a:pt x="7629" y="4610"/>
                  <a:pt x="7629" y="4623"/>
                  <a:pt x="7623" y="4629"/>
                </a:cubicBezTo>
                <a:cubicBezTo>
                  <a:pt x="7635" y="4642"/>
                  <a:pt x="7654" y="4629"/>
                  <a:pt x="7674" y="4623"/>
                </a:cubicBezTo>
                <a:cubicBezTo>
                  <a:pt x="7674" y="4661"/>
                  <a:pt x="7635" y="4649"/>
                  <a:pt x="7629" y="4680"/>
                </a:cubicBezTo>
                <a:cubicBezTo>
                  <a:pt x="7635" y="4687"/>
                  <a:pt x="7674" y="4668"/>
                  <a:pt x="7661" y="4699"/>
                </a:cubicBezTo>
                <a:cubicBezTo>
                  <a:pt x="7694" y="4718"/>
                  <a:pt x="7700" y="4687"/>
                  <a:pt x="7733" y="4687"/>
                </a:cubicBezTo>
                <a:cubicBezTo>
                  <a:pt x="7726" y="4693"/>
                  <a:pt x="7726" y="4705"/>
                  <a:pt x="7720" y="4712"/>
                </a:cubicBezTo>
                <a:cubicBezTo>
                  <a:pt x="7720" y="4724"/>
                  <a:pt x="7740" y="4718"/>
                  <a:pt x="7740" y="4731"/>
                </a:cubicBezTo>
                <a:cubicBezTo>
                  <a:pt x="7817" y="4698"/>
                  <a:pt x="7888" y="4647"/>
                  <a:pt x="7965" y="4622"/>
                </a:cubicBezTo>
                <a:cubicBezTo>
                  <a:pt x="7914" y="4673"/>
                  <a:pt x="7823" y="4692"/>
                  <a:pt x="7785" y="4756"/>
                </a:cubicBezTo>
                <a:cubicBezTo>
                  <a:pt x="7746" y="4756"/>
                  <a:pt x="7733" y="4782"/>
                  <a:pt x="7714" y="4801"/>
                </a:cubicBezTo>
                <a:cubicBezTo>
                  <a:pt x="7772" y="4776"/>
                  <a:pt x="7830" y="4743"/>
                  <a:pt x="7894" y="4724"/>
                </a:cubicBezTo>
                <a:cubicBezTo>
                  <a:pt x="7888" y="4750"/>
                  <a:pt x="7888" y="4757"/>
                  <a:pt x="7882" y="4782"/>
                </a:cubicBezTo>
                <a:cubicBezTo>
                  <a:pt x="7857" y="4782"/>
                  <a:pt x="7857" y="4757"/>
                  <a:pt x="7830" y="4763"/>
                </a:cubicBezTo>
                <a:cubicBezTo>
                  <a:pt x="7817" y="4769"/>
                  <a:pt x="7830" y="4808"/>
                  <a:pt x="7811" y="4814"/>
                </a:cubicBezTo>
                <a:cubicBezTo>
                  <a:pt x="7772" y="4795"/>
                  <a:pt x="7766" y="4840"/>
                  <a:pt x="7740" y="4853"/>
                </a:cubicBezTo>
                <a:cubicBezTo>
                  <a:pt x="7753" y="4866"/>
                  <a:pt x="7779" y="4866"/>
                  <a:pt x="7759" y="4885"/>
                </a:cubicBezTo>
                <a:cubicBezTo>
                  <a:pt x="7818" y="4910"/>
                  <a:pt x="7850" y="4878"/>
                  <a:pt x="7824" y="4833"/>
                </a:cubicBezTo>
                <a:cubicBezTo>
                  <a:pt x="7830" y="4827"/>
                  <a:pt x="7837" y="4814"/>
                  <a:pt x="7837" y="4808"/>
                </a:cubicBezTo>
                <a:cubicBezTo>
                  <a:pt x="7888" y="4833"/>
                  <a:pt x="7875" y="4763"/>
                  <a:pt x="7920" y="4769"/>
                </a:cubicBezTo>
                <a:cubicBezTo>
                  <a:pt x="7914" y="4789"/>
                  <a:pt x="7895" y="4802"/>
                  <a:pt x="7869" y="4814"/>
                </a:cubicBezTo>
                <a:cubicBezTo>
                  <a:pt x="7875" y="4827"/>
                  <a:pt x="7869" y="4827"/>
                  <a:pt x="7875" y="4846"/>
                </a:cubicBezTo>
                <a:cubicBezTo>
                  <a:pt x="7869" y="4852"/>
                  <a:pt x="7849" y="4852"/>
                  <a:pt x="7843" y="4865"/>
                </a:cubicBezTo>
                <a:cubicBezTo>
                  <a:pt x="7869" y="4859"/>
                  <a:pt x="7914" y="4852"/>
                  <a:pt x="7934" y="4833"/>
                </a:cubicBezTo>
                <a:cubicBezTo>
                  <a:pt x="7921" y="4885"/>
                  <a:pt x="7850" y="4885"/>
                  <a:pt x="7811" y="4910"/>
                </a:cubicBezTo>
                <a:cubicBezTo>
                  <a:pt x="7753" y="4949"/>
                  <a:pt x="7714" y="5013"/>
                  <a:pt x="7637" y="5019"/>
                </a:cubicBezTo>
                <a:cubicBezTo>
                  <a:pt x="7624" y="5000"/>
                  <a:pt x="7624" y="4987"/>
                  <a:pt x="7605" y="4987"/>
                </a:cubicBezTo>
                <a:cubicBezTo>
                  <a:pt x="7605" y="4975"/>
                  <a:pt x="7618" y="4968"/>
                  <a:pt x="7624" y="4956"/>
                </a:cubicBezTo>
                <a:cubicBezTo>
                  <a:pt x="7611" y="4956"/>
                  <a:pt x="7611" y="4937"/>
                  <a:pt x="7605" y="4931"/>
                </a:cubicBezTo>
                <a:cubicBezTo>
                  <a:pt x="7592" y="4931"/>
                  <a:pt x="7592" y="4943"/>
                  <a:pt x="7572" y="4943"/>
                </a:cubicBezTo>
                <a:cubicBezTo>
                  <a:pt x="7572" y="4969"/>
                  <a:pt x="7585" y="4976"/>
                  <a:pt x="7552" y="4988"/>
                </a:cubicBezTo>
                <a:cubicBezTo>
                  <a:pt x="7552" y="5001"/>
                  <a:pt x="7552" y="5013"/>
                  <a:pt x="7565" y="5013"/>
                </a:cubicBezTo>
                <a:cubicBezTo>
                  <a:pt x="7546" y="5039"/>
                  <a:pt x="7481" y="5058"/>
                  <a:pt x="7526" y="5096"/>
                </a:cubicBezTo>
                <a:cubicBezTo>
                  <a:pt x="7494" y="5103"/>
                  <a:pt x="7449" y="5096"/>
                  <a:pt x="7443" y="5135"/>
                </a:cubicBezTo>
                <a:cubicBezTo>
                  <a:pt x="7423" y="5141"/>
                  <a:pt x="7429" y="5122"/>
                  <a:pt x="7417" y="5122"/>
                </a:cubicBezTo>
                <a:cubicBezTo>
                  <a:pt x="7403" y="5129"/>
                  <a:pt x="7397" y="5142"/>
                  <a:pt x="7397" y="5161"/>
                </a:cubicBezTo>
                <a:cubicBezTo>
                  <a:pt x="7383" y="5161"/>
                  <a:pt x="7390" y="5142"/>
                  <a:pt x="7377" y="5142"/>
                </a:cubicBezTo>
                <a:cubicBezTo>
                  <a:pt x="7352" y="5168"/>
                  <a:pt x="7383" y="5174"/>
                  <a:pt x="7403" y="5193"/>
                </a:cubicBezTo>
                <a:cubicBezTo>
                  <a:pt x="7423" y="5181"/>
                  <a:pt x="7442" y="5168"/>
                  <a:pt x="7462" y="5162"/>
                </a:cubicBezTo>
                <a:cubicBezTo>
                  <a:pt x="7462" y="5174"/>
                  <a:pt x="7462" y="5187"/>
                  <a:pt x="7449" y="5193"/>
                </a:cubicBezTo>
                <a:cubicBezTo>
                  <a:pt x="7449" y="5206"/>
                  <a:pt x="7462" y="5206"/>
                  <a:pt x="7481" y="5200"/>
                </a:cubicBezTo>
                <a:cubicBezTo>
                  <a:pt x="7475" y="5219"/>
                  <a:pt x="7481" y="5219"/>
                  <a:pt x="7475" y="5231"/>
                </a:cubicBezTo>
                <a:cubicBezTo>
                  <a:pt x="7488" y="5244"/>
                  <a:pt x="7500" y="5218"/>
                  <a:pt x="7488" y="5257"/>
                </a:cubicBezTo>
                <a:cubicBezTo>
                  <a:pt x="7539" y="5263"/>
                  <a:pt x="7571" y="5212"/>
                  <a:pt x="7597" y="5212"/>
                </a:cubicBezTo>
                <a:cubicBezTo>
                  <a:pt x="7585" y="5231"/>
                  <a:pt x="7559" y="5231"/>
                  <a:pt x="7546" y="5250"/>
                </a:cubicBezTo>
                <a:cubicBezTo>
                  <a:pt x="7552" y="5270"/>
                  <a:pt x="7540" y="5270"/>
                  <a:pt x="7546" y="5289"/>
                </a:cubicBezTo>
                <a:cubicBezTo>
                  <a:pt x="7527" y="5302"/>
                  <a:pt x="7507" y="5302"/>
                  <a:pt x="7507" y="5328"/>
                </a:cubicBezTo>
                <a:cubicBezTo>
                  <a:pt x="7494" y="5334"/>
                  <a:pt x="7494" y="5315"/>
                  <a:pt x="7488" y="5315"/>
                </a:cubicBezTo>
                <a:cubicBezTo>
                  <a:pt x="7481" y="5321"/>
                  <a:pt x="7481" y="5328"/>
                  <a:pt x="7468" y="5328"/>
                </a:cubicBezTo>
                <a:cubicBezTo>
                  <a:pt x="7481" y="5334"/>
                  <a:pt x="7488" y="5347"/>
                  <a:pt x="7494" y="5359"/>
                </a:cubicBezTo>
                <a:cubicBezTo>
                  <a:pt x="7520" y="5328"/>
                  <a:pt x="7578" y="5347"/>
                  <a:pt x="7597" y="5289"/>
                </a:cubicBezTo>
                <a:cubicBezTo>
                  <a:pt x="7636" y="5321"/>
                  <a:pt x="7650" y="5264"/>
                  <a:pt x="7701" y="5270"/>
                </a:cubicBezTo>
                <a:cubicBezTo>
                  <a:pt x="7701" y="5276"/>
                  <a:pt x="7714" y="5302"/>
                  <a:pt x="7701" y="5302"/>
                </a:cubicBezTo>
                <a:cubicBezTo>
                  <a:pt x="7707" y="5314"/>
                  <a:pt x="7714" y="5302"/>
                  <a:pt x="7733" y="5308"/>
                </a:cubicBezTo>
                <a:cubicBezTo>
                  <a:pt x="7707" y="5328"/>
                  <a:pt x="7695" y="5347"/>
                  <a:pt x="7656" y="5353"/>
                </a:cubicBezTo>
                <a:cubicBezTo>
                  <a:pt x="7662" y="5321"/>
                  <a:pt x="7675" y="5308"/>
                  <a:pt x="7701" y="5295"/>
                </a:cubicBezTo>
                <a:cubicBezTo>
                  <a:pt x="7661" y="5289"/>
                  <a:pt x="7630" y="5340"/>
                  <a:pt x="7610" y="5372"/>
                </a:cubicBezTo>
                <a:cubicBezTo>
                  <a:pt x="7616" y="5378"/>
                  <a:pt x="7642" y="5359"/>
                  <a:pt x="7642" y="5347"/>
                </a:cubicBezTo>
                <a:cubicBezTo>
                  <a:pt x="7662" y="5373"/>
                  <a:pt x="7610" y="5385"/>
                  <a:pt x="7597" y="5404"/>
                </a:cubicBezTo>
                <a:cubicBezTo>
                  <a:pt x="7585" y="5404"/>
                  <a:pt x="7585" y="5385"/>
                  <a:pt x="7565" y="5392"/>
                </a:cubicBezTo>
                <a:cubicBezTo>
                  <a:pt x="7552" y="5392"/>
                  <a:pt x="7545" y="5404"/>
                  <a:pt x="7545" y="5417"/>
                </a:cubicBezTo>
                <a:cubicBezTo>
                  <a:pt x="7565" y="5423"/>
                  <a:pt x="7558" y="5436"/>
                  <a:pt x="7578" y="5448"/>
                </a:cubicBezTo>
                <a:cubicBezTo>
                  <a:pt x="7649" y="5410"/>
                  <a:pt x="7688" y="5333"/>
                  <a:pt x="7785" y="5314"/>
                </a:cubicBezTo>
                <a:cubicBezTo>
                  <a:pt x="7791" y="5295"/>
                  <a:pt x="7771" y="5295"/>
                  <a:pt x="7765" y="5283"/>
                </a:cubicBezTo>
                <a:cubicBezTo>
                  <a:pt x="7765" y="5276"/>
                  <a:pt x="7771" y="5270"/>
                  <a:pt x="7771" y="5264"/>
                </a:cubicBezTo>
                <a:cubicBezTo>
                  <a:pt x="7771" y="5251"/>
                  <a:pt x="7765" y="5264"/>
                  <a:pt x="7759" y="5264"/>
                </a:cubicBezTo>
                <a:cubicBezTo>
                  <a:pt x="7765" y="5257"/>
                  <a:pt x="7765" y="5238"/>
                  <a:pt x="7765" y="5219"/>
                </a:cubicBezTo>
                <a:cubicBezTo>
                  <a:pt x="7784" y="5219"/>
                  <a:pt x="7784" y="5193"/>
                  <a:pt x="7810" y="5200"/>
                </a:cubicBezTo>
                <a:cubicBezTo>
                  <a:pt x="7804" y="5187"/>
                  <a:pt x="7791" y="5187"/>
                  <a:pt x="7797" y="5168"/>
                </a:cubicBezTo>
                <a:cubicBezTo>
                  <a:pt x="7830" y="5168"/>
                  <a:pt x="7868" y="5162"/>
                  <a:pt x="7901" y="5143"/>
                </a:cubicBezTo>
                <a:cubicBezTo>
                  <a:pt x="7901" y="5156"/>
                  <a:pt x="7894" y="5156"/>
                  <a:pt x="7894" y="5162"/>
                </a:cubicBezTo>
                <a:cubicBezTo>
                  <a:pt x="7965" y="5168"/>
                  <a:pt x="7965" y="5098"/>
                  <a:pt x="8017" y="5085"/>
                </a:cubicBezTo>
                <a:cubicBezTo>
                  <a:pt x="7992" y="5098"/>
                  <a:pt x="8023" y="5117"/>
                  <a:pt x="8043" y="5104"/>
                </a:cubicBezTo>
                <a:cubicBezTo>
                  <a:pt x="8049" y="5118"/>
                  <a:pt x="8004" y="5124"/>
                  <a:pt x="8004" y="5149"/>
                </a:cubicBezTo>
                <a:cubicBezTo>
                  <a:pt x="7984" y="5156"/>
                  <a:pt x="7984" y="5143"/>
                  <a:pt x="7972" y="5143"/>
                </a:cubicBezTo>
                <a:cubicBezTo>
                  <a:pt x="7953" y="5143"/>
                  <a:pt x="7959" y="5169"/>
                  <a:pt x="7959" y="5188"/>
                </a:cubicBezTo>
                <a:cubicBezTo>
                  <a:pt x="7940" y="5194"/>
                  <a:pt x="7920" y="5207"/>
                  <a:pt x="7908" y="5213"/>
                </a:cubicBezTo>
                <a:cubicBezTo>
                  <a:pt x="7908" y="5227"/>
                  <a:pt x="7920" y="5233"/>
                  <a:pt x="7914" y="5252"/>
                </a:cubicBezTo>
                <a:cubicBezTo>
                  <a:pt x="7908" y="5265"/>
                  <a:pt x="7868" y="5278"/>
                  <a:pt x="7888" y="5297"/>
                </a:cubicBezTo>
                <a:cubicBezTo>
                  <a:pt x="7856" y="5336"/>
                  <a:pt x="7811" y="5328"/>
                  <a:pt x="7785" y="5367"/>
                </a:cubicBezTo>
                <a:cubicBezTo>
                  <a:pt x="7797" y="5367"/>
                  <a:pt x="7804" y="5355"/>
                  <a:pt x="7823" y="5361"/>
                </a:cubicBezTo>
                <a:cubicBezTo>
                  <a:pt x="7817" y="5386"/>
                  <a:pt x="7785" y="5392"/>
                  <a:pt x="7785" y="5431"/>
                </a:cubicBezTo>
                <a:cubicBezTo>
                  <a:pt x="7830" y="5405"/>
                  <a:pt x="7888" y="5392"/>
                  <a:pt x="7920" y="5373"/>
                </a:cubicBezTo>
                <a:cubicBezTo>
                  <a:pt x="7914" y="5411"/>
                  <a:pt x="7836" y="5424"/>
                  <a:pt x="7823" y="5469"/>
                </a:cubicBezTo>
                <a:cubicBezTo>
                  <a:pt x="7836" y="5475"/>
                  <a:pt x="7849" y="5482"/>
                  <a:pt x="7856" y="5463"/>
                </a:cubicBezTo>
                <a:cubicBezTo>
                  <a:pt x="7869" y="5463"/>
                  <a:pt x="7863" y="5482"/>
                  <a:pt x="7875" y="5482"/>
                </a:cubicBezTo>
                <a:cubicBezTo>
                  <a:pt x="7920" y="5456"/>
                  <a:pt x="7953" y="5424"/>
                  <a:pt x="8018" y="5430"/>
                </a:cubicBezTo>
                <a:cubicBezTo>
                  <a:pt x="8030" y="5449"/>
                  <a:pt x="8005" y="5494"/>
                  <a:pt x="7979" y="5501"/>
                </a:cubicBezTo>
                <a:cubicBezTo>
                  <a:pt x="7979" y="5501"/>
                  <a:pt x="7979" y="5501"/>
                  <a:pt x="7979" y="5482"/>
                </a:cubicBezTo>
                <a:cubicBezTo>
                  <a:pt x="7908" y="5482"/>
                  <a:pt x="7895" y="5553"/>
                  <a:pt x="7857" y="5584"/>
                </a:cubicBezTo>
                <a:cubicBezTo>
                  <a:pt x="7850" y="5591"/>
                  <a:pt x="7830" y="5578"/>
                  <a:pt x="7830" y="5603"/>
                </a:cubicBezTo>
                <a:cubicBezTo>
                  <a:pt x="7792" y="5559"/>
                  <a:pt x="7746" y="5642"/>
                  <a:pt x="7695" y="5642"/>
                </a:cubicBezTo>
                <a:cubicBezTo>
                  <a:pt x="7726" y="5584"/>
                  <a:pt x="7785" y="5539"/>
                  <a:pt x="7817" y="5475"/>
                </a:cubicBezTo>
                <a:cubicBezTo>
                  <a:pt x="7811" y="5463"/>
                  <a:pt x="7778" y="5475"/>
                  <a:pt x="7772" y="5463"/>
                </a:cubicBezTo>
                <a:cubicBezTo>
                  <a:pt x="7778" y="5449"/>
                  <a:pt x="7785" y="5443"/>
                  <a:pt x="7778" y="5424"/>
                </a:cubicBezTo>
                <a:cubicBezTo>
                  <a:pt x="7765" y="5424"/>
                  <a:pt x="7759" y="5424"/>
                  <a:pt x="7759" y="5437"/>
                </a:cubicBezTo>
                <a:cubicBezTo>
                  <a:pt x="7746" y="5430"/>
                  <a:pt x="7765" y="5418"/>
                  <a:pt x="7752" y="5411"/>
                </a:cubicBezTo>
                <a:cubicBezTo>
                  <a:pt x="7707" y="5424"/>
                  <a:pt x="7707" y="5475"/>
                  <a:pt x="7669" y="5488"/>
                </a:cubicBezTo>
                <a:cubicBezTo>
                  <a:pt x="7662" y="5482"/>
                  <a:pt x="7662" y="5475"/>
                  <a:pt x="7662" y="5463"/>
                </a:cubicBezTo>
                <a:cubicBezTo>
                  <a:pt x="7643" y="5469"/>
                  <a:pt x="7611" y="5463"/>
                  <a:pt x="7617" y="5494"/>
                </a:cubicBezTo>
                <a:cubicBezTo>
                  <a:pt x="7605" y="5494"/>
                  <a:pt x="7598" y="5507"/>
                  <a:pt x="7579" y="5501"/>
                </a:cubicBezTo>
                <a:cubicBezTo>
                  <a:pt x="7559" y="5532"/>
                  <a:pt x="7507" y="5538"/>
                  <a:pt x="7488" y="5577"/>
                </a:cubicBezTo>
                <a:cubicBezTo>
                  <a:pt x="7468" y="5565"/>
                  <a:pt x="7455" y="5584"/>
                  <a:pt x="7429" y="5584"/>
                </a:cubicBezTo>
                <a:cubicBezTo>
                  <a:pt x="7429" y="5557"/>
                  <a:pt x="7455" y="5557"/>
                  <a:pt x="7468" y="5545"/>
                </a:cubicBezTo>
                <a:cubicBezTo>
                  <a:pt x="7442" y="5513"/>
                  <a:pt x="7384" y="5552"/>
                  <a:pt x="7365" y="5584"/>
                </a:cubicBezTo>
                <a:cubicBezTo>
                  <a:pt x="7390" y="5647"/>
                  <a:pt x="7338" y="5654"/>
                  <a:pt x="7306" y="5679"/>
                </a:cubicBezTo>
                <a:cubicBezTo>
                  <a:pt x="7293" y="5653"/>
                  <a:pt x="7320" y="5647"/>
                  <a:pt x="7332" y="5628"/>
                </a:cubicBezTo>
                <a:cubicBezTo>
                  <a:pt x="7326" y="5602"/>
                  <a:pt x="7300" y="5609"/>
                  <a:pt x="7287" y="5609"/>
                </a:cubicBezTo>
                <a:cubicBezTo>
                  <a:pt x="7312" y="5565"/>
                  <a:pt x="7365" y="5551"/>
                  <a:pt x="7403" y="5526"/>
                </a:cubicBezTo>
                <a:cubicBezTo>
                  <a:pt x="7403" y="5494"/>
                  <a:pt x="7391" y="5487"/>
                  <a:pt x="7403" y="5456"/>
                </a:cubicBezTo>
                <a:cubicBezTo>
                  <a:pt x="7410" y="5462"/>
                  <a:pt x="7416" y="5468"/>
                  <a:pt x="7416" y="5481"/>
                </a:cubicBezTo>
                <a:cubicBezTo>
                  <a:pt x="7429" y="5487"/>
                  <a:pt x="7429" y="5475"/>
                  <a:pt x="7442" y="5475"/>
                </a:cubicBezTo>
                <a:cubicBezTo>
                  <a:pt x="7448" y="5442"/>
                  <a:pt x="7428" y="5442"/>
                  <a:pt x="7422" y="5423"/>
                </a:cubicBezTo>
                <a:cubicBezTo>
                  <a:pt x="7441" y="5417"/>
                  <a:pt x="7435" y="5392"/>
                  <a:pt x="7461" y="5392"/>
                </a:cubicBezTo>
                <a:cubicBezTo>
                  <a:pt x="7461" y="5392"/>
                  <a:pt x="7461" y="5392"/>
                  <a:pt x="7461" y="5360"/>
                </a:cubicBezTo>
                <a:cubicBezTo>
                  <a:pt x="7416" y="5379"/>
                  <a:pt x="7371" y="5424"/>
                  <a:pt x="7351" y="5449"/>
                </a:cubicBezTo>
                <a:cubicBezTo>
                  <a:pt x="7351" y="5468"/>
                  <a:pt x="7338" y="5443"/>
                  <a:pt x="7338" y="5437"/>
                </a:cubicBezTo>
                <a:cubicBezTo>
                  <a:pt x="7332" y="5443"/>
                  <a:pt x="7326" y="5449"/>
                  <a:pt x="7306" y="5449"/>
                </a:cubicBezTo>
                <a:cubicBezTo>
                  <a:pt x="7300" y="5443"/>
                  <a:pt x="7345" y="5443"/>
                  <a:pt x="7332" y="5404"/>
                </a:cubicBezTo>
                <a:cubicBezTo>
                  <a:pt x="7326" y="5404"/>
                  <a:pt x="7293" y="5404"/>
                  <a:pt x="7287" y="5385"/>
                </a:cubicBezTo>
                <a:cubicBezTo>
                  <a:pt x="7293" y="5385"/>
                  <a:pt x="7358" y="5392"/>
                  <a:pt x="7338" y="5366"/>
                </a:cubicBezTo>
                <a:cubicBezTo>
                  <a:pt x="7319" y="5379"/>
                  <a:pt x="7351" y="5341"/>
                  <a:pt x="7345" y="5373"/>
                </a:cubicBezTo>
                <a:cubicBezTo>
                  <a:pt x="7365" y="5366"/>
                  <a:pt x="7371" y="5347"/>
                  <a:pt x="7371" y="5321"/>
                </a:cubicBezTo>
                <a:cubicBezTo>
                  <a:pt x="7390" y="5340"/>
                  <a:pt x="7403" y="5296"/>
                  <a:pt x="7416" y="5321"/>
                </a:cubicBezTo>
                <a:cubicBezTo>
                  <a:pt x="7423" y="5302"/>
                  <a:pt x="7410" y="5290"/>
                  <a:pt x="7436" y="5290"/>
                </a:cubicBezTo>
                <a:cubicBezTo>
                  <a:pt x="7436" y="5264"/>
                  <a:pt x="7416" y="5264"/>
                  <a:pt x="7410" y="5245"/>
                </a:cubicBezTo>
                <a:cubicBezTo>
                  <a:pt x="7402" y="5219"/>
                  <a:pt x="7428" y="5225"/>
                  <a:pt x="7422" y="5200"/>
                </a:cubicBezTo>
                <a:cubicBezTo>
                  <a:pt x="7403" y="5200"/>
                  <a:pt x="7397" y="5219"/>
                  <a:pt x="7371" y="5219"/>
                </a:cubicBezTo>
                <a:cubicBezTo>
                  <a:pt x="7371" y="5206"/>
                  <a:pt x="7383" y="5200"/>
                  <a:pt x="7383" y="5193"/>
                </a:cubicBezTo>
                <a:cubicBezTo>
                  <a:pt x="7351" y="5181"/>
                  <a:pt x="7332" y="5193"/>
                  <a:pt x="7306" y="5206"/>
                </a:cubicBezTo>
                <a:cubicBezTo>
                  <a:pt x="7293" y="5193"/>
                  <a:pt x="7320" y="5180"/>
                  <a:pt x="7326" y="5167"/>
                </a:cubicBezTo>
                <a:cubicBezTo>
                  <a:pt x="7301" y="5174"/>
                  <a:pt x="7293" y="5161"/>
                  <a:pt x="7281" y="5122"/>
                </a:cubicBezTo>
                <a:cubicBezTo>
                  <a:pt x="7236" y="5135"/>
                  <a:pt x="7216" y="5167"/>
                  <a:pt x="7203" y="5199"/>
                </a:cubicBezTo>
                <a:cubicBezTo>
                  <a:pt x="7191" y="5193"/>
                  <a:pt x="7184" y="5161"/>
                  <a:pt x="7165" y="5180"/>
                </a:cubicBezTo>
                <a:cubicBezTo>
                  <a:pt x="7184" y="5186"/>
                  <a:pt x="7196" y="5231"/>
                  <a:pt x="7216" y="5212"/>
                </a:cubicBezTo>
                <a:cubicBezTo>
                  <a:pt x="7229" y="5250"/>
                  <a:pt x="7152" y="5257"/>
                  <a:pt x="7132" y="5288"/>
                </a:cubicBezTo>
                <a:cubicBezTo>
                  <a:pt x="7120" y="5268"/>
                  <a:pt x="7094" y="5256"/>
                  <a:pt x="7087" y="5237"/>
                </a:cubicBezTo>
                <a:cubicBezTo>
                  <a:pt x="7061" y="5244"/>
                  <a:pt x="7094" y="5263"/>
                  <a:pt x="7068" y="5276"/>
                </a:cubicBezTo>
                <a:cubicBezTo>
                  <a:pt x="7061" y="5257"/>
                  <a:pt x="7061" y="5269"/>
                  <a:pt x="7048" y="5263"/>
                </a:cubicBezTo>
                <a:cubicBezTo>
                  <a:pt x="7041" y="5244"/>
                  <a:pt x="7061" y="5250"/>
                  <a:pt x="7061" y="5231"/>
                </a:cubicBezTo>
                <a:cubicBezTo>
                  <a:pt x="7054" y="5225"/>
                  <a:pt x="7054" y="5225"/>
                  <a:pt x="7054" y="5219"/>
                </a:cubicBezTo>
                <a:cubicBezTo>
                  <a:pt x="7022" y="5219"/>
                  <a:pt x="7003" y="5238"/>
                  <a:pt x="7015" y="5270"/>
                </a:cubicBezTo>
                <a:cubicBezTo>
                  <a:pt x="6990" y="5276"/>
                  <a:pt x="6990" y="5315"/>
                  <a:pt x="6970" y="5328"/>
                </a:cubicBezTo>
                <a:cubicBezTo>
                  <a:pt x="6958" y="5321"/>
                  <a:pt x="6990" y="5309"/>
                  <a:pt x="6970" y="5296"/>
                </a:cubicBezTo>
                <a:cubicBezTo>
                  <a:pt x="6964" y="5302"/>
                  <a:pt x="6958" y="5309"/>
                  <a:pt x="6958" y="5315"/>
                </a:cubicBezTo>
                <a:cubicBezTo>
                  <a:pt x="6938" y="5302"/>
                  <a:pt x="6964" y="5283"/>
                  <a:pt x="6964" y="5270"/>
                </a:cubicBezTo>
                <a:cubicBezTo>
                  <a:pt x="6945" y="5231"/>
                  <a:pt x="6880" y="5276"/>
                  <a:pt x="6848" y="5289"/>
                </a:cubicBezTo>
                <a:cubicBezTo>
                  <a:pt x="6855" y="5309"/>
                  <a:pt x="6868" y="5315"/>
                  <a:pt x="6868" y="5334"/>
                </a:cubicBezTo>
                <a:cubicBezTo>
                  <a:pt x="6888" y="5334"/>
                  <a:pt x="6888" y="5321"/>
                  <a:pt x="6894" y="5309"/>
                </a:cubicBezTo>
                <a:cubicBezTo>
                  <a:pt x="6900" y="5334"/>
                  <a:pt x="6926" y="5321"/>
                  <a:pt x="6933" y="5328"/>
                </a:cubicBezTo>
                <a:cubicBezTo>
                  <a:pt x="6939" y="5353"/>
                  <a:pt x="6894" y="5378"/>
                  <a:pt x="6888" y="5417"/>
                </a:cubicBezTo>
                <a:cubicBezTo>
                  <a:pt x="6900" y="5423"/>
                  <a:pt x="6946" y="5391"/>
                  <a:pt x="6926" y="5372"/>
                </a:cubicBezTo>
                <a:cubicBezTo>
                  <a:pt x="6926" y="5359"/>
                  <a:pt x="6959" y="5391"/>
                  <a:pt x="6965" y="5372"/>
                </a:cubicBezTo>
                <a:cubicBezTo>
                  <a:pt x="6971" y="5378"/>
                  <a:pt x="6933" y="5398"/>
                  <a:pt x="6959" y="5417"/>
                </a:cubicBezTo>
                <a:cubicBezTo>
                  <a:pt x="6881" y="5423"/>
                  <a:pt x="6824" y="5455"/>
                  <a:pt x="6765" y="5506"/>
                </a:cubicBezTo>
                <a:cubicBezTo>
                  <a:pt x="6765" y="5519"/>
                  <a:pt x="6771" y="5519"/>
                  <a:pt x="6771" y="5531"/>
                </a:cubicBezTo>
                <a:cubicBezTo>
                  <a:pt x="6739" y="5525"/>
                  <a:pt x="6733" y="5569"/>
                  <a:pt x="6713" y="5550"/>
                </a:cubicBezTo>
                <a:cubicBezTo>
                  <a:pt x="6719" y="5570"/>
                  <a:pt x="6719" y="5583"/>
                  <a:pt x="6713" y="5602"/>
                </a:cubicBezTo>
                <a:cubicBezTo>
                  <a:pt x="6707" y="5595"/>
                  <a:pt x="6707" y="5583"/>
                  <a:pt x="6707" y="5570"/>
                </a:cubicBezTo>
                <a:cubicBezTo>
                  <a:pt x="6700" y="5576"/>
                  <a:pt x="6693" y="5576"/>
                  <a:pt x="6687" y="5576"/>
                </a:cubicBezTo>
                <a:cubicBezTo>
                  <a:pt x="6661" y="5602"/>
                  <a:pt x="6681" y="5621"/>
                  <a:pt x="6693" y="5659"/>
                </a:cubicBezTo>
                <a:cubicBezTo>
                  <a:pt x="6738" y="5653"/>
                  <a:pt x="6732" y="5595"/>
                  <a:pt x="6771" y="5583"/>
                </a:cubicBezTo>
                <a:cubicBezTo>
                  <a:pt x="6771" y="5621"/>
                  <a:pt x="6764" y="5647"/>
                  <a:pt x="6726" y="5659"/>
                </a:cubicBezTo>
                <a:cubicBezTo>
                  <a:pt x="6726" y="5672"/>
                  <a:pt x="6752" y="5678"/>
                  <a:pt x="6752" y="5666"/>
                </a:cubicBezTo>
                <a:cubicBezTo>
                  <a:pt x="6752" y="5685"/>
                  <a:pt x="6758" y="5704"/>
                  <a:pt x="6764" y="5730"/>
                </a:cubicBezTo>
                <a:cubicBezTo>
                  <a:pt x="6784" y="5723"/>
                  <a:pt x="6790" y="5685"/>
                  <a:pt x="6823" y="5704"/>
                </a:cubicBezTo>
                <a:cubicBezTo>
                  <a:pt x="6816" y="5717"/>
                  <a:pt x="6829" y="5723"/>
                  <a:pt x="6829" y="5736"/>
                </a:cubicBezTo>
                <a:cubicBezTo>
                  <a:pt x="6804" y="5723"/>
                  <a:pt x="6798" y="5723"/>
                  <a:pt x="6778" y="5742"/>
                </a:cubicBezTo>
                <a:cubicBezTo>
                  <a:pt x="6784" y="5755"/>
                  <a:pt x="6784" y="5761"/>
                  <a:pt x="6790" y="5767"/>
                </a:cubicBezTo>
                <a:cubicBezTo>
                  <a:pt x="6771" y="5780"/>
                  <a:pt x="6752" y="5761"/>
                  <a:pt x="6732" y="5761"/>
                </a:cubicBezTo>
                <a:cubicBezTo>
                  <a:pt x="6739" y="5729"/>
                  <a:pt x="6739" y="5754"/>
                  <a:pt x="6752" y="5722"/>
                </a:cubicBezTo>
                <a:cubicBezTo>
                  <a:pt x="6752" y="5716"/>
                  <a:pt x="6732" y="5722"/>
                  <a:pt x="6732" y="5710"/>
                </a:cubicBezTo>
                <a:cubicBezTo>
                  <a:pt x="6726" y="5716"/>
                  <a:pt x="6726" y="5729"/>
                  <a:pt x="6719" y="5741"/>
                </a:cubicBezTo>
                <a:cubicBezTo>
                  <a:pt x="6707" y="5728"/>
                  <a:pt x="6726" y="5715"/>
                  <a:pt x="6719" y="5696"/>
                </a:cubicBezTo>
                <a:cubicBezTo>
                  <a:pt x="6707" y="5696"/>
                  <a:pt x="6687" y="5696"/>
                  <a:pt x="6687" y="5709"/>
                </a:cubicBezTo>
                <a:cubicBezTo>
                  <a:pt x="6687" y="5703"/>
                  <a:pt x="6674" y="5671"/>
                  <a:pt x="6642" y="5677"/>
                </a:cubicBezTo>
                <a:cubicBezTo>
                  <a:pt x="6642" y="5665"/>
                  <a:pt x="6648" y="5652"/>
                  <a:pt x="6668" y="5659"/>
                </a:cubicBezTo>
                <a:cubicBezTo>
                  <a:pt x="6648" y="5639"/>
                  <a:pt x="6668" y="5620"/>
                  <a:pt x="6642" y="5620"/>
                </a:cubicBezTo>
                <a:cubicBezTo>
                  <a:pt x="6636" y="5601"/>
                  <a:pt x="6655" y="5607"/>
                  <a:pt x="6662" y="5607"/>
                </a:cubicBezTo>
                <a:cubicBezTo>
                  <a:pt x="6668" y="5581"/>
                  <a:pt x="6642" y="5581"/>
                  <a:pt x="6642" y="5556"/>
                </a:cubicBezTo>
                <a:cubicBezTo>
                  <a:pt x="6655" y="5537"/>
                  <a:pt x="6693" y="5537"/>
                  <a:pt x="6687" y="5498"/>
                </a:cubicBezTo>
                <a:cubicBezTo>
                  <a:pt x="6610" y="5486"/>
                  <a:pt x="6591" y="5595"/>
                  <a:pt x="6532" y="5601"/>
                </a:cubicBezTo>
                <a:cubicBezTo>
                  <a:pt x="6532" y="5626"/>
                  <a:pt x="6525" y="5652"/>
                  <a:pt x="6545" y="5665"/>
                </a:cubicBezTo>
                <a:cubicBezTo>
                  <a:pt x="6545" y="5685"/>
                  <a:pt x="6526" y="5685"/>
                  <a:pt x="6532" y="5704"/>
                </a:cubicBezTo>
                <a:cubicBezTo>
                  <a:pt x="6494" y="5704"/>
                  <a:pt x="6494" y="5736"/>
                  <a:pt x="6467" y="5742"/>
                </a:cubicBezTo>
                <a:cubicBezTo>
                  <a:pt x="6474" y="5767"/>
                  <a:pt x="6493" y="5774"/>
                  <a:pt x="6519" y="5767"/>
                </a:cubicBezTo>
                <a:cubicBezTo>
                  <a:pt x="6525" y="5800"/>
                  <a:pt x="6499" y="5825"/>
                  <a:pt x="6460" y="5831"/>
                </a:cubicBezTo>
                <a:cubicBezTo>
                  <a:pt x="6447" y="5818"/>
                  <a:pt x="6473" y="5812"/>
                  <a:pt x="6473" y="5786"/>
                </a:cubicBezTo>
                <a:cubicBezTo>
                  <a:pt x="6467" y="5780"/>
                  <a:pt x="6453" y="5780"/>
                  <a:pt x="6441" y="5780"/>
                </a:cubicBezTo>
                <a:cubicBezTo>
                  <a:pt x="6447" y="5767"/>
                  <a:pt x="6467" y="5774"/>
                  <a:pt x="6467" y="5761"/>
                </a:cubicBezTo>
                <a:cubicBezTo>
                  <a:pt x="6441" y="5774"/>
                  <a:pt x="6415" y="5774"/>
                  <a:pt x="6389" y="5761"/>
                </a:cubicBezTo>
                <a:cubicBezTo>
                  <a:pt x="6389" y="5755"/>
                  <a:pt x="6402" y="5749"/>
                  <a:pt x="6402" y="5742"/>
                </a:cubicBezTo>
                <a:cubicBezTo>
                  <a:pt x="6389" y="5736"/>
                  <a:pt x="6383" y="5711"/>
                  <a:pt x="6357" y="5717"/>
                </a:cubicBezTo>
                <a:cubicBezTo>
                  <a:pt x="6351" y="5781"/>
                  <a:pt x="6253" y="5812"/>
                  <a:pt x="6286" y="5876"/>
                </a:cubicBezTo>
                <a:cubicBezTo>
                  <a:pt x="6267" y="5902"/>
                  <a:pt x="6261" y="5864"/>
                  <a:pt x="6241" y="5870"/>
                </a:cubicBezTo>
                <a:cubicBezTo>
                  <a:pt x="6215" y="5876"/>
                  <a:pt x="6208" y="5895"/>
                  <a:pt x="6182" y="5902"/>
                </a:cubicBezTo>
                <a:cubicBezTo>
                  <a:pt x="6176" y="5921"/>
                  <a:pt x="6195" y="5921"/>
                  <a:pt x="6189" y="5940"/>
                </a:cubicBezTo>
                <a:cubicBezTo>
                  <a:pt x="6156" y="5915"/>
                  <a:pt x="6137" y="5934"/>
                  <a:pt x="6105" y="5928"/>
                </a:cubicBezTo>
                <a:cubicBezTo>
                  <a:pt x="6073" y="5953"/>
                  <a:pt x="6047" y="5992"/>
                  <a:pt x="6002" y="5998"/>
                </a:cubicBezTo>
                <a:cubicBezTo>
                  <a:pt x="5982" y="6018"/>
                  <a:pt x="5969" y="6062"/>
                  <a:pt x="5930" y="6043"/>
                </a:cubicBezTo>
                <a:cubicBezTo>
                  <a:pt x="5930" y="6030"/>
                  <a:pt x="5943" y="6037"/>
                  <a:pt x="5943" y="6024"/>
                </a:cubicBezTo>
                <a:cubicBezTo>
                  <a:pt x="5937" y="6011"/>
                  <a:pt x="5937" y="5999"/>
                  <a:pt x="5917" y="6005"/>
                </a:cubicBezTo>
                <a:cubicBezTo>
                  <a:pt x="5897" y="6011"/>
                  <a:pt x="5897" y="6038"/>
                  <a:pt x="5897" y="6063"/>
                </a:cubicBezTo>
                <a:cubicBezTo>
                  <a:pt x="5890" y="6063"/>
                  <a:pt x="5878" y="6063"/>
                  <a:pt x="5878" y="6069"/>
                </a:cubicBezTo>
                <a:cubicBezTo>
                  <a:pt x="5858" y="6063"/>
                  <a:pt x="5884" y="6056"/>
                  <a:pt x="5890" y="6050"/>
                </a:cubicBezTo>
                <a:cubicBezTo>
                  <a:pt x="5878" y="6050"/>
                  <a:pt x="5864" y="6025"/>
                  <a:pt x="5852" y="6038"/>
                </a:cubicBezTo>
                <a:cubicBezTo>
                  <a:pt x="5832" y="6044"/>
                  <a:pt x="5858" y="6050"/>
                  <a:pt x="5852" y="6063"/>
                </a:cubicBezTo>
                <a:cubicBezTo>
                  <a:pt x="5799" y="6069"/>
                  <a:pt x="5787" y="6108"/>
                  <a:pt x="5748" y="6120"/>
                </a:cubicBezTo>
                <a:cubicBezTo>
                  <a:pt x="5748" y="6108"/>
                  <a:pt x="5748" y="6089"/>
                  <a:pt x="5728" y="6095"/>
                </a:cubicBezTo>
                <a:cubicBezTo>
                  <a:pt x="5728" y="6146"/>
                  <a:pt x="5638" y="6159"/>
                  <a:pt x="5592" y="6159"/>
                </a:cubicBezTo>
                <a:cubicBezTo>
                  <a:pt x="5592" y="6134"/>
                  <a:pt x="5612" y="6165"/>
                  <a:pt x="5612" y="6140"/>
                </a:cubicBezTo>
                <a:cubicBezTo>
                  <a:pt x="5592" y="6134"/>
                  <a:pt x="5554" y="6147"/>
                  <a:pt x="5554" y="6179"/>
                </a:cubicBezTo>
                <a:cubicBezTo>
                  <a:pt x="5509" y="6179"/>
                  <a:pt x="5457" y="6173"/>
                  <a:pt x="5470" y="6204"/>
                </a:cubicBezTo>
                <a:cubicBezTo>
                  <a:pt x="5457" y="6204"/>
                  <a:pt x="5450" y="6210"/>
                  <a:pt x="5438" y="6210"/>
                </a:cubicBezTo>
                <a:cubicBezTo>
                  <a:pt x="5412" y="6268"/>
                  <a:pt x="5309" y="6312"/>
                  <a:pt x="5251" y="6300"/>
                </a:cubicBezTo>
                <a:cubicBezTo>
                  <a:pt x="5244" y="6312"/>
                  <a:pt x="5244" y="6338"/>
                  <a:pt x="5244" y="6357"/>
                </a:cubicBezTo>
                <a:cubicBezTo>
                  <a:pt x="5264" y="6345"/>
                  <a:pt x="5283" y="6338"/>
                  <a:pt x="5303" y="6332"/>
                </a:cubicBezTo>
                <a:cubicBezTo>
                  <a:pt x="5296" y="6358"/>
                  <a:pt x="5251" y="6371"/>
                  <a:pt x="5199" y="6377"/>
                </a:cubicBezTo>
                <a:cubicBezTo>
                  <a:pt x="5231" y="6345"/>
                  <a:pt x="5173" y="6377"/>
                  <a:pt x="5179" y="6338"/>
                </a:cubicBezTo>
                <a:cubicBezTo>
                  <a:pt x="5127" y="6345"/>
                  <a:pt x="5102" y="6377"/>
                  <a:pt x="5076" y="6409"/>
                </a:cubicBezTo>
                <a:cubicBezTo>
                  <a:pt x="5056" y="6402"/>
                  <a:pt x="5089" y="6390"/>
                  <a:pt x="5082" y="6377"/>
                </a:cubicBezTo>
                <a:cubicBezTo>
                  <a:pt x="5044" y="6383"/>
                  <a:pt x="5044" y="6422"/>
                  <a:pt x="5011" y="6441"/>
                </a:cubicBezTo>
                <a:cubicBezTo>
                  <a:pt x="4999" y="6416"/>
                  <a:pt x="4934" y="6448"/>
                  <a:pt x="4928" y="6409"/>
                </a:cubicBezTo>
                <a:cubicBezTo>
                  <a:pt x="4863" y="6428"/>
                  <a:pt x="4812" y="6467"/>
                  <a:pt x="4753" y="6486"/>
                </a:cubicBezTo>
                <a:cubicBezTo>
                  <a:pt x="4773" y="6518"/>
                  <a:pt x="4805" y="6466"/>
                  <a:pt x="4818" y="6505"/>
                </a:cubicBezTo>
                <a:cubicBezTo>
                  <a:pt x="4818" y="6485"/>
                  <a:pt x="4863" y="6473"/>
                  <a:pt x="4889" y="6460"/>
                </a:cubicBezTo>
                <a:cubicBezTo>
                  <a:pt x="4895" y="6479"/>
                  <a:pt x="4876" y="6485"/>
                  <a:pt x="4889" y="6485"/>
                </a:cubicBezTo>
                <a:cubicBezTo>
                  <a:pt x="4843" y="6504"/>
                  <a:pt x="4811" y="6537"/>
                  <a:pt x="4759" y="6543"/>
                </a:cubicBezTo>
                <a:cubicBezTo>
                  <a:pt x="4759" y="6543"/>
                  <a:pt x="4759" y="6543"/>
                  <a:pt x="4759" y="6568"/>
                </a:cubicBezTo>
                <a:cubicBezTo>
                  <a:pt x="4785" y="6568"/>
                  <a:pt x="4804" y="6562"/>
                  <a:pt x="4798" y="6537"/>
                </a:cubicBezTo>
                <a:cubicBezTo>
                  <a:pt x="4817" y="6543"/>
                  <a:pt x="4824" y="6549"/>
                  <a:pt x="4837" y="6549"/>
                </a:cubicBezTo>
                <a:cubicBezTo>
                  <a:pt x="4947" y="6499"/>
                  <a:pt x="5056" y="6447"/>
                  <a:pt x="5172" y="6396"/>
                </a:cubicBezTo>
                <a:cubicBezTo>
                  <a:pt x="5186" y="6402"/>
                  <a:pt x="5192" y="6409"/>
                  <a:pt x="5198" y="6409"/>
                </a:cubicBezTo>
                <a:cubicBezTo>
                  <a:pt x="5237" y="6389"/>
                  <a:pt x="5270" y="6370"/>
                  <a:pt x="5308" y="6357"/>
                </a:cubicBezTo>
                <a:cubicBezTo>
                  <a:pt x="5289" y="6415"/>
                  <a:pt x="5218" y="6428"/>
                  <a:pt x="5153" y="6440"/>
                </a:cubicBezTo>
                <a:cubicBezTo>
                  <a:pt x="5160" y="6472"/>
                  <a:pt x="5186" y="6484"/>
                  <a:pt x="5186" y="6529"/>
                </a:cubicBezTo>
                <a:cubicBezTo>
                  <a:pt x="5199" y="6510"/>
                  <a:pt x="5225" y="6504"/>
                  <a:pt x="5251" y="6498"/>
                </a:cubicBezTo>
                <a:cubicBezTo>
                  <a:pt x="5251" y="6510"/>
                  <a:pt x="5257" y="6510"/>
                  <a:pt x="5263" y="6517"/>
                </a:cubicBezTo>
                <a:cubicBezTo>
                  <a:pt x="5244" y="6543"/>
                  <a:pt x="5218" y="6562"/>
                  <a:pt x="5186" y="6574"/>
                </a:cubicBezTo>
                <a:cubicBezTo>
                  <a:pt x="5206" y="6581"/>
                  <a:pt x="5192" y="6600"/>
                  <a:pt x="5186" y="6619"/>
                </a:cubicBezTo>
                <a:cubicBezTo>
                  <a:pt x="5212" y="6638"/>
                  <a:pt x="5283" y="6574"/>
                  <a:pt x="5296" y="6632"/>
                </a:cubicBezTo>
                <a:cubicBezTo>
                  <a:pt x="5251" y="6651"/>
                  <a:pt x="5212" y="6600"/>
                  <a:pt x="5225" y="6664"/>
                </a:cubicBezTo>
                <a:cubicBezTo>
                  <a:pt x="5186" y="6689"/>
                  <a:pt x="5121" y="6683"/>
                  <a:pt x="5095" y="6740"/>
                </a:cubicBezTo>
                <a:cubicBezTo>
                  <a:pt x="5075" y="6747"/>
                  <a:pt x="5063" y="6753"/>
                  <a:pt x="5037" y="6747"/>
                </a:cubicBezTo>
                <a:cubicBezTo>
                  <a:pt x="5029" y="6721"/>
                  <a:pt x="5037" y="6690"/>
                  <a:pt x="5049" y="6651"/>
                </a:cubicBezTo>
                <a:cubicBezTo>
                  <a:pt x="4881" y="6670"/>
                  <a:pt x="4759" y="6779"/>
                  <a:pt x="4584" y="6804"/>
                </a:cubicBezTo>
                <a:cubicBezTo>
                  <a:pt x="4564" y="6836"/>
                  <a:pt x="4533" y="6849"/>
                  <a:pt x="4513" y="6874"/>
                </a:cubicBezTo>
                <a:cubicBezTo>
                  <a:pt x="4513" y="6887"/>
                  <a:pt x="4520" y="6893"/>
                  <a:pt x="4533" y="6893"/>
                </a:cubicBezTo>
                <a:lnTo>
                  <a:pt x="4539" y="6893"/>
                </a:lnTo>
                <a:cubicBezTo>
                  <a:pt x="4533" y="6893"/>
                  <a:pt x="4533" y="6900"/>
                  <a:pt x="4533" y="6906"/>
                </a:cubicBezTo>
                <a:cubicBezTo>
                  <a:pt x="4494" y="6893"/>
                  <a:pt x="4488" y="6945"/>
                  <a:pt x="4449" y="6945"/>
                </a:cubicBezTo>
                <a:cubicBezTo>
                  <a:pt x="4449" y="6965"/>
                  <a:pt x="4443" y="6977"/>
                  <a:pt x="4436" y="6990"/>
                </a:cubicBezTo>
                <a:cubicBezTo>
                  <a:pt x="4424" y="6990"/>
                  <a:pt x="4404" y="6977"/>
                  <a:pt x="4398" y="6990"/>
                </a:cubicBezTo>
                <a:cubicBezTo>
                  <a:pt x="4385" y="6990"/>
                  <a:pt x="4398" y="6971"/>
                  <a:pt x="4398" y="6965"/>
                </a:cubicBezTo>
                <a:cubicBezTo>
                  <a:pt x="4307" y="6920"/>
                  <a:pt x="4262" y="7028"/>
                  <a:pt x="4146" y="7010"/>
                </a:cubicBezTo>
                <a:cubicBezTo>
                  <a:pt x="4178" y="6990"/>
                  <a:pt x="4223" y="6983"/>
                  <a:pt x="4262" y="6965"/>
                </a:cubicBezTo>
                <a:cubicBezTo>
                  <a:pt x="4262" y="6958"/>
                  <a:pt x="4249" y="6958"/>
                  <a:pt x="4249" y="6952"/>
                </a:cubicBezTo>
                <a:cubicBezTo>
                  <a:pt x="4288" y="6965"/>
                  <a:pt x="4340" y="6946"/>
                  <a:pt x="4353" y="6901"/>
                </a:cubicBezTo>
                <a:cubicBezTo>
                  <a:pt x="4301" y="6901"/>
                  <a:pt x="4243" y="6933"/>
                  <a:pt x="4172" y="6946"/>
                </a:cubicBezTo>
                <a:cubicBezTo>
                  <a:pt x="4275" y="6888"/>
                  <a:pt x="4399" y="6856"/>
                  <a:pt x="4521" y="6811"/>
                </a:cubicBezTo>
                <a:cubicBezTo>
                  <a:pt x="4528" y="6811"/>
                  <a:pt x="4528" y="6818"/>
                  <a:pt x="4541" y="6818"/>
                </a:cubicBezTo>
                <a:cubicBezTo>
                  <a:pt x="4682" y="6728"/>
                  <a:pt x="4870" y="6677"/>
                  <a:pt x="5025" y="6600"/>
                </a:cubicBezTo>
                <a:cubicBezTo>
                  <a:pt x="5044" y="6524"/>
                  <a:pt x="5128" y="6550"/>
                  <a:pt x="5173" y="6505"/>
                </a:cubicBezTo>
                <a:cubicBezTo>
                  <a:pt x="5173" y="6492"/>
                  <a:pt x="5147" y="6499"/>
                  <a:pt x="5153" y="6473"/>
                </a:cubicBezTo>
                <a:cubicBezTo>
                  <a:pt x="5127" y="6492"/>
                  <a:pt x="5095" y="6473"/>
                  <a:pt x="5063" y="6480"/>
                </a:cubicBezTo>
                <a:cubicBezTo>
                  <a:pt x="4992" y="6544"/>
                  <a:pt x="4882" y="6563"/>
                  <a:pt x="4798" y="6608"/>
                </a:cubicBezTo>
                <a:cubicBezTo>
                  <a:pt x="4785" y="6601"/>
                  <a:pt x="4798" y="6601"/>
                  <a:pt x="4798" y="6589"/>
                </a:cubicBezTo>
                <a:cubicBezTo>
                  <a:pt x="4779" y="6589"/>
                  <a:pt x="4766" y="6601"/>
                  <a:pt x="4753" y="6589"/>
                </a:cubicBezTo>
                <a:cubicBezTo>
                  <a:pt x="4740" y="6575"/>
                  <a:pt x="4759" y="6569"/>
                  <a:pt x="4753" y="6544"/>
                </a:cubicBezTo>
                <a:cubicBezTo>
                  <a:pt x="4714" y="6570"/>
                  <a:pt x="4669" y="6601"/>
                  <a:pt x="4617" y="6589"/>
                </a:cubicBezTo>
                <a:cubicBezTo>
                  <a:pt x="4604" y="6596"/>
                  <a:pt x="4604" y="6615"/>
                  <a:pt x="4591" y="6627"/>
                </a:cubicBezTo>
                <a:cubicBezTo>
                  <a:pt x="4494" y="6653"/>
                  <a:pt x="4417" y="6685"/>
                  <a:pt x="4346" y="6730"/>
                </a:cubicBezTo>
                <a:cubicBezTo>
                  <a:pt x="4410" y="6775"/>
                  <a:pt x="4481" y="6711"/>
                  <a:pt x="4533" y="6724"/>
                </a:cubicBezTo>
                <a:cubicBezTo>
                  <a:pt x="4520" y="6749"/>
                  <a:pt x="4488" y="6755"/>
                  <a:pt x="4449" y="6755"/>
                </a:cubicBezTo>
                <a:cubicBezTo>
                  <a:pt x="4378" y="6793"/>
                  <a:pt x="4301" y="6832"/>
                  <a:pt x="4203" y="6851"/>
                </a:cubicBezTo>
                <a:cubicBezTo>
                  <a:pt x="4203" y="6838"/>
                  <a:pt x="4216" y="6838"/>
                  <a:pt x="4210" y="6819"/>
                </a:cubicBezTo>
                <a:cubicBezTo>
                  <a:pt x="4126" y="6819"/>
                  <a:pt x="4132" y="6908"/>
                  <a:pt x="4055" y="6908"/>
                </a:cubicBezTo>
                <a:cubicBezTo>
                  <a:pt x="4016" y="6877"/>
                  <a:pt x="3932" y="6852"/>
                  <a:pt x="3887" y="6877"/>
                </a:cubicBezTo>
                <a:cubicBezTo>
                  <a:pt x="3751" y="6877"/>
                  <a:pt x="3686" y="6934"/>
                  <a:pt x="3570" y="6972"/>
                </a:cubicBezTo>
                <a:cubicBezTo>
                  <a:pt x="3570" y="7010"/>
                  <a:pt x="3518" y="7043"/>
                  <a:pt x="3473" y="7049"/>
                </a:cubicBezTo>
                <a:cubicBezTo>
                  <a:pt x="3473" y="7030"/>
                  <a:pt x="3499" y="7036"/>
                  <a:pt x="3499" y="7024"/>
                </a:cubicBezTo>
                <a:cubicBezTo>
                  <a:pt x="3499" y="6992"/>
                  <a:pt x="3447" y="7011"/>
                  <a:pt x="3434" y="6992"/>
                </a:cubicBezTo>
                <a:cubicBezTo>
                  <a:pt x="3441" y="6967"/>
                  <a:pt x="3479" y="7006"/>
                  <a:pt x="3486" y="6967"/>
                </a:cubicBezTo>
                <a:cubicBezTo>
                  <a:pt x="3427" y="6941"/>
                  <a:pt x="3350" y="6992"/>
                  <a:pt x="3285" y="6992"/>
                </a:cubicBezTo>
                <a:cubicBezTo>
                  <a:pt x="3317" y="6941"/>
                  <a:pt x="3420" y="6953"/>
                  <a:pt x="3479" y="6928"/>
                </a:cubicBezTo>
                <a:cubicBezTo>
                  <a:pt x="3479" y="6916"/>
                  <a:pt x="3452" y="6928"/>
                  <a:pt x="3446" y="6922"/>
                </a:cubicBezTo>
                <a:cubicBezTo>
                  <a:pt x="3465" y="6909"/>
                  <a:pt x="3446" y="6890"/>
                  <a:pt x="3420" y="6890"/>
                </a:cubicBezTo>
                <a:cubicBezTo>
                  <a:pt x="3427" y="6871"/>
                  <a:pt x="3434" y="6858"/>
                  <a:pt x="3440" y="6845"/>
                </a:cubicBezTo>
                <a:cubicBezTo>
                  <a:pt x="3446" y="6871"/>
                  <a:pt x="3498" y="6852"/>
                  <a:pt x="3479" y="6871"/>
                </a:cubicBezTo>
                <a:cubicBezTo>
                  <a:pt x="3498" y="6871"/>
                  <a:pt x="3486" y="6852"/>
                  <a:pt x="3498" y="6845"/>
                </a:cubicBezTo>
                <a:cubicBezTo>
                  <a:pt x="3518" y="6852"/>
                  <a:pt x="3505" y="6858"/>
                  <a:pt x="3498" y="6871"/>
                </a:cubicBezTo>
                <a:cubicBezTo>
                  <a:pt x="3498" y="6896"/>
                  <a:pt x="3531" y="6858"/>
                  <a:pt x="3524" y="6889"/>
                </a:cubicBezTo>
                <a:cubicBezTo>
                  <a:pt x="3544" y="6889"/>
                  <a:pt x="3544" y="6863"/>
                  <a:pt x="3544" y="6838"/>
                </a:cubicBezTo>
                <a:cubicBezTo>
                  <a:pt x="3564" y="6832"/>
                  <a:pt x="3564" y="6844"/>
                  <a:pt x="3576" y="6844"/>
                </a:cubicBezTo>
                <a:cubicBezTo>
                  <a:pt x="3576" y="6819"/>
                  <a:pt x="3551" y="6819"/>
                  <a:pt x="3531" y="6813"/>
                </a:cubicBezTo>
                <a:cubicBezTo>
                  <a:pt x="3519" y="6813"/>
                  <a:pt x="3538" y="6844"/>
                  <a:pt x="3525" y="6838"/>
                </a:cubicBezTo>
                <a:cubicBezTo>
                  <a:pt x="3493" y="6838"/>
                  <a:pt x="3525" y="6826"/>
                  <a:pt x="3525" y="6807"/>
                </a:cubicBezTo>
                <a:cubicBezTo>
                  <a:pt x="3493" y="6807"/>
                  <a:pt x="3505" y="6820"/>
                  <a:pt x="3499" y="6845"/>
                </a:cubicBezTo>
                <a:cubicBezTo>
                  <a:pt x="3474" y="6845"/>
                  <a:pt x="3474" y="6814"/>
                  <a:pt x="3448" y="6814"/>
                </a:cubicBezTo>
                <a:cubicBezTo>
                  <a:pt x="3448" y="6776"/>
                  <a:pt x="3441" y="6763"/>
                  <a:pt x="3448" y="6724"/>
                </a:cubicBezTo>
                <a:cubicBezTo>
                  <a:pt x="3473" y="6743"/>
                  <a:pt x="3479" y="6718"/>
                  <a:pt x="3499" y="6724"/>
                </a:cubicBezTo>
                <a:cubicBezTo>
                  <a:pt x="3493" y="6673"/>
                  <a:pt x="3428" y="6654"/>
                  <a:pt x="3428" y="6616"/>
                </a:cubicBezTo>
                <a:cubicBezTo>
                  <a:pt x="3409" y="6622"/>
                  <a:pt x="3363" y="6661"/>
                  <a:pt x="3389" y="6673"/>
                </a:cubicBezTo>
                <a:cubicBezTo>
                  <a:pt x="3377" y="6666"/>
                  <a:pt x="3312" y="6660"/>
                  <a:pt x="3312" y="6705"/>
                </a:cubicBezTo>
                <a:cubicBezTo>
                  <a:pt x="3287" y="6711"/>
                  <a:pt x="3280" y="6692"/>
                  <a:pt x="3261" y="6692"/>
                </a:cubicBezTo>
                <a:cubicBezTo>
                  <a:pt x="3228" y="6717"/>
                  <a:pt x="3190" y="6794"/>
                  <a:pt x="3144" y="6769"/>
                </a:cubicBezTo>
                <a:cubicBezTo>
                  <a:pt x="3048" y="6833"/>
                  <a:pt x="2919" y="6871"/>
                  <a:pt x="2848" y="6961"/>
                </a:cubicBezTo>
                <a:cubicBezTo>
                  <a:pt x="2815" y="6980"/>
                  <a:pt x="2803" y="7012"/>
                  <a:pt x="2770" y="7025"/>
                </a:cubicBezTo>
                <a:cubicBezTo>
                  <a:pt x="2744" y="7018"/>
                  <a:pt x="2719" y="7012"/>
                  <a:pt x="2693" y="7006"/>
                </a:cubicBezTo>
                <a:cubicBezTo>
                  <a:pt x="2705" y="6987"/>
                  <a:pt x="2686" y="6961"/>
                  <a:pt x="2699" y="6935"/>
                </a:cubicBezTo>
                <a:cubicBezTo>
                  <a:pt x="2660" y="6916"/>
                  <a:pt x="2634" y="6884"/>
                  <a:pt x="2602" y="6859"/>
                </a:cubicBezTo>
                <a:cubicBezTo>
                  <a:pt x="2596" y="6782"/>
                  <a:pt x="2506" y="6795"/>
                  <a:pt x="2447" y="6776"/>
                </a:cubicBezTo>
                <a:cubicBezTo>
                  <a:pt x="2480" y="6687"/>
                  <a:pt x="2493" y="6610"/>
                  <a:pt x="2577" y="6559"/>
                </a:cubicBezTo>
                <a:cubicBezTo>
                  <a:pt x="2564" y="6539"/>
                  <a:pt x="2551" y="6507"/>
                  <a:pt x="2525" y="6520"/>
                </a:cubicBezTo>
                <a:cubicBezTo>
                  <a:pt x="2512" y="6500"/>
                  <a:pt x="2518" y="6494"/>
                  <a:pt x="2506" y="6475"/>
                </a:cubicBezTo>
                <a:cubicBezTo>
                  <a:pt x="2480" y="6475"/>
                  <a:pt x="2473" y="6488"/>
                  <a:pt x="2447" y="6488"/>
                </a:cubicBezTo>
                <a:cubicBezTo>
                  <a:pt x="2447" y="6475"/>
                  <a:pt x="2467" y="6481"/>
                  <a:pt x="2467" y="6469"/>
                </a:cubicBezTo>
                <a:cubicBezTo>
                  <a:pt x="2461" y="6450"/>
                  <a:pt x="2454" y="6469"/>
                  <a:pt x="2435" y="6462"/>
                </a:cubicBezTo>
                <a:cubicBezTo>
                  <a:pt x="2427" y="6450"/>
                  <a:pt x="2447" y="6456"/>
                  <a:pt x="2447" y="6443"/>
                </a:cubicBezTo>
                <a:cubicBezTo>
                  <a:pt x="2427" y="6418"/>
                  <a:pt x="2389" y="6399"/>
                  <a:pt x="2356" y="6418"/>
                </a:cubicBezTo>
                <a:cubicBezTo>
                  <a:pt x="2350" y="6392"/>
                  <a:pt x="2304" y="6386"/>
                  <a:pt x="2259" y="6379"/>
                </a:cubicBezTo>
                <a:cubicBezTo>
                  <a:pt x="2273" y="6366"/>
                  <a:pt x="2259" y="6341"/>
                  <a:pt x="2247" y="6341"/>
                </a:cubicBezTo>
                <a:cubicBezTo>
                  <a:pt x="2247" y="6321"/>
                  <a:pt x="2266" y="6321"/>
                  <a:pt x="2259" y="6296"/>
                </a:cubicBezTo>
                <a:cubicBezTo>
                  <a:pt x="2233" y="6282"/>
                  <a:pt x="2214" y="6257"/>
                  <a:pt x="2188" y="6251"/>
                </a:cubicBezTo>
                <a:cubicBezTo>
                  <a:pt x="2208" y="6161"/>
                  <a:pt x="2124" y="6174"/>
                  <a:pt x="2104" y="6219"/>
                </a:cubicBezTo>
                <a:cubicBezTo>
                  <a:pt x="2112" y="6233"/>
                  <a:pt x="2112" y="6251"/>
                  <a:pt x="2124" y="6258"/>
                </a:cubicBezTo>
                <a:cubicBezTo>
                  <a:pt x="2118" y="6277"/>
                  <a:pt x="2112" y="6290"/>
                  <a:pt x="2118" y="6315"/>
                </a:cubicBezTo>
                <a:cubicBezTo>
                  <a:pt x="2092" y="6367"/>
                  <a:pt x="2034" y="6386"/>
                  <a:pt x="2014" y="6443"/>
                </a:cubicBezTo>
                <a:cubicBezTo>
                  <a:pt x="1969" y="6443"/>
                  <a:pt x="1917" y="6443"/>
                  <a:pt x="1879" y="6443"/>
                </a:cubicBezTo>
                <a:cubicBezTo>
                  <a:pt x="1846" y="6476"/>
                  <a:pt x="1800" y="6495"/>
                  <a:pt x="1788" y="6546"/>
                </a:cubicBezTo>
                <a:cubicBezTo>
                  <a:pt x="1788" y="6565"/>
                  <a:pt x="1794" y="6565"/>
                  <a:pt x="1814" y="6565"/>
                </a:cubicBezTo>
                <a:cubicBezTo>
                  <a:pt x="1768" y="6635"/>
                  <a:pt x="1672" y="6610"/>
                  <a:pt x="1607" y="6629"/>
                </a:cubicBezTo>
                <a:cubicBezTo>
                  <a:pt x="1601" y="6610"/>
                  <a:pt x="1627" y="6616"/>
                  <a:pt x="1627" y="6597"/>
                </a:cubicBezTo>
                <a:cubicBezTo>
                  <a:pt x="1594" y="6604"/>
                  <a:pt x="1575" y="6610"/>
                  <a:pt x="1556" y="6623"/>
                </a:cubicBezTo>
                <a:cubicBezTo>
                  <a:pt x="1537" y="6609"/>
                  <a:pt x="1556" y="6578"/>
                  <a:pt x="1517" y="6578"/>
                </a:cubicBezTo>
                <a:cubicBezTo>
                  <a:pt x="1569" y="6514"/>
                  <a:pt x="1659" y="6495"/>
                  <a:pt x="1718" y="6443"/>
                </a:cubicBezTo>
                <a:cubicBezTo>
                  <a:pt x="1744" y="6476"/>
                  <a:pt x="1802" y="6456"/>
                  <a:pt x="1815" y="6431"/>
                </a:cubicBezTo>
                <a:cubicBezTo>
                  <a:pt x="1815" y="6412"/>
                  <a:pt x="1796" y="6418"/>
                  <a:pt x="1776" y="6418"/>
                </a:cubicBezTo>
                <a:cubicBezTo>
                  <a:pt x="1782" y="6392"/>
                  <a:pt x="1808" y="6386"/>
                  <a:pt x="1808" y="6360"/>
                </a:cubicBezTo>
                <a:cubicBezTo>
                  <a:pt x="1802" y="6335"/>
                  <a:pt x="1789" y="6354"/>
                  <a:pt x="1770" y="6354"/>
                </a:cubicBezTo>
                <a:cubicBezTo>
                  <a:pt x="1815" y="6290"/>
                  <a:pt x="1924" y="6297"/>
                  <a:pt x="1944" y="6207"/>
                </a:cubicBezTo>
                <a:cubicBezTo>
                  <a:pt x="1924" y="6188"/>
                  <a:pt x="1931" y="6175"/>
                  <a:pt x="1918" y="6143"/>
                </a:cubicBezTo>
                <a:cubicBezTo>
                  <a:pt x="1802" y="6136"/>
                  <a:pt x="1757" y="6239"/>
                  <a:pt x="1666" y="6239"/>
                </a:cubicBezTo>
                <a:cubicBezTo>
                  <a:pt x="1666" y="6214"/>
                  <a:pt x="1725" y="6239"/>
                  <a:pt x="1705" y="6207"/>
                </a:cubicBezTo>
                <a:cubicBezTo>
                  <a:pt x="1769" y="6201"/>
                  <a:pt x="1782" y="6143"/>
                  <a:pt x="1827" y="6124"/>
                </a:cubicBezTo>
                <a:cubicBezTo>
                  <a:pt x="1821" y="6112"/>
                  <a:pt x="1834" y="6086"/>
                  <a:pt x="1815" y="6093"/>
                </a:cubicBezTo>
                <a:cubicBezTo>
                  <a:pt x="1834" y="6068"/>
                  <a:pt x="1860" y="6048"/>
                  <a:pt x="1879" y="6023"/>
                </a:cubicBezTo>
                <a:cubicBezTo>
                  <a:pt x="1853" y="6010"/>
                  <a:pt x="1893" y="5990"/>
                  <a:pt x="1873" y="5971"/>
                </a:cubicBezTo>
                <a:cubicBezTo>
                  <a:pt x="1834" y="5996"/>
                  <a:pt x="1796" y="6016"/>
                  <a:pt x="1763" y="6041"/>
                </a:cubicBezTo>
                <a:cubicBezTo>
                  <a:pt x="1763" y="6060"/>
                  <a:pt x="1789" y="6048"/>
                  <a:pt x="1789" y="6060"/>
                </a:cubicBezTo>
                <a:cubicBezTo>
                  <a:pt x="1802" y="6073"/>
                  <a:pt x="1789" y="6086"/>
                  <a:pt x="1770" y="6086"/>
                </a:cubicBezTo>
                <a:cubicBezTo>
                  <a:pt x="1770" y="6098"/>
                  <a:pt x="1796" y="6086"/>
                  <a:pt x="1802" y="6092"/>
                </a:cubicBezTo>
                <a:cubicBezTo>
                  <a:pt x="1770" y="6117"/>
                  <a:pt x="1725" y="6137"/>
                  <a:pt x="1699" y="6169"/>
                </a:cubicBezTo>
                <a:cubicBezTo>
                  <a:pt x="1680" y="6136"/>
                  <a:pt x="1744" y="6130"/>
                  <a:pt x="1763" y="6111"/>
                </a:cubicBezTo>
                <a:cubicBezTo>
                  <a:pt x="1757" y="6047"/>
                  <a:pt x="1699" y="6066"/>
                  <a:pt x="1647" y="6072"/>
                </a:cubicBezTo>
                <a:cubicBezTo>
                  <a:pt x="1666" y="6060"/>
                  <a:pt x="1673" y="6021"/>
                  <a:pt x="1660" y="6015"/>
                </a:cubicBezTo>
                <a:cubicBezTo>
                  <a:pt x="1685" y="6008"/>
                  <a:pt x="1691" y="5963"/>
                  <a:pt x="1711" y="5976"/>
                </a:cubicBezTo>
                <a:cubicBezTo>
                  <a:pt x="1718" y="5956"/>
                  <a:pt x="1704" y="5950"/>
                  <a:pt x="1724" y="5937"/>
                </a:cubicBezTo>
                <a:cubicBezTo>
                  <a:pt x="1691" y="5925"/>
                  <a:pt x="1672" y="6001"/>
                  <a:pt x="1627" y="5989"/>
                </a:cubicBezTo>
                <a:cubicBezTo>
                  <a:pt x="1613" y="5995"/>
                  <a:pt x="1607" y="6001"/>
                  <a:pt x="1607" y="6008"/>
                </a:cubicBezTo>
                <a:cubicBezTo>
                  <a:pt x="1620" y="6020"/>
                  <a:pt x="1613" y="5989"/>
                  <a:pt x="1639" y="6001"/>
                </a:cubicBezTo>
                <a:cubicBezTo>
                  <a:pt x="1639" y="6015"/>
                  <a:pt x="1607" y="6027"/>
                  <a:pt x="1633" y="6040"/>
                </a:cubicBezTo>
                <a:cubicBezTo>
                  <a:pt x="1627" y="6053"/>
                  <a:pt x="1568" y="6027"/>
                  <a:pt x="1594" y="6059"/>
                </a:cubicBezTo>
                <a:cubicBezTo>
                  <a:pt x="1575" y="6065"/>
                  <a:pt x="1556" y="6065"/>
                  <a:pt x="1543" y="6071"/>
                </a:cubicBezTo>
                <a:cubicBezTo>
                  <a:pt x="1523" y="6053"/>
                  <a:pt x="1562" y="6065"/>
                  <a:pt x="1556" y="6040"/>
                </a:cubicBezTo>
                <a:cubicBezTo>
                  <a:pt x="1543" y="6027"/>
                  <a:pt x="1530" y="6053"/>
                  <a:pt x="1517" y="6059"/>
                </a:cubicBezTo>
                <a:cubicBezTo>
                  <a:pt x="1511" y="6090"/>
                  <a:pt x="1530" y="6078"/>
                  <a:pt x="1537" y="6084"/>
                </a:cubicBezTo>
                <a:cubicBezTo>
                  <a:pt x="1543" y="6109"/>
                  <a:pt x="1517" y="6078"/>
                  <a:pt x="1517" y="6097"/>
                </a:cubicBezTo>
                <a:cubicBezTo>
                  <a:pt x="1510" y="6084"/>
                  <a:pt x="1517" y="6078"/>
                  <a:pt x="1497" y="6065"/>
                </a:cubicBezTo>
                <a:cubicBezTo>
                  <a:pt x="1485" y="6091"/>
                  <a:pt x="1432" y="6078"/>
                  <a:pt x="1426" y="6116"/>
                </a:cubicBezTo>
                <a:cubicBezTo>
                  <a:pt x="1374" y="6097"/>
                  <a:pt x="1374" y="6142"/>
                  <a:pt x="1329" y="6135"/>
                </a:cubicBezTo>
                <a:cubicBezTo>
                  <a:pt x="1309" y="6135"/>
                  <a:pt x="1335" y="6129"/>
                  <a:pt x="1342" y="6129"/>
                </a:cubicBezTo>
                <a:cubicBezTo>
                  <a:pt x="1368" y="6104"/>
                  <a:pt x="1387" y="6071"/>
                  <a:pt x="1432" y="6065"/>
                </a:cubicBezTo>
                <a:cubicBezTo>
                  <a:pt x="1471" y="6020"/>
                  <a:pt x="1516" y="5982"/>
                  <a:pt x="1555" y="5937"/>
                </a:cubicBezTo>
                <a:cubicBezTo>
                  <a:pt x="1575" y="5937"/>
                  <a:pt x="1600" y="5937"/>
                  <a:pt x="1620" y="5944"/>
                </a:cubicBezTo>
                <a:lnTo>
                  <a:pt x="1626" y="5937"/>
                </a:lnTo>
                <a:cubicBezTo>
                  <a:pt x="1632" y="5918"/>
                  <a:pt x="1620" y="5911"/>
                  <a:pt x="1626" y="5892"/>
                </a:cubicBezTo>
                <a:cubicBezTo>
                  <a:pt x="1549" y="5899"/>
                  <a:pt x="1510" y="5911"/>
                  <a:pt x="1465" y="5956"/>
                </a:cubicBezTo>
                <a:cubicBezTo>
                  <a:pt x="1452" y="5950"/>
                  <a:pt x="1459" y="5924"/>
                  <a:pt x="1459" y="5911"/>
                </a:cubicBezTo>
                <a:cubicBezTo>
                  <a:pt x="1477" y="5905"/>
                  <a:pt x="1497" y="5899"/>
                  <a:pt x="1504" y="5880"/>
                </a:cubicBezTo>
                <a:cubicBezTo>
                  <a:pt x="1516" y="5886"/>
                  <a:pt x="1536" y="5886"/>
                  <a:pt x="1542" y="5899"/>
                </a:cubicBezTo>
                <a:cubicBezTo>
                  <a:pt x="1568" y="5880"/>
                  <a:pt x="1562" y="5854"/>
                  <a:pt x="1601" y="5841"/>
                </a:cubicBezTo>
                <a:cubicBezTo>
                  <a:pt x="1587" y="5835"/>
                  <a:pt x="1555" y="5854"/>
                  <a:pt x="1542" y="5835"/>
                </a:cubicBezTo>
                <a:cubicBezTo>
                  <a:pt x="1542" y="5822"/>
                  <a:pt x="1568" y="5822"/>
                  <a:pt x="1568" y="5803"/>
                </a:cubicBezTo>
                <a:cubicBezTo>
                  <a:pt x="1549" y="5803"/>
                  <a:pt x="1542" y="5809"/>
                  <a:pt x="1530" y="5816"/>
                </a:cubicBezTo>
                <a:cubicBezTo>
                  <a:pt x="1517" y="5816"/>
                  <a:pt x="1504" y="5816"/>
                  <a:pt x="1497" y="5803"/>
                </a:cubicBezTo>
                <a:cubicBezTo>
                  <a:pt x="1439" y="5841"/>
                  <a:pt x="1355" y="5861"/>
                  <a:pt x="1290" y="5892"/>
                </a:cubicBezTo>
                <a:cubicBezTo>
                  <a:pt x="1239" y="5924"/>
                  <a:pt x="1200" y="5988"/>
                  <a:pt x="1129" y="5981"/>
                </a:cubicBezTo>
                <a:cubicBezTo>
                  <a:pt x="1116" y="5994"/>
                  <a:pt x="1103" y="6013"/>
                  <a:pt x="1071" y="6007"/>
                </a:cubicBezTo>
                <a:cubicBezTo>
                  <a:pt x="1142" y="5930"/>
                  <a:pt x="1271" y="5917"/>
                  <a:pt x="1316" y="5821"/>
                </a:cubicBezTo>
                <a:cubicBezTo>
                  <a:pt x="1316" y="5809"/>
                  <a:pt x="1310" y="5802"/>
                  <a:pt x="1290" y="5802"/>
                </a:cubicBezTo>
                <a:cubicBezTo>
                  <a:pt x="1303" y="5796"/>
                  <a:pt x="1323" y="5796"/>
                  <a:pt x="1323" y="5777"/>
                </a:cubicBezTo>
                <a:cubicBezTo>
                  <a:pt x="1303" y="5777"/>
                  <a:pt x="1297" y="5783"/>
                  <a:pt x="1290" y="5796"/>
                </a:cubicBezTo>
                <a:cubicBezTo>
                  <a:pt x="1219" y="5802"/>
                  <a:pt x="1136" y="5841"/>
                  <a:pt x="1064" y="5866"/>
                </a:cubicBezTo>
                <a:cubicBezTo>
                  <a:pt x="1077" y="5821"/>
                  <a:pt x="1187" y="5827"/>
                  <a:pt x="1181" y="5751"/>
                </a:cubicBezTo>
                <a:cubicBezTo>
                  <a:pt x="1174" y="5738"/>
                  <a:pt x="1155" y="5757"/>
                  <a:pt x="1142" y="5757"/>
                </a:cubicBezTo>
                <a:cubicBezTo>
                  <a:pt x="1168" y="5726"/>
                  <a:pt x="1187" y="5693"/>
                  <a:pt x="1213" y="5662"/>
                </a:cubicBezTo>
                <a:cubicBezTo>
                  <a:pt x="1232" y="5675"/>
                  <a:pt x="1252" y="5655"/>
                  <a:pt x="1252" y="5630"/>
                </a:cubicBezTo>
                <a:cubicBezTo>
                  <a:pt x="1245" y="5617"/>
                  <a:pt x="1226" y="5643"/>
                  <a:pt x="1213" y="5624"/>
                </a:cubicBezTo>
                <a:cubicBezTo>
                  <a:pt x="1194" y="5630"/>
                  <a:pt x="1213" y="5649"/>
                  <a:pt x="1200" y="5655"/>
                </a:cubicBezTo>
                <a:cubicBezTo>
                  <a:pt x="1162" y="5668"/>
                  <a:pt x="1129" y="5687"/>
                  <a:pt x="1117" y="5726"/>
                </a:cubicBezTo>
                <a:cubicBezTo>
                  <a:pt x="1104" y="5732"/>
                  <a:pt x="1104" y="5726"/>
                  <a:pt x="1104" y="5713"/>
                </a:cubicBezTo>
                <a:cubicBezTo>
                  <a:pt x="1020" y="5771"/>
                  <a:pt x="904" y="5828"/>
                  <a:pt x="801" y="5880"/>
                </a:cubicBezTo>
                <a:cubicBezTo>
                  <a:pt x="801" y="5892"/>
                  <a:pt x="807" y="5899"/>
                  <a:pt x="813" y="5899"/>
                </a:cubicBezTo>
                <a:cubicBezTo>
                  <a:pt x="762" y="5911"/>
                  <a:pt x="742" y="5931"/>
                  <a:pt x="704" y="5956"/>
                </a:cubicBezTo>
                <a:cubicBezTo>
                  <a:pt x="697" y="5936"/>
                  <a:pt x="762" y="5905"/>
                  <a:pt x="775" y="5905"/>
                </a:cubicBezTo>
                <a:cubicBezTo>
                  <a:pt x="806" y="5854"/>
                  <a:pt x="916" y="5841"/>
                  <a:pt x="936" y="5764"/>
                </a:cubicBezTo>
                <a:cubicBezTo>
                  <a:pt x="955" y="5758"/>
                  <a:pt x="967" y="5758"/>
                  <a:pt x="987" y="5758"/>
                </a:cubicBezTo>
                <a:cubicBezTo>
                  <a:pt x="1012" y="5745"/>
                  <a:pt x="993" y="5726"/>
                  <a:pt x="1000" y="5707"/>
                </a:cubicBezTo>
                <a:cubicBezTo>
                  <a:pt x="1051" y="5694"/>
                  <a:pt x="1071" y="5649"/>
                  <a:pt x="1116" y="5630"/>
                </a:cubicBezTo>
                <a:cubicBezTo>
                  <a:pt x="1122" y="5643"/>
                  <a:pt x="1083" y="5656"/>
                  <a:pt x="1090" y="5681"/>
                </a:cubicBezTo>
                <a:cubicBezTo>
                  <a:pt x="1090" y="5688"/>
                  <a:pt x="1096" y="5688"/>
                  <a:pt x="1096" y="5694"/>
                </a:cubicBezTo>
                <a:cubicBezTo>
                  <a:pt x="1200" y="5636"/>
                  <a:pt x="1277" y="5553"/>
                  <a:pt x="1361" y="5483"/>
                </a:cubicBezTo>
                <a:cubicBezTo>
                  <a:pt x="1368" y="5464"/>
                  <a:pt x="1348" y="5471"/>
                  <a:pt x="1348" y="5452"/>
                </a:cubicBezTo>
                <a:cubicBezTo>
                  <a:pt x="1380" y="5452"/>
                  <a:pt x="1400" y="5407"/>
                  <a:pt x="1413" y="5381"/>
                </a:cubicBezTo>
                <a:cubicBezTo>
                  <a:pt x="1406" y="5375"/>
                  <a:pt x="1393" y="5375"/>
                  <a:pt x="1387" y="5369"/>
                </a:cubicBezTo>
                <a:cubicBezTo>
                  <a:pt x="1387" y="5356"/>
                  <a:pt x="1400" y="5356"/>
                  <a:pt x="1406" y="5343"/>
                </a:cubicBezTo>
                <a:cubicBezTo>
                  <a:pt x="1354" y="5337"/>
                  <a:pt x="1342" y="5331"/>
                  <a:pt x="1303" y="5350"/>
                </a:cubicBezTo>
                <a:cubicBezTo>
                  <a:pt x="1335" y="5331"/>
                  <a:pt x="1342" y="5286"/>
                  <a:pt x="1387" y="5286"/>
                </a:cubicBezTo>
                <a:cubicBezTo>
                  <a:pt x="1387" y="5286"/>
                  <a:pt x="1387" y="5286"/>
                  <a:pt x="1387" y="5254"/>
                </a:cubicBezTo>
                <a:cubicBezTo>
                  <a:pt x="1387" y="5248"/>
                  <a:pt x="1374" y="5248"/>
                  <a:pt x="1374" y="5242"/>
                </a:cubicBezTo>
                <a:cubicBezTo>
                  <a:pt x="1354" y="5254"/>
                  <a:pt x="1322" y="5254"/>
                  <a:pt x="1309" y="5273"/>
                </a:cubicBezTo>
                <a:cubicBezTo>
                  <a:pt x="1303" y="5267"/>
                  <a:pt x="1303" y="5254"/>
                  <a:pt x="1303" y="5248"/>
                </a:cubicBezTo>
                <a:cubicBezTo>
                  <a:pt x="1284" y="5248"/>
                  <a:pt x="1284" y="5254"/>
                  <a:pt x="1264" y="5248"/>
                </a:cubicBezTo>
                <a:cubicBezTo>
                  <a:pt x="1245" y="5254"/>
                  <a:pt x="1258" y="5287"/>
                  <a:pt x="1264" y="5299"/>
                </a:cubicBezTo>
                <a:cubicBezTo>
                  <a:pt x="1232" y="5319"/>
                  <a:pt x="1218" y="5351"/>
                  <a:pt x="1173" y="5351"/>
                </a:cubicBezTo>
                <a:cubicBezTo>
                  <a:pt x="1147" y="5376"/>
                  <a:pt x="1109" y="5407"/>
                  <a:pt x="1070" y="5382"/>
                </a:cubicBezTo>
                <a:cubicBezTo>
                  <a:pt x="1076" y="5337"/>
                  <a:pt x="1128" y="5344"/>
                  <a:pt x="1147" y="5306"/>
                </a:cubicBezTo>
                <a:cubicBezTo>
                  <a:pt x="1128" y="5306"/>
                  <a:pt x="1115" y="5318"/>
                  <a:pt x="1109" y="5325"/>
                </a:cubicBezTo>
                <a:cubicBezTo>
                  <a:pt x="1090" y="5317"/>
                  <a:pt x="1122" y="5298"/>
                  <a:pt x="1102" y="5286"/>
                </a:cubicBezTo>
                <a:cubicBezTo>
                  <a:pt x="1083" y="5286"/>
                  <a:pt x="1083" y="5298"/>
                  <a:pt x="1064" y="5292"/>
                </a:cubicBezTo>
                <a:cubicBezTo>
                  <a:pt x="1070" y="5285"/>
                  <a:pt x="1076" y="5266"/>
                  <a:pt x="1076" y="5253"/>
                </a:cubicBezTo>
                <a:cubicBezTo>
                  <a:pt x="1070" y="5247"/>
                  <a:pt x="1057" y="5241"/>
                  <a:pt x="1044" y="5241"/>
                </a:cubicBezTo>
                <a:cubicBezTo>
                  <a:pt x="1044" y="5227"/>
                  <a:pt x="1050" y="5221"/>
                  <a:pt x="1050" y="5202"/>
                </a:cubicBezTo>
                <a:cubicBezTo>
                  <a:pt x="1044" y="5189"/>
                  <a:pt x="1031" y="5208"/>
                  <a:pt x="1018" y="5202"/>
                </a:cubicBezTo>
                <a:cubicBezTo>
                  <a:pt x="1063" y="5151"/>
                  <a:pt x="1154" y="5138"/>
                  <a:pt x="1192" y="5068"/>
                </a:cubicBezTo>
                <a:cubicBezTo>
                  <a:pt x="1211" y="5068"/>
                  <a:pt x="1218" y="5049"/>
                  <a:pt x="1244" y="5055"/>
                </a:cubicBezTo>
                <a:cubicBezTo>
                  <a:pt x="1289" y="5023"/>
                  <a:pt x="1315" y="4972"/>
                  <a:pt x="1360" y="4946"/>
                </a:cubicBezTo>
                <a:cubicBezTo>
                  <a:pt x="1327" y="4920"/>
                  <a:pt x="1289" y="4940"/>
                  <a:pt x="1256" y="4959"/>
                </a:cubicBezTo>
                <a:cubicBezTo>
                  <a:pt x="1263" y="4946"/>
                  <a:pt x="1276" y="4940"/>
                  <a:pt x="1276" y="4927"/>
                </a:cubicBezTo>
                <a:cubicBezTo>
                  <a:pt x="1263" y="4915"/>
                  <a:pt x="1257" y="4908"/>
                  <a:pt x="1237" y="4902"/>
                </a:cubicBezTo>
                <a:cubicBezTo>
                  <a:pt x="1231" y="4934"/>
                  <a:pt x="1199" y="4934"/>
                  <a:pt x="1160" y="4934"/>
                </a:cubicBezTo>
                <a:cubicBezTo>
                  <a:pt x="1166" y="4915"/>
                  <a:pt x="1199" y="4915"/>
                  <a:pt x="1205" y="4902"/>
                </a:cubicBezTo>
                <a:cubicBezTo>
                  <a:pt x="1192" y="4889"/>
                  <a:pt x="1166" y="4896"/>
                  <a:pt x="1147" y="4883"/>
                </a:cubicBezTo>
                <a:cubicBezTo>
                  <a:pt x="1159" y="4877"/>
                  <a:pt x="1166" y="4870"/>
                  <a:pt x="1185" y="4870"/>
                </a:cubicBezTo>
                <a:cubicBezTo>
                  <a:pt x="1179" y="4864"/>
                  <a:pt x="1173" y="4852"/>
                  <a:pt x="1185" y="4852"/>
                </a:cubicBezTo>
                <a:cubicBezTo>
                  <a:pt x="1185" y="4839"/>
                  <a:pt x="1153" y="4858"/>
                  <a:pt x="1147" y="4845"/>
                </a:cubicBezTo>
                <a:cubicBezTo>
                  <a:pt x="1147" y="4762"/>
                  <a:pt x="1204" y="4698"/>
                  <a:pt x="1269" y="4653"/>
                </a:cubicBezTo>
                <a:cubicBezTo>
                  <a:pt x="1269" y="4608"/>
                  <a:pt x="1282" y="4589"/>
                  <a:pt x="1301" y="4551"/>
                </a:cubicBezTo>
                <a:cubicBezTo>
                  <a:pt x="1391" y="4538"/>
                  <a:pt x="1411" y="4454"/>
                  <a:pt x="1489" y="4435"/>
                </a:cubicBezTo>
                <a:cubicBezTo>
                  <a:pt x="1495" y="4410"/>
                  <a:pt x="1489" y="4390"/>
                  <a:pt x="1482" y="4371"/>
                </a:cubicBezTo>
                <a:cubicBezTo>
                  <a:pt x="1495" y="4365"/>
                  <a:pt x="1495" y="4353"/>
                  <a:pt x="1515" y="4359"/>
                </a:cubicBezTo>
                <a:cubicBezTo>
                  <a:pt x="1534" y="4263"/>
                  <a:pt x="1631" y="4244"/>
                  <a:pt x="1657" y="4161"/>
                </a:cubicBezTo>
                <a:cubicBezTo>
                  <a:pt x="1611" y="4116"/>
                  <a:pt x="1515" y="4154"/>
                  <a:pt x="1456" y="4116"/>
                </a:cubicBezTo>
                <a:cubicBezTo>
                  <a:pt x="1449" y="4116"/>
                  <a:pt x="1436" y="4116"/>
                  <a:pt x="1436" y="4122"/>
                </a:cubicBezTo>
                <a:cubicBezTo>
                  <a:pt x="1429" y="4116"/>
                  <a:pt x="1443" y="4103"/>
                  <a:pt x="1417" y="4097"/>
                </a:cubicBezTo>
                <a:cubicBezTo>
                  <a:pt x="1410" y="4142"/>
                  <a:pt x="1365" y="4142"/>
                  <a:pt x="1333" y="4161"/>
                </a:cubicBezTo>
                <a:cubicBezTo>
                  <a:pt x="1352" y="4141"/>
                  <a:pt x="1359" y="4103"/>
                  <a:pt x="1410" y="4109"/>
                </a:cubicBezTo>
                <a:cubicBezTo>
                  <a:pt x="1403" y="4071"/>
                  <a:pt x="1346" y="4059"/>
                  <a:pt x="1320" y="4078"/>
                </a:cubicBezTo>
                <a:cubicBezTo>
                  <a:pt x="1352" y="4034"/>
                  <a:pt x="1242" y="4052"/>
                  <a:pt x="1268" y="3982"/>
                </a:cubicBezTo>
                <a:cubicBezTo>
                  <a:pt x="1372" y="3944"/>
                  <a:pt x="1501" y="4020"/>
                  <a:pt x="1650" y="4007"/>
                </a:cubicBezTo>
                <a:cubicBezTo>
                  <a:pt x="1695" y="3974"/>
                  <a:pt x="1731" y="3936"/>
                  <a:pt x="1791" y="3918"/>
                </a:cubicBezTo>
                <a:lnTo>
                  <a:pt x="1796" y="3917"/>
                </a:lnTo>
                <a:lnTo>
                  <a:pt x="1799" y="3917"/>
                </a:lnTo>
                <a:cubicBezTo>
                  <a:pt x="1805" y="3916"/>
                  <a:pt x="1811" y="3914"/>
                  <a:pt x="1818" y="3912"/>
                </a:cubicBezTo>
                <a:cubicBezTo>
                  <a:pt x="1813" y="3913"/>
                  <a:pt x="1808" y="3914"/>
                  <a:pt x="1804" y="3915"/>
                </a:cubicBezTo>
                <a:lnTo>
                  <a:pt x="1796" y="3917"/>
                </a:lnTo>
                <a:lnTo>
                  <a:pt x="1789" y="3917"/>
                </a:lnTo>
                <a:cubicBezTo>
                  <a:pt x="1747" y="3916"/>
                  <a:pt x="1707" y="3887"/>
                  <a:pt x="1676" y="3887"/>
                </a:cubicBezTo>
                <a:cubicBezTo>
                  <a:pt x="1630" y="3887"/>
                  <a:pt x="1559" y="3912"/>
                  <a:pt x="1507" y="3899"/>
                </a:cubicBezTo>
                <a:cubicBezTo>
                  <a:pt x="1469" y="3892"/>
                  <a:pt x="1430" y="3867"/>
                  <a:pt x="1385" y="3861"/>
                </a:cubicBezTo>
                <a:cubicBezTo>
                  <a:pt x="1391" y="3841"/>
                  <a:pt x="1404" y="3835"/>
                  <a:pt x="1391" y="3809"/>
                </a:cubicBezTo>
                <a:cubicBezTo>
                  <a:pt x="1424" y="3816"/>
                  <a:pt x="1456" y="3764"/>
                  <a:pt x="1430" y="3739"/>
                </a:cubicBezTo>
                <a:cubicBezTo>
                  <a:pt x="1430" y="3681"/>
                  <a:pt x="1469" y="3662"/>
                  <a:pt x="1495" y="3624"/>
                </a:cubicBezTo>
                <a:cubicBezTo>
                  <a:pt x="1502" y="3611"/>
                  <a:pt x="1489" y="3617"/>
                  <a:pt x="1482" y="3617"/>
                </a:cubicBezTo>
                <a:cubicBezTo>
                  <a:pt x="1489" y="3585"/>
                  <a:pt x="1507" y="3585"/>
                  <a:pt x="1534" y="3572"/>
                </a:cubicBezTo>
                <a:cubicBezTo>
                  <a:pt x="1572" y="3547"/>
                  <a:pt x="1579" y="3471"/>
                  <a:pt x="1669" y="3489"/>
                </a:cubicBezTo>
                <a:cubicBezTo>
                  <a:pt x="1683" y="3482"/>
                  <a:pt x="1689" y="3463"/>
                  <a:pt x="1695" y="3451"/>
                </a:cubicBezTo>
                <a:cubicBezTo>
                  <a:pt x="1695" y="3438"/>
                  <a:pt x="1695" y="3413"/>
                  <a:pt x="1676" y="3419"/>
                </a:cubicBezTo>
                <a:cubicBezTo>
                  <a:pt x="1689" y="3400"/>
                  <a:pt x="1702" y="3387"/>
                  <a:pt x="1695" y="3362"/>
                </a:cubicBezTo>
                <a:cubicBezTo>
                  <a:pt x="1664" y="3330"/>
                  <a:pt x="1599" y="3355"/>
                  <a:pt x="1573" y="3355"/>
                </a:cubicBezTo>
                <a:cubicBezTo>
                  <a:pt x="1567" y="3349"/>
                  <a:pt x="1573" y="3343"/>
                  <a:pt x="1573" y="3336"/>
                </a:cubicBezTo>
                <a:cubicBezTo>
                  <a:pt x="1541" y="3343"/>
                  <a:pt x="1522" y="3356"/>
                  <a:pt x="1522" y="3375"/>
                </a:cubicBezTo>
                <a:cubicBezTo>
                  <a:pt x="1477" y="3381"/>
                  <a:pt x="1463" y="3407"/>
                  <a:pt x="1457" y="3452"/>
                </a:cubicBezTo>
                <a:cubicBezTo>
                  <a:pt x="1444" y="3439"/>
                  <a:pt x="1431" y="3452"/>
                  <a:pt x="1418" y="3439"/>
                </a:cubicBezTo>
                <a:cubicBezTo>
                  <a:pt x="1393" y="3452"/>
                  <a:pt x="1373" y="3471"/>
                  <a:pt x="1335" y="3471"/>
                </a:cubicBezTo>
                <a:cubicBezTo>
                  <a:pt x="1342" y="3464"/>
                  <a:pt x="1348" y="3452"/>
                  <a:pt x="1354" y="3445"/>
                </a:cubicBezTo>
                <a:cubicBezTo>
                  <a:pt x="1354" y="3433"/>
                  <a:pt x="1348" y="3433"/>
                  <a:pt x="1342" y="3433"/>
                </a:cubicBezTo>
                <a:cubicBezTo>
                  <a:pt x="1342" y="3420"/>
                  <a:pt x="1354" y="3420"/>
                  <a:pt x="1354" y="3407"/>
                </a:cubicBezTo>
                <a:cubicBezTo>
                  <a:pt x="1309" y="3426"/>
                  <a:pt x="1218" y="3446"/>
                  <a:pt x="1212" y="3529"/>
                </a:cubicBezTo>
                <a:cubicBezTo>
                  <a:pt x="1173" y="3535"/>
                  <a:pt x="1155" y="3523"/>
                  <a:pt x="1128" y="3548"/>
                </a:cubicBezTo>
                <a:cubicBezTo>
                  <a:pt x="1135" y="3573"/>
                  <a:pt x="1173" y="3554"/>
                  <a:pt x="1193" y="3554"/>
                </a:cubicBezTo>
                <a:cubicBezTo>
                  <a:pt x="1187" y="3599"/>
                  <a:pt x="1122" y="3599"/>
                  <a:pt x="1090" y="3593"/>
                </a:cubicBezTo>
                <a:cubicBezTo>
                  <a:pt x="1090" y="3561"/>
                  <a:pt x="1116" y="3561"/>
                  <a:pt x="1122" y="3535"/>
                </a:cubicBezTo>
                <a:cubicBezTo>
                  <a:pt x="1077" y="3542"/>
                  <a:pt x="1032" y="3529"/>
                  <a:pt x="1000" y="3542"/>
                </a:cubicBezTo>
                <a:cubicBezTo>
                  <a:pt x="1007" y="3510"/>
                  <a:pt x="1019" y="3433"/>
                  <a:pt x="987" y="3407"/>
                </a:cubicBezTo>
                <a:cubicBezTo>
                  <a:pt x="1052" y="3376"/>
                  <a:pt x="1103" y="3337"/>
                  <a:pt x="1194" y="3331"/>
                </a:cubicBezTo>
                <a:cubicBezTo>
                  <a:pt x="1188" y="3344"/>
                  <a:pt x="1181" y="3351"/>
                  <a:pt x="1188" y="3369"/>
                </a:cubicBezTo>
                <a:cubicBezTo>
                  <a:pt x="1162" y="3363"/>
                  <a:pt x="1130" y="3369"/>
                  <a:pt x="1143" y="3395"/>
                </a:cubicBezTo>
                <a:cubicBezTo>
                  <a:pt x="1143" y="3407"/>
                  <a:pt x="1169" y="3401"/>
                  <a:pt x="1175" y="3401"/>
                </a:cubicBezTo>
                <a:cubicBezTo>
                  <a:pt x="1169" y="3433"/>
                  <a:pt x="1188" y="3440"/>
                  <a:pt x="1201" y="3452"/>
                </a:cubicBezTo>
                <a:cubicBezTo>
                  <a:pt x="1298" y="3440"/>
                  <a:pt x="1312" y="3350"/>
                  <a:pt x="1292" y="3273"/>
                </a:cubicBezTo>
                <a:cubicBezTo>
                  <a:pt x="1286" y="3267"/>
                  <a:pt x="1278" y="3254"/>
                  <a:pt x="1266" y="3254"/>
                </a:cubicBezTo>
                <a:cubicBezTo>
                  <a:pt x="1260" y="3235"/>
                  <a:pt x="1272" y="3242"/>
                  <a:pt x="1272" y="3229"/>
                </a:cubicBezTo>
                <a:cubicBezTo>
                  <a:pt x="1241" y="3197"/>
                  <a:pt x="1195" y="3273"/>
                  <a:pt x="1150" y="3248"/>
                </a:cubicBezTo>
                <a:cubicBezTo>
                  <a:pt x="1169" y="3114"/>
                  <a:pt x="1027" y="3223"/>
                  <a:pt x="975" y="3242"/>
                </a:cubicBezTo>
                <a:cubicBezTo>
                  <a:pt x="1001" y="3210"/>
                  <a:pt x="1059" y="3203"/>
                  <a:pt x="1085" y="3171"/>
                </a:cubicBezTo>
                <a:cubicBezTo>
                  <a:pt x="1079" y="3133"/>
                  <a:pt x="1027" y="3152"/>
                  <a:pt x="988" y="3152"/>
                </a:cubicBezTo>
                <a:cubicBezTo>
                  <a:pt x="988" y="3126"/>
                  <a:pt x="1020" y="3139"/>
                  <a:pt x="1014" y="3114"/>
                </a:cubicBezTo>
                <a:cubicBezTo>
                  <a:pt x="994" y="3069"/>
                  <a:pt x="943" y="3107"/>
                  <a:pt x="917" y="3101"/>
                </a:cubicBezTo>
                <a:cubicBezTo>
                  <a:pt x="929" y="3095"/>
                  <a:pt x="929" y="3063"/>
                  <a:pt x="949" y="3076"/>
                </a:cubicBezTo>
                <a:cubicBezTo>
                  <a:pt x="1013" y="3037"/>
                  <a:pt x="994" y="2935"/>
                  <a:pt x="1033" y="2890"/>
                </a:cubicBezTo>
                <a:cubicBezTo>
                  <a:pt x="1065" y="2903"/>
                  <a:pt x="1098" y="2870"/>
                  <a:pt x="1104" y="2839"/>
                </a:cubicBezTo>
                <a:cubicBezTo>
                  <a:pt x="1136" y="2826"/>
                  <a:pt x="1155" y="2800"/>
                  <a:pt x="1175" y="2775"/>
                </a:cubicBezTo>
                <a:cubicBezTo>
                  <a:pt x="1175" y="2762"/>
                  <a:pt x="1155" y="2769"/>
                  <a:pt x="1143" y="2769"/>
                </a:cubicBezTo>
                <a:cubicBezTo>
                  <a:pt x="1175" y="2743"/>
                  <a:pt x="1201" y="2705"/>
                  <a:pt x="1201" y="2653"/>
                </a:cubicBezTo>
                <a:cubicBezTo>
                  <a:pt x="1046" y="2717"/>
                  <a:pt x="917" y="2819"/>
                  <a:pt x="768" y="2870"/>
                </a:cubicBezTo>
                <a:cubicBezTo>
                  <a:pt x="768" y="2794"/>
                  <a:pt x="678" y="2806"/>
                  <a:pt x="626" y="2781"/>
                </a:cubicBezTo>
                <a:cubicBezTo>
                  <a:pt x="626" y="2768"/>
                  <a:pt x="645" y="2768"/>
                  <a:pt x="639" y="2743"/>
                </a:cubicBezTo>
                <a:cubicBezTo>
                  <a:pt x="633" y="2736"/>
                  <a:pt x="633" y="2736"/>
                  <a:pt x="633" y="2730"/>
                </a:cubicBezTo>
                <a:cubicBezTo>
                  <a:pt x="600" y="2743"/>
                  <a:pt x="529" y="2775"/>
                  <a:pt x="497" y="2736"/>
                </a:cubicBezTo>
                <a:cubicBezTo>
                  <a:pt x="497" y="2716"/>
                  <a:pt x="503" y="2704"/>
                  <a:pt x="509" y="2698"/>
                </a:cubicBezTo>
                <a:cubicBezTo>
                  <a:pt x="483" y="2653"/>
                  <a:pt x="406" y="2691"/>
                  <a:pt x="367" y="2685"/>
                </a:cubicBezTo>
                <a:cubicBezTo>
                  <a:pt x="367" y="2666"/>
                  <a:pt x="393" y="2672"/>
                  <a:pt x="393" y="2653"/>
                </a:cubicBezTo>
                <a:cubicBezTo>
                  <a:pt x="374" y="2641"/>
                  <a:pt x="342" y="2666"/>
                  <a:pt x="316" y="2666"/>
                </a:cubicBezTo>
                <a:cubicBezTo>
                  <a:pt x="335" y="2621"/>
                  <a:pt x="412" y="2583"/>
                  <a:pt x="432" y="2525"/>
                </a:cubicBezTo>
                <a:cubicBezTo>
                  <a:pt x="419" y="2519"/>
                  <a:pt x="406" y="2525"/>
                  <a:pt x="412" y="2538"/>
                </a:cubicBezTo>
                <a:cubicBezTo>
                  <a:pt x="399" y="2513"/>
                  <a:pt x="419" y="2493"/>
                  <a:pt x="425" y="2474"/>
                </a:cubicBezTo>
                <a:cubicBezTo>
                  <a:pt x="471" y="2488"/>
                  <a:pt x="496" y="2468"/>
                  <a:pt x="516" y="2442"/>
                </a:cubicBezTo>
                <a:cubicBezTo>
                  <a:pt x="561" y="2455"/>
                  <a:pt x="587" y="2455"/>
                  <a:pt x="632" y="2436"/>
                </a:cubicBezTo>
                <a:cubicBezTo>
                  <a:pt x="618" y="2397"/>
                  <a:pt x="651" y="2366"/>
                  <a:pt x="677" y="2385"/>
                </a:cubicBezTo>
                <a:cubicBezTo>
                  <a:pt x="729" y="2327"/>
                  <a:pt x="825" y="2340"/>
                  <a:pt x="845" y="2244"/>
                </a:cubicBezTo>
                <a:cubicBezTo>
                  <a:pt x="896" y="2264"/>
                  <a:pt x="929" y="2180"/>
                  <a:pt x="987" y="2219"/>
                </a:cubicBezTo>
                <a:cubicBezTo>
                  <a:pt x="1006" y="2213"/>
                  <a:pt x="1019" y="2194"/>
                  <a:pt x="1038" y="2187"/>
                </a:cubicBezTo>
                <a:cubicBezTo>
                  <a:pt x="1038" y="2161"/>
                  <a:pt x="1032" y="2168"/>
                  <a:pt x="1038" y="2149"/>
                </a:cubicBezTo>
                <a:cubicBezTo>
                  <a:pt x="1116" y="2155"/>
                  <a:pt x="1187" y="2123"/>
                  <a:pt x="1252" y="2085"/>
                </a:cubicBezTo>
                <a:cubicBezTo>
                  <a:pt x="1252" y="2085"/>
                  <a:pt x="1252" y="2085"/>
                  <a:pt x="1252" y="2053"/>
                </a:cubicBezTo>
                <a:cubicBezTo>
                  <a:pt x="1264" y="2053"/>
                  <a:pt x="1284" y="2041"/>
                  <a:pt x="1284" y="2060"/>
                </a:cubicBezTo>
                <a:cubicBezTo>
                  <a:pt x="1523" y="1918"/>
                  <a:pt x="1801" y="1810"/>
                  <a:pt x="1995" y="1624"/>
                </a:cubicBezTo>
                <a:cubicBezTo>
                  <a:pt x="1995" y="1593"/>
                  <a:pt x="1943" y="1618"/>
                  <a:pt x="1924" y="1618"/>
                </a:cubicBezTo>
                <a:cubicBezTo>
                  <a:pt x="1924" y="1612"/>
                  <a:pt x="1930" y="1606"/>
                  <a:pt x="1930" y="1599"/>
                </a:cubicBezTo>
                <a:cubicBezTo>
                  <a:pt x="1898" y="1587"/>
                  <a:pt x="1872" y="1561"/>
                  <a:pt x="1827" y="1568"/>
                </a:cubicBezTo>
                <a:cubicBezTo>
                  <a:pt x="1827" y="1504"/>
                  <a:pt x="1762" y="1574"/>
                  <a:pt x="1729" y="1549"/>
                </a:cubicBezTo>
                <a:cubicBezTo>
                  <a:pt x="1742" y="1504"/>
                  <a:pt x="1691" y="1491"/>
                  <a:pt x="1671" y="1459"/>
                </a:cubicBezTo>
                <a:cubicBezTo>
                  <a:pt x="1626" y="1466"/>
                  <a:pt x="1600" y="1530"/>
                  <a:pt x="1549" y="1504"/>
                </a:cubicBezTo>
                <a:cubicBezTo>
                  <a:pt x="1536" y="1504"/>
                  <a:pt x="1542" y="1517"/>
                  <a:pt x="1542" y="1530"/>
                </a:cubicBezTo>
                <a:cubicBezTo>
                  <a:pt x="1485" y="1536"/>
                  <a:pt x="1471" y="1536"/>
                  <a:pt x="1420" y="1549"/>
                </a:cubicBezTo>
                <a:cubicBezTo>
                  <a:pt x="1420" y="1516"/>
                  <a:pt x="1452" y="1516"/>
                  <a:pt x="1465" y="1497"/>
                </a:cubicBezTo>
                <a:cubicBezTo>
                  <a:pt x="1401" y="1465"/>
                  <a:pt x="1310" y="1504"/>
                  <a:pt x="1233" y="1529"/>
                </a:cubicBezTo>
                <a:cubicBezTo>
                  <a:pt x="1258" y="1510"/>
                  <a:pt x="1278" y="1484"/>
                  <a:pt x="1316" y="1471"/>
                </a:cubicBezTo>
                <a:cubicBezTo>
                  <a:pt x="1304" y="1465"/>
                  <a:pt x="1284" y="1471"/>
                  <a:pt x="1271" y="1471"/>
                </a:cubicBezTo>
                <a:cubicBezTo>
                  <a:pt x="1290" y="1407"/>
                  <a:pt x="1459" y="1388"/>
                  <a:pt x="1426" y="1298"/>
                </a:cubicBezTo>
                <a:cubicBezTo>
                  <a:pt x="1517" y="1215"/>
                  <a:pt x="1633" y="1158"/>
                  <a:pt x="1749" y="1100"/>
                </a:cubicBezTo>
                <a:cubicBezTo>
                  <a:pt x="1755" y="1094"/>
                  <a:pt x="1755" y="1088"/>
                  <a:pt x="1762" y="1075"/>
                </a:cubicBezTo>
                <a:cubicBezTo>
                  <a:pt x="1768" y="1075"/>
                  <a:pt x="1768" y="1081"/>
                  <a:pt x="1768" y="1088"/>
                </a:cubicBezTo>
                <a:cubicBezTo>
                  <a:pt x="1968" y="998"/>
                  <a:pt x="2201" y="825"/>
                  <a:pt x="2459" y="755"/>
                </a:cubicBezTo>
                <a:cubicBezTo>
                  <a:pt x="2479" y="749"/>
                  <a:pt x="2504" y="749"/>
                  <a:pt x="2530" y="742"/>
                </a:cubicBezTo>
                <a:cubicBezTo>
                  <a:pt x="2569" y="730"/>
                  <a:pt x="2595" y="704"/>
                  <a:pt x="2627" y="691"/>
                </a:cubicBezTo>
                <a:cubicBezTo>
                  <a:pt x="2698" y="659"/>
                  <a:pt x="2756" y="652"/>
                  <a:pt x="2853" y="634"/>
                </a:cubicBezTo>
                <a:cubicBezTo>
                  <a:pt x="2885" y="627"/>
                  <a:pt x="2918" y="615"/>
                  <a:pt x="2950" y="646"/>
                </a:cubicBezTo>
                <a:cubicBezTo>
                  <a:pt x="2950" y="671"/>
                  <a:pt x="2938" y="685"/>
                  <a:pt x="2944" y="710"/>
                </a:cubicBezTo>
                <a:cubicBezTo>
                  <a:pt x="2950" y="729"/>
                  <a:pt x="2983" y="723"/>
                  <a:pt x="2983" y="742"/>
                </a:cubicBezTo>
                <a:cubicBezTo>
                  <a:pt x="2970" y="806"/>
                  <a:pt x="2860" y="787"/>
                  <a:pt x="2860" y="863"/>
                </a:cubicBezTo>
                <a:cubicBezTo>
                  <a:pt x="2848" y="863"/>
                  <a:pt x="2834" y="870"/>
                  <a:pt x="2828" y="870"/>
                </a:cubicBezTo>
                <a:cubicBezTo>
                  <a:pt x="2828" y="889"/>
                  <a:pt x="2840" y="882"/>
                  <a:pt x="2834" y="901"/>
                </a:cubicBezTo>
                <a:cubicBezTo>
                  <a:pt x="2783" y="934"/>
                  <a:pt x="2744" y="984"/>
                  <a:pt x="2686" y="1023"/>
                </a:cubicBezTo>
                <a:cubicBezTo>
                  <a:pt x="2803" y="997"/>
                  <a:pt x="2938" y="875"/>
                  <a:pt x="3106" y="914"/>
                </a:cubicBezTo>
                <a:cubicBezTo>
                  <a:pt x="3106" y="933"/>
                  <a:pt x="3086" y="946"/>
                  <a:pt x="3086" y="971"/>
                </a:cubicBezTo>
                <a:cubicBezTo>
                  <a:pt x="3105" y="971"/>
                  <a:pt x="3105" y="953"/>
                  <a:pt x="3131" y="953"/>
                </a:cubicBezTo>
                <a:cubicBezTo>
                  <a:pt x="3144" y="965"/>
                  <a:pt x="3144" y="1004"/>
                  <a:pt x="3131" y="1016"/>
                </a:cubicBezTo>
                <a:cubicBezTo>
                  <a:pt x="3144" y="1023"/>
                  <a:pt x="3163" y="1029"/>
                  <a:pt x="3176" y="1042"/>
                </a:cubicBezTo>
                <a:cubicBezTo>
                  <a:pt x="3350" y="978"/>
                  <a:pt x="3473" y="876"/>
                  <a:pt x="3660" y="831"/>
                </a:cubicBezTo>
                <a:cubicBezTo>
                  <a:pt x="3699" y="793"/>
                  <a:pt x="3822" y="773"/>
                  <a:pt x="3867" y="825"/>
                </a:cubicBezTo>
                <a:cubicBezTo>
                  <a:pt x="3906" y="805"/>
                  <a:pt x="3957" y="805"/>
                  <a:pt x="3983" y="773"/>
                </a:cubicBezTo>
                <a:cubicBezTo>
                  <a:pt x="3983" y="767"/>
                  <a:pt x="3963" y="754"/>
                  <a:pt x="3957" y="773"/>
                </a:cubicBezTo>
                <a:cubicBezTo>
                  <a:pt x="3938" y="767"/>
                  <a:pt x="3977" y="742"/>
                  <a:pt x="3951" y="742"/>
                </a:cubicBezTo>
                <a:cubicBezTo>
                  <a:pt x="4009" y="678"/>
                  <a:pt x="4099" y="645"/>
                  <a:pt x="4132" y="562"/>
                </a:cubicBezTo>
                <a:cubicBezTo>
                  <a:pt x="4144" y="569"/>
                  <a:pt x="4125" y="569"/>
                  <a:pt x="4138" y="581"/>
                </a:cubicBezTo>
                <a:cubicBezTo>
                  <a:pt x="4190" y="575"/>
                  <a:pt x="4190" y="524"/>
                  <a:pt x="4235" y="511"/>
                </a:cubicBezTo>
                <a:cubicBezTo>
                  <a:pt x="4274" y="536"/>
                  <a:pt x="4319" y="485"/>
                  <a:pt x="4351" y="466"/>
                </a:cubicBezTo>
                <a:cubicBezTo>
                  <a:pt x="4345" y="460"/>
                  <a:pt x="4345" y="447"/>
                  <a:pt x="4345" y="435"/>
                </a:cubicBezTo>
                <a:cubicBezTo>
                  <a:pt x="4371" y="428"/>
                  <a:pt x="4384" y="428"/>
                  <a:pt x="4410" y="416"/>
                </a:cubicBezTo>
                <a:cubicBezTo>
                  <a:pt x="4410" y="428"/>
                  <a:pt x="4390" y="428"/>
                  <a:pt x="4384" y="441"/>
                </a:cubicBezTo>
                <a:cubicBezTo>
                  <a:pt x="4468" y="409"/>
                  <a:pt x="4578" y="415"/>
                  <a:pt x="4661" y="402"/>
                </a:cubicBezTo>
                <a:close/>
                <a:moveTo>
                  <a:pt x="7842" y="230"/>
                </a:moveTo>
                <a:cubicBezTo>
                  <a:pt x="7829" y="243"/>
                  <a:pt x="7816" y="262"/>
                  <a:pt x="7778" y="255"/>
                </a:cubicBezTo>
                <a:cubicBezTo>
                  <a:pt x="7790" y="224"/>
                  <a:pt x="7823" y="243"/>
                  <a:pt x="7842" y="230"/>
                </a:cubicBezTo>
                <a:close/>
                <a:moveTo>
                  <a:pt x="8010" y="161"/>
                </a:moveTo>
                <a:cubicBezTo>
                  <a:pt x="7996" y="167"/>
                  <a:pt x="7996" y="186"/>
                  <a:pt x="7984" y="192"/>
                </a:cubicBezTo>
                <a:cubicBezTo>
                  <a:pt x="7991" y="198"/>
                  <a:pt x="7991" y="217"/>
                  <a:pt x="8003" y="211"/>
                </a:cubicBezTo>
                <a:cubicBezTo>
                  <a:pt x="8003" y="224"/>
                  <a:pt x="7984" y="217"/>
                  <a:pt x="7984" y="230"/>
                </a:cubicBezTo>
                <a:cubicBezTo>
                  <a:pt x="7991" y="236"/>
                  <a:pt x="8003" y="236"/>
                  <a:pt x="8003" y="230"/>
                </a:cubicBezTo>
                <a:cubicBezTo>
                  <a:pt x="8003" y="262"/>
                  <a:pt x="7932" y="274"/>
                  <a:pt x="7887" y="275"/>
                </a:cubicBezTo>
                <a:cubicBezTo>
                  <a:pt x="7900" y="237"/>
                  <a:pt x="7997" y="224"/>
                  <a:pt x="7971" y="192"/>
                </a:cubicBezTo>
                <a:cubicBezTo>
                  <a:pt x="7984" y="180"/>
                  <a:pt x="7990" y="161"/>
                  <a:pt x="8010" y="161"/>
                </a:cubicBezTo>
                <a:close/>
                <a:moveTo>
                  <a:pt x="7855" y="115"/>
                </a:moveTo>
                <a:cubicBezTo>
                  <a:pt x="7861" y="146"/>
                  <a:pt x="7829" y="146"/>
                  <a:pt x="7804" y="146"/>
                </a:cubicBezTo>
                <a:cubicBezTo>
                  <a:pt x="7810" y="127"/>
                  <a:pt x="7823" y="115"/>
                  <a:pt x="7855" y="115"/>
                </a:cubicBezTo>
                <a:close/>
                <a:moveTo>
                  <a:pt x="7868" y="82"/>
                </a:moveTo>
                <a:cubicBezTo>
                  <a:pt x="7841" y="115"/>
                  <a:pt x="7803" y="115"/>
                  <a:pt x="7758" y="121"/>
                </a:cubicBezTo>
                <a:cubicBezTo>
                  <a:pt x="7770" y="108"/>
                  <a:pt x="7829" y="89"/>
                  <a:pt x="7868" y="82"/>
                </a:cubicBezTo>
                <a:close/>
                <a:moveTo>
                  <a:pt x="7630" y="0"/>
                </a:moveTo>
                <a:cubicBezTo>
                  <a:pt x="7650" y="0"/>
                  <a:pt x="7670" y="3"/>
                  <a:pt x="7692" y="12"/>
                </a:cubicBezTo>
                <a:cubicBezTo>
                  <a:pt x="7699" y="44"/>
                  <a:pt x="7660" y="38"/>
                  <a:pt x="7654" y="63"/>
                </a:cubicBezTo>
                <a:cubicBezTo>
                  <a:pt x="7666" y="76"/>
                  <a:pt x="7673" y="95"/>
                  <a:pt x="7705" y="89"/>
                </a:cubicBezTo>
                <a:cubicBezTo>
                  <a:pt x="7692" y="108"/>
                  <a:pt x="7692" y="108"/>
                  <a:pt x="7692" y="127"/>
                </a:cubicBezTo>
                <a:cubicBezTo>
                  <a:pt x="7686" y="140"/>
                  <a:pt x="7718" y="140"/>
                  <a:pt x="7718" y="127"/>
                </a:cubicBezTo>
                <a:cubicBezTo>
                  <a:pt x="7725" y="146"/>
                  <a:pt x="7666" y="165"/>
                  <a:pt x="7692" y="210"/>
                </a:cubicBezTo>
                <a:cubicBezTo>
                  <a:pt x="7731" y="243"/>
                  <a:pt x="7777" y="191"/>
                  <a:pt x="7822" y="191"/>
                </a:cubicBezTo>
                <a:cubicBezTo>
                  <a:pt x="7796" y="230"/>
                  <a:pt x="7757" y="255"/>
                  <a:pt x="7731" y="294"/>
                </a:cubicBezTo>
                <a:cubicBezTo>
                  <a:pt x="7796" y="300"/>
                  <a:pt x="7821" y="269"/>
                  <a:pt x="7879" y="269"/>
                </a:cubicBezTo>
                <a:cubicBezTo>
                  <a:pt x="7854" y="294"/>
                  <a:pt x="7822" y="320"/>
                  <a:pt x="7796" y="345"/>
                </a:cubicBezTo>
                <a:cubicBezTo>
                  <a:pt x="7796" y="358"/>
                  <a:pt x="7808" y="358"/>
                  <a:pt x="7802" y="371"/>
                </a:cubicBezTo>
                <a:cubicBezTo>
                  <a:pt x="7822" y="377"/>
                  <a:pt x="7822" y="358"/>
                  <a:pt x="7834" y="371"/>
                </a:cubicBezTo>
                <a:cubicBezTo>
                  <a:pt x="7841" y="422"/>
                  <a:pt x="7802" y="428"/>
                  <a:pt x="7763" y="441"/>
                </a:cubicBezTo>
                <a:cubicBezTo>
                  <a:pt x="7744" y="461"/>
                  <a:pt x="7731" y="480"/>
                  <a:pt x="7705" y="480"/>
                </a:cubicBezTo>
                <a:cubicBezTo>
                  <a:pt x="7691" y="486"/>
                  <a:pt x="7698" y="505"/>
                  <a:pt x="7685" y="511"/>
                </a:cubicBezTo>
                <a:cubicBezTo>
                  <a:pt x="7665" y="517"/>
                  <a:pt x="7665" y="499"/>
                  <a:pt x="7659" y="499"/>
                </a:cubicBezTo>
                <a:cubicBezTo>
                  <a:pt x="7646" y="499"/>
                  <a:pt x="7633" y="505"/>
                  <a:pt x="7633" y="524"/>
                </a:cubicBezTo>
                <a:cubicBezTo>
                  <a:pt x="7724" y="536"/>
                  <a:pt x="7789" y="479"/>
                  <a:pt x="7872" y="454"/>
                </a:cubicBezTo>
                <a:cubicBezTo>
                  <a:pt x="7846" y="472"/>
                  <a:pt x="7820" y="492"/>
                  <a:pt x="7814" y="524"/>
                </a:cubicBezTo>
                <a:cubicBezTo>
                  <a:pt x="7820" y="555"/>
                  <a:pt x="7846" y="581"/>
                  <a:pt x="7840" y="607"/>
                </a:cubicBezTo>
                <a:cubicBezTo>
                  <a:pt x="7885" y="614"/>
                  <a:pt x="7911" y="588"/>
                  <a:pt x="7943" y="575"/>
                </a:cubicBezTo>
                <a:cubicBezTo>
                  <a:pt x="7917" y="645"/>
                  <a:pt x="7821" y="697"/>
                  <a:pt x="7801" y="773"/>
                </a:cubicBezTo>
                <a:cubicBezTo>
                  <a:pt x="7853" y="850"/>
                  <a:pt x="7931" y="754"/>
                  <a:pt x="7982" y="735"/>
                </a:cubicBezTo>
                <a:cubicBezTo>
                  <a:pt x="7963" y="773"/>
                  <a:pt x="7937" y="818"/>
                  <a:pt x="7898" y="837"/>
                </a:cubicBezTo>
                <a:cubicBezTo>
                  <a:pt x="7898" y="881"/>
                  <a:pt x="7859" y="933"/>
                  <a:pt x="7879" y="984"/>
                </a:cubicBezTo>
                <a:cubicBezTo>
                  <a:pt x="7866" y="997"/>
                  <a:pt x="7840" y="990"/>
                  <a:pt x="7827" y="1003"/>
                </a:cubicBezTo>
                <a:cubicBezTo>
                  <a:pt x="7841" y="1022"/>
                  <a:pt x="7853" y="1047"/>
                  <a:pt x="7886" y="1028"/>
                </a:cubicBezTo>
                <a:cubicBezTo>
                  <a:pt x="7886" y="1054"/>
                  <a:pt x="7866" y="1054"/>
                  <a:pt x="7853" y="1067"/>
                </a:cubicBezTo>
                <a:cubicBezTo>
                  <a:pt x="7841" y="1073"/>
                  <a:pt x="7860" y="1042"/>
                  <a:pt x="7841" y="1042"/>
                </a:cubicBezTo>
                <a:cubicBezTo>
                  <a:pt x="7828" y="1054"/>
                  <a:pt x="7834" y="1061"/>
                  <a:pt x="7834" y="1073"/>
                </a:cubicBezTo>
                <a:cubicBezTo>
                  <a:pt x="7802" y="1073"/>
                  <a:pt x="7783" y="1092"/>
                  <a:pt x="7757" y="1105"/>
                </a:cubicBezTo>
                <a:cubicBezTo>
                  <a:pt x="7763" y="1092"/>
                  <a:pt x="7757" y="1086"/>
                  <a:pt x="7757" y="1080"/>
                </a:cubicBezTo>
                <a:cubicBezTo>
                  <a:pt x="7725" y="1086"/>
                  <a:pt x="7692" y="1137"/>
                  <a:pt x="7718" y="1169"/>
                </a:cubicBezTo>
                <a:cubicBezTo>
                  <a:pt x="7680" y="1195"/>
                  <a:pt x="7609" y="1214"/>
                  <a:pt x="7537" y="1214"/>
                </a:cubicBezTo>
                <a:cubicBezTo>
                  <a:pt x="7570" y="1163"/>
                  <a:pt x="7680" y="1111"/>
                  <a:pt x="7615" y="1022"/>
                </a:cubicBezTo>
                <a:cubicBezTo>
                  <a:pt x="7627" y="1016"/>
                  <a:pt x="7647" y="1016"/>
                  <a:pt x="7654" y="997"/>
                </a:cubicBezTo>
                <a:cubicBezTo>
                  <a:pt x="7609" y="971"/>
                  <a:pt x="7647" y="939"/>
                  <a:pt x="7647" y="888"/>
                </a:cubicBezTo>
                <a:cubicBezTo>
                  <a:pt x="7647" y="875"/>
                  <a:pt x="7634" y="875"/>
                  <a:pt x="7621" y="869"/>
                </a:cubicBezTo>
                <a:cubicBezTo>
                  <a:pt x="7576" y="958"/>
                  <a:pt x="7383" y="958"/>
                  <a:pt x="7292" y="939"/>
                </a:cubicBezTo>
                <a:cubicBezTo>
                  <a:pt x="7292" y="913"/>
                  <a:pt x="7279" y="888"/>
                  <a:pt x="7253" y="888"/>
                </a:cubicBezTo>
                <a:cubicBezTo>
                  <a:pt x="7228" y="900"/>
                  <a:pt x="7222" y="926"/>
                  <a:pt x="7202" y="939"/>
                </a:cubicBezTo>
                <a:cubicBezTo>
                  <a:pt x="7202" y="958"/>
                  <a:pt x="7209" y="964"/>
                  <a:pt x="7222" y="964"/>
                </a:cubicBezTo>
                <a:cubicBezTo>
                  <a:pt x="7222" y="984"/>
                  <a:pt x="7202" y="984"/>
                  <a:pt x="7202" y="1009"/>
                </a:cubicBezTo>
                <a:cubicBezTo>
                  <a:pt x="7169" y="1003"/>
                  <a:pt x="7131" y="1022"/>
                  <a:pt x="7105" y="1035"/>
                </a:cubicBezTo>
                <a:cubicBezTo>
                  <a:pt x="7098" y="1015"/>
                  <a:pt x="7156" y="1009"/>
                  <a:pt x="7176" y="990"/>
                </a:cubicBezTo>
                <a:cubicBezTo>
                  <a:pt x="7163" y="983"/>
                  <a:pt x="7143" y="958"/>
                  <a:pt x="7176" y="958"/>
                </a:cubicBezTo>
                <a:cubicBezTo>
                  <a:pt x="7163" y="945"/>
                  <a:pt x="7157" y="964"/>
                  <a:pt x="7137" y="952"/>
                </a:cubicBezTo>
                <a:cubicBezTo>
                  <a:pt x="7106" y="856"/>
                  <a:pt x="7331" y="908"/>
                  <a:pt x="7267" y="792"/>
                </a:cubicBezTo>
                <a:cubicBezTo>
                  <a:pt x="7183" y="818"/>
                  <a:pt x="7125" y="825"/>
                  <a:pt x="7034" y="844"/>
                </a:cubicBezTo>
                <a:cubicBezTo>
                  <a:pt x="7034" y="825"/>
                  <a:pt x="7015" y="825"/>
                  <a:pt x="7008" y="818"/>
                </a:cubicBezTo>
                <a:cubicBezTo>
                  <a:pt x="7027" y="761"/>
                  <a:pt x="7131" y="786"/>
                  <a:pt x="7124" y="709"/>
                </a:cubicBezTo>
                <a:cubicBezTo>
                  <a:pt x="7124" y="703"/>
                  <a:pt x="7118" y="709"/>
                  <a:pt x="7118" y="697"/>
                </a:cubicBezTo>
                <a:cubicBezTo>
                  <a:pt x="7073" y="741"/>
                  <a:pt x="7015" y="748"/>
                  <a:pt x="6982" y="780"/>
                </a:cubicBezTo>
                <a:cubicBezTo>
                  <a:pt x="6956" y="773"/>
                  <a:pt x="6995" y="741"/>
                  <a:pt x="6989" y="709"/>
                </a:cubicBezTo>
                <a:cubicBezTo>
                  <a:pt x="6925" y="741"/>
                  <a:pt x="6892" y="767"/>
                  <a:pt x="6828" y="792"/>
                </a:cubicBezTo>
                <a:cubicBezTo>
                  <a:pt x="6815" y="792"/>
                  <a:pt x="6828" y="767"/>
                  <a:pt x="6813" y="767"/>
                </a:cubicBezTo>
                <a:cubicBezTo>
                  <a:pt x="6852" y="722"/>
                  <a:pt x="6877" y="664"/>
                  <a:pt x="6936" y="645"/>
                </a:cubicBezTo>
                <a:cubicBezTo>
                  <a:pt x="6962" y="613"/>
                  <a:pt x="6948" y="569"/>
                  <a:pt x="6936" y="530"/>
                </a:cubicBezTo>
                <a:cubicBezTo>
                  <a:pt x="6974" y="505"/>
                  <a:pt x="6993" y="460"/>
                  <a:pt x="7058" y="460"/>
                </a:cubicBezTo>
                <a:cubicBezTo>
                  <a:pt x="7064" y="486"/>
                  <a:pt x="7071" y="486"/>
                  <a:pt x="7058" y="505"/>
                </a:cubicBezTo>
                <a:cubicBezTo>
                  <a:pt x="7064" y="517"/>
                  <a:pt x="7078" y="499"/>
                  <a:pt x="7091" y="505"/>
                </a:cubicBezTo>
                <a:cubicBezTo>
                  <a:pt x="7098" y="562"/>
                  <a:pt x="7065" y="633"/>
                  <a:pt x="7007" y="645"/>
                </a:cubicBezTo>
                <a:cubicBezTo>
                  <a:pt x="7013" y="633"/>
                  <a:pt x="7007" y="633"/>
                  <a:pt x="7000" y="620"/>
                </a:cubicBezTo>
                <a:cubicBezTo>
                  <a:pt x="6988" y="626"/>
                  <a:pt x="6974" y="633"/>
                  <a:pt x="6968" y="652"/>
                </a:cubicBezTo>
                <a:cubicBezTo>
                  <a:pt x="6988" y="671"/>
                  <a:pt x="7039" y="645"/>
                  <a:pt x="7065" y="671"/>
                </a:cubicBezTo>
                <a:cubicBezTo>
                  <a:pt x="7149" y="633"/>
                  <a:pt x="7155" y="530"/>
                  <a:pt x="7110" y="454"/>
                </a:cubicBezTo>
                <a:cubicBezTo>
                  <a:pt x="7103" y="427"/>
                  <a:pt x="7129" y="427"/>
                  <a:pt x="7123" y="402"/>
                </a:cubicBezTo>
                <a:cubicBezTo>
                  <a:pt x="7109" y="390"/>
                  <a:pt x="7091" y="377"/>
                  <a:pt x="7064" y="371"/>
                </a:cubicBezTo>
                <a:cubicBezTo>
                  <a:pt x="7071" y="364"/>
                  <a:pt x="7078" y="352"/>
                  <a:pt x="7058" y="358"/>
                </a:cubicBezTo>
                <a:cubicBezTo>
                  <a:pt x="7162" y="281"/>
                  <a:pt x="7323" y="281"/>
                  <a:pt x="7401" y="185"/>
                </a:cubicBezTo>
                <a:cubicBezTo>
                  <a:pt x="7388" y="153"/>
                  <a:pt x="7356" y="191"/>
                  <a:pt x="7330" y="191"/>
                </a:cubicBezTo>
                <a:cubicBezTo>
                  <a:pt x="7343" y="166"/>
                  <a:pt x="7350" y="146"/>
                  <a:pt x="7350" y="121"/>
                </a:cubicBezTo>
                <a:cubicBezTo>
                  <a:pt x="7459" y="121"/>
                  <a:pt x="7526" y="2"/>
                  <a:pt x="7630" y="0"/>
                </a:cubicBez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-13" t="4529" r="-13" b="4529"/>
          <a:stretch>
            <a:fillRect/>
          </a:stretch>
        </p:blipFill>
        <p:spPr>
          <a:xfrm>
            <a:off x="9627235" y="133985"/>
            <a:ext cx="2364105" cy="1630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75" h="7589">
                <a:moveTo>
                  <a:pt x="3890" y="7547"/>
                </a:moveTo>
                <a:cubicBezTo>
                  <a:pt x="3910" y="7547"/>
                  <a:pt x="3929" y="7550"/>
                  <a:pt x="3954" y="7550"/>
                </a:cubicBezTo>
                <a:cubicBezTo>
                  <a:pt x="3935" y="7569"/>
                  <a:pt x="3903" y="7569"/>
                  <a:pt x="3870" y="7569"/>
                </a:cubicBezTo>
                <a:cubicBezTo>
                  <a:pt x="3870" y="7556"/>
                  <a:pt x="3863" y="7550"/>
                  <a:pt x="3850" y="7550"/>
                </a:cubicBezTo>
                <a:cubicBezTo>
                  <a:pt x="3865" y="7547"/>
                  <a:pt x="3878" y="7547"/>
                  <a:pt x="3890" y="7547"/>
                </a:cubicBezTo>
                <a:close/>
                <a:moveTo>
                  <a:pt x="3676" y="7505"/>
                </a:moveTo>
                <a:cubicBezTo>
                  <a:pt x="3670" y="7537"/>
                  <a:pt x="3708" y="7518"/>
                  <a:pt x="3728" y="7524"/>
                </a:cubicBezTo>
                <a:cubicBezTo>
                  <a:pt x="3708" y="7542"/>
                  <a:pt x="3657" y="7524"/>
                  <a:pt x="3637" y="7530"/>
                </a:cubicBezTo>
                <a:cubicBezTo>
                  <a:pt x="3637" y="7511"/>
                  <a:pt x="3663" y="7511"/>
                  <a:pt x="3676" y="7505"/>
                </a:cubicBezTo>
                <a:close/>
                <a:moveTo>
                  <a:pt x="5471" y="7493"/>
                </a:moveTo>
                <a:cubicBezTo>
                  <a:pt x="5407" y="7531"/>
                  <a:pt x="5303" y="7569"/>
                  <a:pt x="5239" y="7588"/>
                </a:cubicBezTo>
                <a:cubicBezTo>
                  <a:pt x="5239" y="7550"/>
                  <a:pt x="5291" y="7556"/>
                  <a:pt x="5310" y="7550"/>
                </a:cubicBezTo>
                <a:cubicBezTo>
                  <a:pt x="5361" y="7531"/>
                  <a:pt x="5412" y="7499"/>
                  <a:pt x="5471" y="7493"/>
                </a:cubicBezTo>
                <a:close/>
                <a:moveTo>
                  <a:pt x="3869" y="7383"/>
                </a:moveTo>
                <a:cubicBezTo>
                  <a:pt x="3888" y="7383"/>
                  <a:pt x="3882" y="7402"/>
                  <a:pt x="3908" y="7396"/>
                </a:cubicBezTo>
                <a:cubicBezTo>
                  <a:pt x="3902" y="7415"/>
                  <a:pt x="3914" y="7422"/>
                  <a:pt x="3914" y="7434"/>
                </a:cubicBezTo>
                <a:cubicBezTo>
                  <a:pt x="3889" y="7434"/>
                  <a:pt x="3869" y="7460"/>
                  <a:pt x="3843" y="7440"/>
                </a:cubicBezTo>
                <a:cubicBezTo>
                  <a:pt x="3863" y="7427"/>
                  <a:pt x="3882" y="7421"/>
                  <a:pt x="3902" y="7421"/>
                </a:cubicBezTo>
                <a:cubicBezTo>
                  <a:pt x="3902" y="7402"/>
                  <a:pt x="3883" y="7402"/>
                  <a:pt x="3863" y="7402"/>
                </a:cubicBezTo>
                <a:cubicBezTo>
                  <a:pt x="3863" y="7396"/>
                  <a:pt x="3863" y="7396"/>
                  <a:pt x="3869" y="7396"/>
                </a:cubicBezTo>
                <a:cubicBezTo>
                  <a:pt x="3869" y="7396"/>
                  <a:pt x="3869" y="7396"/>
                  <a:pt x="3869" y="7383"/>
                </a:cubicBezTo>
                <a:close/>
                <a:moveTo>
                  <a:pt x="3923" y="7368"/>
                </a:moveTo>
                <a:cubicBezTo>
                  <a:pt x="3938" y="7368"/>
                  <a:pt x="3961" y="7374"/>
                  <a:pt x="3973" y="7370"/>
                </a:cubicBezTo>
                <a:cubicBezTo>
                  <a:pt x="3967" y="7383"/>
                  <a:pt x="3921" y="7389"/>
                  <a:pt x="3908" y="7377"/>
                </a:cubicBezTo>
                <a:cubicBezTo>
                  <a:pt x="3908" y="7370"/>
                  <a:pt x="3914" y="7368"/>
                  <a:pt x="3923" y="7368"/>
                </a:cubicBezTo>
                <a:close/>
                <a:moveTo>
                  <a:pt x="3726" y="7364"/>
                </a:moveTo>
                <a:cubicBezTo>
                  <a:pt x="3736" y="7364"/>
                  <a:pt x="3748" y="7366"/>
                  <a:pt x="3760" y="7371"/>
                </a:cubicBezTo>
                <a:cubicBezTo>
                  <a:pt x="3727" y="7435"/>
                  <a:pt x="3689" y="7454"/>
                  <a:pt x="3611" y="7460"/>
                </a:cubicBezTo>
                <a:cubicBezTo>
                  <a:pt x="3605" y="7441"/>
                  <a:pt x="3599" y="7434"/>
                  <a:pt x="3599" y="7409"/>
                </a:cubicBezTo>
                <a:cubicBezTo>
                  <a:pt x="3645" y="7404"/>
                  <a:pt x="3680" y="7365"/>
                  <a:pt x="3726" y="7364"/>
                </a:cubicBezTo>
                <a:close/>
                <a:moveTo>
                  <a:pt x="4531" y="7322"/>
                </a:moveTo>
                <a:cubicBezTo>
                  <a:pt x="4549" y="7323"/>
                  <a:pt x="4566" y="7332"/>
                  <a:pt x="4572" y="7351"/>
                </a:cubicBezTo>
                <a:cubicBezTo>
                  <a:pt x="4527" y="7364"/>
                  <a:pt x="4475" y="7370"/>
                  <a:pt x="4430" y="7383"/>
                </a:cubicBezTo>
                <a:cubicBezTo>
                  <a:pt x="4372" y="7402"/>
                  <a:pt x="4308" y="7441"/>
                  <a:pt x="4275" y="7402"/>
                </a:cubicBezTo>
                <a:cubicBezTo>
                  <a:pt x="4320" y="7409"/>
                  <a:pt x="4353" y="7370"/>
                  <a:pt x="4379" y="7370"/>
                </a:cubicBezTo>
                <a:cubicBezTo>
                  <a:pt x="4392" y="7364"/>
                  <a:pt x="4399" y="7377"/>
                  <a:pt x="4399" y="7377"/>
                </a:cubicBezTo>
                <a:cubicBezTo>
                  <a:pt x="4431" y="7370"/>
                  <a:pt x="4451" y="7332"/>
                  <a:pt x="4489" y="7345"/>
                </a:cubicBezTo>
                <a:cubicBezTo>
                  <a:pt x="4496" y="7329"/>
                  <a:pt x="4514" y="7321"/>
                  <a:pt x="4531" y="7322"/>
                </a:cubicBezTo>
                <a:close/>
                <a:moveTo>
                  <a:pt x="5871" y="7300"/>
                </a:moveTo>
                <a:cubicBezTo>
                  <a:pt x="5865" y="7332"/>
                  <a:pt x="5794" y="7351"/>
                  <a:pt x="5749" y="7364"/>
                </a:cubicBezTo>
                <a:cubicBezTo>
                  <a:pt x="5716" y="7390"/>
                  <a:pt x="5684" y="7415"/>
                  <a:pt x="5633" y="7422"/>
                </a:cubicBezTo>
                <a:cubicBezTo>
                  <a:pt x="5645" y="7390"/>
                  <a:pt x="5724" y="7390"/>
                  <a:pt x="5716" y="7358"/>
                </a:cubicBezTo>
                <a:cubicBezTo>
                  <a:pt x="5768" y="7351"/>
                  <a:pt x="5826" y="7319"/>
                  <a:pt x="5871" y="7300"/>
                </a:cubicBezTo>
                <a:close/>
                <a:moveTo>
                  <a:pt x="4677" y="7300"/>
                </a:moveTo>
                <a:cubicBezTo>
                  <a:pt x="4658" y="7320"/>
                  <a:pt x="4632" y="7326"/>
                  <a:pt x="4606" y="7339"/>
                </a:cubicBezTo>
                <a:cubicBezTo>
                  <a:pt x="4599" y="7320"/>
                  <a:pt x="4658" y="7314"/>
                  <a:pt x="4677" y="7300"/>
                </a:cubicBezTo>
                <a:close/>
                <a:moveTo>
                  <a:pt x="4180" y="7294"/>
                </a:moveTo>
                <a:cubicBezTo>
                  <a:pt x="4184" y="7294"/>
                  <a:pt x="4188" y="7294"/>
                  <a:pt x="4192" y="7295"/>
                </a:cubicBezTo>
                <a:cubicBezTo>
                  <a:pt x="4160" y="7301"/>
                  <a:pt x="4121" y="7326"/>
                  <a:pt x="4095" y="7320"/>
                </a:cubicBezTo>
                <a:cubicBezTo>
                  <a:pt x="4113" y="7297"/>
                  <a:pt x="4149" y="7294"/>
                  <a:pt x="4180" y="7294"/>
                </a:cubicBezTo>
                <a:close/>
                <a:moveTo>
                  <a:pt x="3925" y="7275"/>
                </a:moveTo>
                <a:cubicBezTo>
                  <a:pt x="3934" y="7275"/>
                  <a:pt x="3942" y="7278"/>
                  <a:pt x="3947" y="7287"/>
                </a:cubicBezTo>
                <a:cubicBezTo>
                  <a:pt x="3940" y="7300"/>
                  <a:pt x="3914" y="7294"/>
                  <a:pt x="3888" y="7294"/>
                </a:cubicBezTo>
                <a:cubicBezTo>
                  <a:pt x="3893" y="7286"/>
                  <a:pt x="3910" y="7276"/>
                  <a:pt x="3925" y="7275"/>
                </a:cubicBezTo>
                <a:close/>
                <a:moveTo>
                  <a:pt x="5975" y="7256"/>
                </a:moveTo>
                <a:cubicBezTo>
                  <a:pt x="5949" y="7281"/>
                  <a:pt x="5923" y="7294"/>
                  <a:pt x="5885" y="7301"/>
                </a:cubicBezTo>
                <a:cubicBezTo>
                  <a:pt x="5917" y="7287"/>
                  <a:pt x="5943" y="7268"/>
                  <a:pt x="5975" y="7256"/>
                </a:cubicBezTo>
                <a:close/>
                <a:moveTo>
                  <a:pt x="5528" y="7248"/>
                </a:moveTo>
                <a:cubicBezTo>
                  <a:pt x="5492" y="7247"/>
                  <a:pt x="5456" y="7282"/>
                  <a:pt x="5426" y="7294"/>
                </a:cubicBezTo>
                <a:cubicBezTo>
                  <a:pt x="5465" y="7300"/>
                  <a:pt x="5497" y="7287"/>
                  <a:pt x="5529" y="7281"/>
                </a:cubicBezTo>
                <a:cubicBezTo>
                  <a:pt x="5523" y="7262"/>
                  <a:pt x="5536" y="7262"/>
                  <a:pt x="5536" y="7249"/>
                </a:cubicBezTo>
                <a:cubicBezTo>
                  <a:pt x="5533" y="7248"/>
                  <a:pt x="5531" y="7248"/>
                  <a:pt x="5528" y="7248"/>
                </a:cubicBezTo>
                <a:close/>
                <a:moveTo>
                  <a:pt x="3689" y="7230"/>
                </a:moveTo>
                <a:cubicBezTo>
                  <a:pt x="3676" y="7256"/>
                  <a:pt x="3644" y="7287"/>
                  <a:pt x="3611" y="7275"/>
                </a:cubicBezTo>
                <a:cubicBezTo>
                  <a:pt x="3630" y="7255"/>
                  <a:pt x="3669" y="7249"/>
                  <a:pt x="3689" y="7230"/>
                </a:cubicBezTo>
                <a:close/>
                <a:moveTo>
                  <a:pt x="4050" y="7224"/>
                </a:moveTo>
                <a:cubicBezTo>
                  <a:pt x="4038" y="7237"/>
                  <a:pt x="3999" y="7224"/>
                  <a:pt x="3999" y="7250"/>
                </a:cubicBezTo>
                <a:cubicBezTo>
                  <a:pt x="4018" y="7242"/>
                  <a:pt x="4044" y="7250"/>
                  <a:pt x="4050" y="7224"/>
                </a:cubicBezTo>
                <a:close/>
                <a:moveTo>
                  <a:pt x="4838" y="7223"/>
                </a:moveTo>
                <a:cubicBezTo>
                  <a:pt x="4832" y="7250"/>
                  <a:pt x="4819" y="7268"/>
                  <a:pt x="4793" y="7275"/>
                </a:cubicBezTo>
                <a:cubicBezTo>
                  <a:pt x="4800" y="7242"/>
                  <a:pt x="4812" y="7242"/>
                  <a:pt x="4838" y="7223"/>
                </a:cubicBezTo>
                <a:close/>
                <a:moveTo>
                  <a:pt x="4874" y="7220"/>
                </a:moveTo>
                <a:lnTo>
                  <a:pt x="4874" y="7220"/>
                </a:lnTo>
                <a:cubicBezTo>
                  <a:pt x="4874" y="7220"/>
                  <a:pt x="4873" y="7220"/>
                  <a:pt x="4872" y="7220"/>
                </a:cubicBezTo>
                <a:lnTo>
                  <a:pt x="4874" y="7220"/>
                </a:lnTo>
                <a:close/>
                <a:moveTo>
                  <a:pt x="4166" y="7166"/>
                </a:moveTo>
                <a:cubicBezTo>
                  <a:pt x="4147" y="7178"/>
                  <a:pt x="4141" y="7198"/>
                  <a:pt x="4140" y="7216"/>
                </a:cubicBezTo>
                <a:cubicBezTo>
                  <a:pt x="4089" y="7235"/>
                  <a:pt x="4050" y="7261"/>
                  <a:pt x="3992" y="7280"/>
                </a:cubicBezTo>
                <a:cubicBezTo>
                  <a:pt x="3992" y="7268"/>
                  <a:pt x="3979" y="7268"/>
                  <a:pt x="3979" y="7261"/>
                </a:cubicBezTo>
                <a:cubicBezTo>
                  <a:pt x="3998" y="7242"/>
                  <a:pt x="3986" y="7242"/>
                  <a:pt x="3959" y="7230"/>
                </a:cubicBezTo>
                <a:cubicBezTo>
                  <a:pt x="4024" y="7205"/>
                  <a:pt x="4089" y="7178"/>
                  <a:pt x="4166" y="7166"/>
                </a:cubicBezTo>
                <a:close/>
                <a:moveTo>
                  <a:pt x="5203" y="7121"/>
                </a:moveTo>
                <a:cubicBezTo>
                  <a:pt x="5211" y="7121"/>
                  <a:pt x="5219" y="7122"/>
                  <a:pt x="5226" y="7122"/>
                </a:cubicBezTo>
                <a:cubicBezTo>
                  <a:pt x="5213" y="7128"/>
                  <a:pt x="5194" y="7134"/>
                  <a:pt x="5175" y="7134"/>
                </a:cubicBezTo>
                <a:cubicBezTo>
                  <a:pt x="5179" y="7122"/>
                  <a:pt x="5190" y="7120"/>
                  <a:pt x="5203" y="7121"/>
                </a:cubicBezTo>
                <a:close/>
                <a:moveTo>
                  <a:pt x="5274" y="7082"/>
                </a:moveTo>
                <a:cubicBezTo>
                  <a:pt x="5285" y="7082"/>
                  <a:pt x="5294" y="7085"/>
                  <a:pt x="5296" y="7089"/>
                </a:cubicBezTo>
                <a:cubicBezTo>
                  <a:pt x="5296" y="7121"/>
                  <a:pt x="5258" y="7077"/>
                  <a:pt x="5245" y="7096"/>
                </a:cubicBezTo>
                <a:cubicBezTo>
                  <a:pt x="5237" y="7088"/>
                  <a:pt x="5257" y="7082"/>
                  <a:pt x="5274" y="7082"/>
                </a:cubicBezTo>
                <a:close/>
                <a:moveTo>
                  <a:pt x="5878" y="7077"/>
                </a:moveTo>
                <a:cubicBezTo>
                  <a:pt x="5897" y="7083"/>
                  <a:pt x="5885" y="7115"/>
                  <a:pt x="5879" y="7130"/>
                </a:cubicBezTo>
                <a:cubicBezTo>
                  <a:pt x="5944" y="7116"/>
                  <a:pt x="5976" y="7110"/>
                  <a:pt x="6021" y="7091"/>
                </a:cubicBezTo>
                <a:cubicBezTo>
                  <a:pt x="6021" y="7103"/>
                  <a:pt x="6009" y="7103"/>
                  <a:pt x="6009" y="7122"/>
                </a:cubicBezTo>
                <a:cubicBezTo>
                  <a:pt x="5905" y="7160"/>
                  <a:pt x="5808" y="7154"/>
                  <a:pt x="5724" y="7212"/>
                </a:cubicBezTo>
                <a:cubicBezTo>
                  <a:pt x="5679" y="7224"/>
                  <a:pt x="5615" y="7212"/>
                  <a:pt x="5570" y="7237"/>
                </a:cubicBezTo>
                <a:cubicBezTo>
                  <a:pt x="5563" y="7262"/>
                  <a:pt x="5596" y="7250"/>
                  <a:pt x="5596" y="7262"/>
                </a:cubicBezTo>
                <a:cubicBezTo>
                  <a:pt x="5537" y="7307"/>
                  <a:pt x="5466" y="7333"/>
                  <a:pt x="5395" y="7365"/>
                </a:cubicBezTo>
                <a:cubicBezTo>
                  <a:pt x="5395" y="7429"/>
                  <a:pt x="5317" y="7416"/>
                  <a:pt x="5304" y="7474"/>
                </a:cubicBezTo>
                <a:cubicBezTo>
                  <a:pt x="5227" y="7506"/>
                  <a:pt x="5149" y="7531"/>
                  <a:pt x="5091" y="7589"/>
                </a:cubicBezTo>
                <a:cubicBezTo>
                  <a:pt x="5059" y="7570"/>
                  <a:pt x="5026" y="7486"/>
                  <a:pt x="4994" y="7525"/>
                </a:cubicBezTo>
                <a:cubicBezTo>
                  <a:pt x="4981" y="7474"/>
                  <a:pt x="4974" y="7340"/>
                  <a:pt x="5065" y="7378"/>
                </a:cubicBezTo>
                <a:cubicBezTo>
                  <a:pt x="5104" y="7346"/>
                  <a:pt x="5181" y="7321"/>
                  <a:pt x="5226" y="7327"/>
                </a:cubicBezTo>
                <a:cubicBezTo>
                  <a:pt x="5239" y="7346"/>
                  <a:pt x="5213" y="7372"/>
                  <a:pt x="5232" y="7385"/>
                </a:cubicBezTo>
                <a:cubicBezTo>
                  <a:pt x="5194" y="7404"/>
                  <a:pt x="5168" y="7435"/>
                  <a:pt x="5155" y="7474"/>
                </a:cubicBezTo>
                <a:cubicBezTo>
                  <a:pt x="5213" y="7512"/>
                  <a:pt x="5258" y="7448"/>
                  <a:pt x="5291" y="7429"/>
                </a:cubicBezTo>
                <a:cubicBezTo>
                  <a:pt x="5291" y="7416"/>
                  <a:pt x="5265" y="7441"/>
                  <a:pt x="5252" y="7422"/>
                </a:cubicBezTo>
                <a:cubicBezTo>
                  <a:pt x="5311" y="7409"/>
                  <a:pt x="5323" y="7352"/>
                  <a:pt x="5349" y="7314"/>
                </a:cubicBezTo>
                <a:cubicBezTo>
                  <a:pt x="5343" y="7301"/>
                  <a:pt x="5304" y="7320"/>
                  <a:pt x="5311" y="7295"/>
                </a:cubicBezTo>
                <a:cubicBezTo>
                  <a:pt x="5330" y="7288"/>
                  <a:pt x="5349" y="7282"/>
                  <a:pt x="5362" y="7276"/>
                </a:cubicBezTo>
                <a:cubicBezTo>
                  <a:pt x="5368" y="7250"/>
                  <a:pt x="5342" y="7256"/>
                  <a:pt x="5342" y="7231"/>
                </a:cubicBezTo>
                <a:cubicBezTo>
                  <a:pt x="5356" y="7237"/>
                  <a:pt x="5356" y="7224"/>
                  <a:pt x="5368" y="7224"/>
                </a:cubicBezTo>
                <a:cubicBezTo>
                  <a:pt x="5356" y="7186"/>
                  <a:pt x="5433" y="7167"/>
                  <a:pt x="5478" y="7154"/>
                </a:cubicBezTo>
                <a:cubicBezTo>
                  <a:pt x="5484" y="7205"/>
                  <a:pt x="5413" y="7174"/>
                  <a:pt x="5401" y="7205"/>
                </a:cubicBezTo>
                <a:cubicBezTo>
                  <a:pt x="5401" y="7224"/>
                  <a:pt x="5420" y="7231"/>
                  <a:pt x="5433" y="7237"/>
                </a:cubicBezTo>
                <a:cubicBezTo>
                  <a:pt x="5446" y="7198"/>
                  <a:pt x="5536" y="7173"/>
                  <a:pt x="5575" y="7192"/>
                </a:cubicBezTo>
                <a:cubicBezTo>
                  <a:pt x="5659" y="7128"/>
                  <a:pt x="5795" y="7141"/>
                  <a:pt x="5878" y="7077"/>
                </a:cubicBezTo>
                <a:close/>
                <a:moveTo>
                  <a:pt x="5620" y="7070"/>
                </a:moveTo>
                <a:cubicBezTo>
                  <a:pt x="5614" y="7115"/>
                  <a:pt x="5626" y="7128"/>
                  <a:pt x="5569" y="7128"/>
                </a:cubicBezTo>
                <a:cubicBezTo>
                  <a:pt x="5575" y="7115"/>
                  <a:pt x="5588" y="7108"/>
                  <a:pt x="5575" y="7083"/>
                </a:cubicBezTo>
                <a:cubicBezTo>
                  <a:pt x="5594" y="7083"/>
                  <a:pt x="5600" y="7070"/>
                  <a:pt x="5620" y="7070"/>
                </a:cubicBezTo>
                <a:close/>
                <a:moveTo>
                  <a:pt x="3624" y="7051"/>
                </a:moveTo>
                <a:cubicBezTo>
                  <a:pt x="3618" y="7077"/>
                  <a:pt x="3559" y="7077"/>
                  <a:pt x="3533" y="7064"/>
                </a:cubicBezTo>
                <a:cubicBezTo>
                  <a:pt x="3553" y="7039"/>
                  <a:pt x="3604" y="7064"/>
                  <a:pt x="3624" y="7051"/>
                </a:cubicBezTo>
                <a:close/>
                <a:moveTo>
                  <a:pt x="5138" y="7043"/>
                </a:moveTo>
                <a:cubicBezTo>
                  <a:pt x="5111" y="7044"/>
                  <a:pt x="5076" y="7055"/>
                  <a:pt x="5071" y="7070"/>
                </a:cubicBezTo>
                <a:cubicBezTo>
                  <a:pt x="5103" y="7064"/>
                  <a:pt x="5135" y="7058"/>
                  <a:pt x="5154" y="7045"/>
                </a:cubicBezTo>
                <a:cubicBezTo>
                  <a:pt x="5149" y="7044"/>
                  <a:pt x="5144" y="7043"/>
                  <a:pt x="5138" y="7043"/>
                </a:cubicBezTo>
                <a:close/>
                <a:moveTo>
                  <a:pt x="4451" y="7039"/>
                </a:moveTo>
                <a:cubicBezTo>
                  <a:pt x="4451" y="7051"/>
                  <a:pt x="4418" y="7051"/>
                  <a:pt x="4444" y="7070"/>
                </a:cubicBezTo>
                <a:cubicBezTo>
                  <a:pt x="4470" y="7070"/>
                  <a:pt x="4477" y="7064"/>
                  <a:pt x="4503" y="7070"/>
                </a:cubicBezTo>
                <a:cubicBezTo>
                  <a:pt x="4489" y="7096"/>
                  <a:pt x="4425" y="7096"/>
                  <a:pt x="4406" y="7096"/>
                </a:cubicBezTo>
                <a:cubicBezTo>
                  <a:pt x="4412" y="7083"/>
                  <a:pt x="4432" y="7083"/>
                  <a:pt x="4406" y="7070"/>
                </a:cubicBezTo>
                <a:cubicBezTo>
                  <a:pt x="4438" y="7058"/>
                  <a:pt x="4406" y="7039"/>
                  <a:pt x="4451" y="7039"/>
                </a:cubicBezTo>
                <a:close/>
                <a:moveTo>
                  <a:pt x="4102" y="7013"/>
                </a:moveTo>
                <a:cubicBezTo>
                  <a:pt x="4096" y="7032"/>
                  <a:pt x="4064" y="7032"/>
                  <a:pt x="4038" y="7038"/>
                </a:cubicBezTo>
                <a:cubicBezTo>
                  <a:pt x="4057" y="7019"/>
                  <a:pt x="4076" y="7019"/>
                  <a:pt x="4102" y="7013"/>
                </a:cubicBezTo>
                <a:close/>
                <a:moveTo>
                  <a:pt x="6066" y="7000"/>
                </a:moveTo>
                <a:cubicBezTo>
                  <a:pt x="6078" y="7000"/>
                  <a:pt x="6072" y="7013"/>
                  <a:pt x="6072" y="7019"/>
                </a:cubicBezTo>
                <a:cubicBezTo>
                  <a:pt x="6027" y="7019"/>
                  <a:pt x="5994" y="7070"/>
                  <a:pt x="5923" y="7070"/>
                </a:cubicBezTo>
                <a:cubicBezTo>
                  <a:pt x="5968" y="7045"/>
                  <a:pt x="6021" y="7025"/>
                  <a:pt x="6066" y="7000"/>
                </a:cubicBezTo>
                <a:close/>
                <a:moveTo>
                  <a:pt x="5840" y="6987"/>
                </a:moveTo>
                <a:cubicBezTo>
                  <a:pt x="5859" y="6994"/>
                  <a:pt x="5840" y="7006"/>
                  <a:pt x="5833" y="7013"/>
                </a:cubicBezTo>
                <a:cubicBezTo>
                  <a:pt x="5833" y="7019"/>
                  <a:pt x="5878" y="7013"/>
                  <a:pt x="5885" y="7006"/>
                </a:cubicBezTo>
                <a:cubicBezTo>
                  <a:pt x="5852" y="7044"/>
                  <a:pt x="5730" y="7051"/>
                  <a:pt x="5671" y="7089"/>
                </a:cubicBezTo>
                <a:cubicBezTo>
                  <a:pt x="5653" y="7089"/>
                  <a:pt x="5659" y="7070"/>
                  <a:pt x="5639" y="7070"/>
                </a:cubicBezTo>
                <a:cubicBezTo>
                  <a:pt x="5704" y="7039"/>
                  <a:pt x="5769" y="7019"/>
                  <a:pt x="5840" y="6987"/>
                </a:cubicBezTo>
                <a:close/>
                <a:moveTo>
                  <a:pt x="6291" y="6981"/>
                </a:moveTo>
                <a:cubicBezTo>
                  <a:pt x="6279" y="6994"/>
                  <a:pt x="6260" y="7013"/>
                  <a:pt x="6227" y="7013"/>
                </a:cubicBezTo>
                <a:cubicBezTo>
                  <a:pt x="6246" y="7000"/>
                  <a:pt x="6265" y="6987"/>
                  <a:pt x="6291" y="6981"/>
                </a:cubicBezTo>
                <a:close/>
                <a:moveTo>
                  <a:pt x="5821" y="6953"/>
                </a:moveTo>
                <a:cubicBezTo>
                  <a:pt x="5824" y="6953"/>
                  <a:pt x="5828" y="6953"/>
                  <a:pt x="5833" y="6955"/>
                </a:cubicBezTo>
                <a:cubicBezTo>
                  <a:pt x="5820" y="6974"/>
                  <a:pt x="5781" y="6968"/>
                  <a:pt x="5769" y="6980"/>
                </a:cubicBezTo>
                <a:cubicBezTo>
                  <a:pt x="5756" y="6961"/>
                  <a:pt x="5795" y="6980"/>
                  <a:pt x="5795" y="6955"/>
                </a:cubicBezTo>
                <a:cubicBezTo>
                  <a:pt x="5804" y="6960"/>
                  <a:pt x="5810" y="6954"/>
                  <a:pt x="5821" y="6953"/>
                </a:cubicBezTo>
                <a:close/>
                <a:moveTo>
                  <a:pt x="6040" y="6949"/>
                </a:moveTo>
                <a:cubicBezTo>
                  <a:pt x="6002" y="6975"/>
                  <a:pt x="5956" y="6987"/>
                  <a:pt x="5911" y="7006"/>
                </a:cubicBezTo>
                <a:cubicBezTo>
                  <a:pt x="5930" y="6987"/>
                  <a:pt x="5988" y="6955"/>
                  <a:pt x="6040" y="6949"/>
                </a:cubicBezTo>
                <a:close/>
                <a:moveTo>
                  <a:pt x="6272" y="6937"/>
                </a:moveTo>
                <a:cubicBezTo>
                  <a:pt x="6260" y="6949"/>
                  <a:pt x="6272" y="6949"/>
                  <a:pt x="6272" y="6962"/>
                </a:cubicBezTo>
                <a:cubicBezTo>
                  <a:pt x="6246" y="6975"/>
                  <a:pt x="6227" y="6987"/>
                  <a:pt x="6201" y="6987"/>
                </a:cubicBezTo>
                <a:cubicBezTo>
                  <a:pt x="6220" y="6974"/>
                  <a:pt x="6240" y="6968"/>
                  <a:pt x="6266" y="6962"/>
                </a:cubicBezTo>
                <a:cubicBezTo>
                  <a:pt x="6266" y="6943"/>
                  <a:pt x="6234" y="6962"/>
                  <a:pt x="6240" y="6949"/>
                </a:cubicBezTo>
                <a:cubicBezTo>
                  <a:pt x="6240" y="6924"/>
                  <a:pt x="6253" y="6949"/>
                  <a:pt x="6272" y="6937"/>
                </a:cubicBezTo>
                <a:close/>
                <a:moveTo>
                  <a:pt x="5342" y="6936"/>
                </a:moveTo>
                <a:cubicBezTo>
                  <a:pt x="5330" y="6936"/>
                  <a:pt x="5310" y="6936"/>
                  <a:pt x="5303" y="6942"/>
                </a:cubicBezTo>
                <a:cubicBezTo>
                  <a:pt x="5303" y="6955"/>
                  <a:pt x="5303" y="6961"/>
                  <a:pt x="5316" y="6961"/>
                </a:cubicBezTo>
                <a:cubicBezTo>
                  <a:pt x="5330" y="6955"/>
                  <a:pt x="5336" y="6949"/>
                  <a:pt x="5342" y="6936"/>
                </a:cubicBezTo>
                <a:close/>
                <a:moveTo>
                  <a:pt x="4658" y="6918"/>
                </a:moveTo>
                <a:cubicBezTo>
                  <a:pt x="4670" y="6924"/>
                  <a:pt x="4684" y="6937"/>
                  <a:pt x="4696" y="6949"/>
                </a:cubicBezTo>
                <a:cubicBezTo>
                  <a:pt x="4696" y="6956"/>
                  <a:pt x="4676" y="6949"/>
                  <a:pt x="4676" y="6962"/>
                </a:cubicBezTo>
                <a:cubicBezTo>
                  <a:pt x="4676" y="6975"/>
                  <a:pt x="4690" y="6968"/>
                  <a:pt x="4703" y="6968"/>
                </a:cubicBezTo>
                <a:cubicBezTo>
                  <a:pt x="4690" y="6981"/>
                  <a:pt x="4703" y="7000"/>
                  <a:pt x="4722" y="7000"/>
                </a:cubicBezTo>
                <a:cubicBezTo>
                  <a:pt x="4709" y="7013"/>
                  <a:pt x="4684" y="7025"/>
                  <a:pt x="4664" y="7013"/>
                </a:cubicBezTo>
                <a:cubicBezTo>
                  <a:pt x="4664" y="7000"/>
                  <a:pt x="4684" y="7006"/>
                  <a:pt x="4684" y="6994"/>
                </a:cubicBezTo>
                <a:cubicBezTo>
                  <a:pt x="4664" y="6981"/>
                  <a:pt x="4632" y="7006"/>
                  <a:pt x="4613" y="7013"/>
                </a:cubicBezTo>
                <a:cubicBezTo>
                  <a:pt x="4625" y="7032"/>
                  <a:pt x="4638" y="7006"/>
                  <a:pt x="4658" y="7013"/>
                </a:cubicBezTo>
                <a:cubicBezTo>
                  <a:pt x="4638" y="7025"/>
                  <a:pt x="4619" y="7044"/>
                  <a:pt x="4586" y="7044"/>
                </a:cubicBezTo>
                <a:cubicBezTo>
                  <a:pt x="4586" y="7032"/>
                  <a:pt x="4593" y="7038"/>
                  <a:pt x="4613" y="7032"/>
                </a:cubicBezTo>
                <a:cubicBezTo>
                  <a:pt x="4606" y="7019"/>
                  <a:pt x="4593" y="7019"/>
                  <a:pt x="4580" y="7019"/>
                </a:cubicBezTo>
                <a:cubicBezTo>
                  <a:pt x="4580" y="6993"/>
                  <a:pt x="4580" y="6987"/>
                  <a:pt x="4613" y="6980"/>
                </a:cubicBezTo>
                <a:cubicBezTo>
                  <a:pt x="4619" y="6961"/>
                  <a:pt x="4599" y="6974"/>
                  <a:pt x="4586" y="6968"/>
                </a:cubicBezTo>
                <a:cubicBezTo>
                  <a:pt x="4599" y="6936"/>
                  <a:pt x="4651" y="6955"/>
                  <a:pt x="4658" y="6918"/>
                </a:cubicBezTo>
                <a:close/>
                <a:moveTo>
                  <a:pt x="4586" y="6910"/>
                </a:moveTo>
                <a:cubicBezTo>
                  <a:pt x="4606" y="6917"/>
                  <a:pt x="4599" y="6936"/>
                  <a:pt x="4594" y="6948"/>
                </a:cubicBezTo>
                <a:cubicBezTo>
                  <a:pt x="4567" y="6948"/>
                  <a:pt x="4548" y="6948"/>
                  <a:pt x="4535" y="6942"/>
                </a:cubicBezTo>
                <a:cubicBezTo>
                  <a:pt x="4535" y="6916"/>
                  <a:pt x="4574" y="6923"/>
                  <a:pt x="4586" y="6910"/>
                </a:cubicBezTo>
                <a:close/>
                <a:moveTo>
                  <a:pt x="4684" y="6885"/>
                </a:moveTo>
                <a:cubicBezTo>
                  <a:pt x="4690" y="6891"/>
                  <a:pt x="4651" y="6910"/>
                  <a:pt x="4651" y="6910"/>
                </a:cubicBezTo>
                <a:cubicBezTo>
                  <a:pt x="4631" y="6897"/>
                  <a:pt x="4670" y="6891"/>
                  <a:pt x="4684" y="6885"/>
                </a:cubicBezTo>
                <a:close/>
                <a:moveTo>
                  <a:pt x="2597" y="6885"/>
                </a:moveTo>
                <a:cubicBezTo>
                  <a:pt x="2616" y="6891"/>
                  <a:pt x="2604" y="6910"/>
                  <a:pt x="2597" y="6916"/>
                </a:cubicBezTo>
                <a:cubicBezTo>
                  <a:pt x="2578" y="6916"/>
                  <a:pt x="2597" y="6891"/>
                  <a:pt x="2578" y="6897"/>
                </a:cubicBezTo>
                <a:cubicBezTo>
                  <a:pt x="2578" y="6891"/>
                  <a:pt x="2597" y="6897"/>
                  <a:pt x="2597" y="6885"/>
                </a:cubicBezTo>
                <a:close/>
                <a:moveTo>
                  <a:pt x="5258" y="6878"/>
                </a:moveTo>
                <a:cubicBezTo>
                  <a:pt x="5226" y="6886"/>
                  <a:pt x="5168" y="6859"/>
                  <a:pt x="5168" y="6917"/>
                </a:cubicBezTo>
                <a:cubicBezTo>
                  <a:pt x="5135" y="6930"/>
                  <a:pt x="5078" y="6917"/>
                  <a:pt x="5065" y="6949"/>
                </a:cubicBezTo>
                <a:cubicBezTo>
                  <a:pt x="5104" y="7000"/>
                  <a:pt x="5232" y="6936"/>
                  <a:pt x="5258" y="6878"/>
                </a:cubicBezTo>
                <a:close/>
                <a:moveTo>
                  <a:pt x="4449" y="6869"/>
                </a:moveTo>
                <a:cubicBezTo>
                  <a:pt x="4427" y="6868"/>
                  <a:pt x="4407" y="6886"/>
                  <a:pt x="4412" y="6891"/>
                </a:cubicBezTo>
                <a:cubicBezTo>
                  <a:pt x="4425" y="6891"/>
                  <a:pt x="4457" y="6904"/>
                  <a:pt x="4463" y="6872"/>
                </a:cubicBezTo>
                <a:cubicBezTo>
                  <a:pt x="4459" y="6870"/>
                  <a:pt x="4454" y="6869"/>
                  <a:pt x="4449" y="6869"/>
                </a:cubicBezTo>
                <a:close/>
                <a:moveTo>
                  <a:pt x="4591" y="6849"/>
                </a:moveTo>
                <a:cubicBezTo>
                  <a:pt x="4599" y="6849"/>
                  <a:pt x="4608" y="6854"/>
                  <a:pt x="4618" y="6866"/>
                </a:cubicBezTo>
                <a:cubicBezTo>
                  <a:pt x="4599" y="6878"/>
                  <a:pt x="4547" y="6872"/>
                  <a:pt x="4534" y="6891"/>
                </a:cubicBezTo>
                <a:cubicBezTo>
                  <a:pt x="4534" y="6885"/>
                  <a:pt x="4515" y="6891"/>
                  <a:pt x="4522" y="6872"/>
                </a:cubicBezTo>
                <a:cubicBezTo>
                  <a:pt x="4553" y="6868"/>
                  <a:pt x="4572" y="6848"/>
                  <a:pt x="4591" y="6849"/>
                </a:cubicBezTo>
                <a:close/>
                <a:moveTo>
                  <a:pt x="6769" y="6827"/>
                </a:moveTo>
                <a:cubicBezTo>
                  <a:pt x="6789" y="6865"/>
                  <a:pt x="6685" y="6910"/>
                  <a:pt x="6647" y="6910"/>
                </a:cubicBezTo>
                <a:cubicBezTo>
                  <a:pt x="6679" y="6878"/>
                  <a:pt x="6738" y="6859"/>
                  <a:pt x="6769" y="6827"/>
                </a:cubicBezTo>
                <a:close/>
                <a:moveTo>
                  <a:pt x="5265" y="6827"/>
                </a:moveTo>
                <a:cubicBezTo>
                  <a:pt x="5232" y="6827"/>
                  <a:pt x="5181" y="6840"/>
                  <a:pt x="5200" y="6871"/>
                </a:cubicBezTo>
                <a:cubicBezTo>
                  <a:pt x="5206" y="6840"/>
                  <a:pt x="5232" y="6865"/>
                  <a:pt x="5265" y="6852"/>
                </a:cubicBezTo>
                <a:cubicBezTo>
                  <a:pt x="5265" y="6852"/>
                  <a:pt x="5265" y="6852"/>
                  <a:pt x="5265" y="6827"/>
                </a:cubicBezTo>
                <a:close/>
                <a:moveTo>
                  <a:pt x="5781" y="6796"/>
                </a:moveTo>
                <a:cubicBezTo>
                  <a:pt x="5820" y="6827"/>
                  <a:pt x="5859" y="6827"/>
                  <a:pt x="5891" y="6796"/>
                </a:cubicBezTo>
                <a:cubicBezTo>
                  <a:pt x="5872" y="6814"/>
                  <a:pt x="5904" y="6808"/>
                  <a:pt x="5924" y="6808"/>
                </a:cubicBezTo>
                <a:cubicBezTo>
                  <a:pt x="5885" y="6847"/>
                  <a:pt x="5822" y="6866"/>
                  <a:pt x="5763" y="6878"/>
                </a:cubicBezTo>
                <a:cubicBezTo>
                  <a:pt x="5763" y="6866"/>
                  <a:pt x="5769" y="6866"/>
                  <a:pt x="5769" y="6853"/>
                </a:cubicBezTo>
                <a:cubicBezTo>
                  <a:pt x="5717" y="6847"/>
                  <a:pt x="5717" y="6892"/>
                  <a:pt x="5672" y="6892"/>
                </a:cubicBezTo>
                <a:cubicBezTo>
                  <a:pt x="5685" y="6904"/>
                  <a:pt x="5704" y="6886"/>
                  <a:pt x="5724" y="6886"/>
                </a:cubicBezTo>
                <a:cubicBezTo>
                  <a:pt x="5691" y="6905"/>
                  <a:pt x="5685" y="6943"/>
                  <a:pt x="5626" y="6937"/>
                </a:cubicBezTo>
                <a:cubicBezTo>
                  <a:pt x="5633" y="6911"/>
                  <a:pt x="5626" y="6917"/>
                  <a:pt x="5620" y="6898"/>
                </a:cubicBezTo>
                <a:cubicBezTo>
                  <a:pt x="5652" y="6841"/>
                  <a:pt x="5736" y="6847"/>
                  <a:pt x="5781" y="6796"/>
                </a:cubicBezTo>
                <a:close/>
                <a:moveTo>
                  <a:pt x="5396" y="6775"/>
                </a:moveTo>
                <a:cubicBezTo>
                  <a:pt x="5372" y="6774"/>
                  <a:pt x="5363" y="6791"/>
                  <a:pt x="5368" y="6801"/>
                </a:cubicBezTo>
                <a:cubicBezTo>
                  <a:pt x="5387" y="6801"/>
                  <a:pt x="5407" y="6795"/>
                  <a:pt x="5407" y="6776"/>
                </a:cubicBezTo>
                <a:cubicBezTo>
                  <a:pt x="5403" y="6775"/>
                  <a:pt x="5399" y="6775"/>
                  <a:pt x="5396" y="6775"/>
                </a:cubicBezTo>
                <a:close/>
                <a:moveTo>
                  <a:pt x="4826" y="6769"/>
                </a:moveTo>
                <a:cubicBezTo>
                  <a:pt x="4819" y="6776"/>
                  <a:pt x="4800" y="6776"/>
                  <a:pt x="4806" y="6795"/>
                </a:cubicBezTo>
                <a:cubicBezTo>
                  <a:pt x="4735" y="6795"/>
                  <a:pt x="4696" y="6859"/>
                  <a:pt x="4625" y="6846"/>
                </a:cubicBezTo>
                <a:cubicBezTo>
                  <a:pt x="4677" y="6814"/>
                  <a:pt x="4755" y="6776"/>
                  <a:pt x="4826" y="6769"/>
                </a:cubicBezTo>
                <a:close/>
                <a:moveTo>
                  <a:pt x="4586" y="6751"/>
                </a:moveTo>
                <a:cubicBezTo>
                  <a:pt x="4534" y="6789"/>
                  <a:pt x="4463" y="6840"/>
                  <a:pt x="4380" y="6821"/>
                </a:cubicBezTo>
                <a:cubicBezTo>
                  <a:pt x="4373" y="6802"/>
                  <a:pt x="4406" y="6821"/>
                  <a:pt x="4399" y="6796"/>
                </a:cubicBezTo>
                <a:cubicBezTo>
                  <a:pt x="4406" y="6802"/>
                  <a:pt x="4406" y="6808"/>
                  <a:pt x="4406" y="6814"/>
                </a:cubicBezTo>
                <a:cubicBezTo>
                  <a:pt x="4444" y="6776"/>
                  <a:pt x="4515" y="6763"/>
                  <a:pt x="4586" y="6751"/>
                </a:cubicBezTo>
                <a:close/>
                <a:moveTo>
                  <a:pt x="6053" y="6750"/>
                </a:moveTo>
                <a:cubicBezTo>
                  <a:pt x="6055" y="6750"/>
                  <a:pt x="6057" y="6750"/>
                  <a:pt x="6059" y="6751"/>
                </a:cubicBezTo>
                <a:cubicBezTo>
                  <a:pt x="6039" y="6776"/>
                  <a:pt x="5988" y="6769"/>
                  <a:pt x="5968" y="6796"/>
                </a:cubicBezTo>
                <a:cubicBezTo>
                  <a:pt x="5975" y="6783"/>
                  <a:pt x="6021" y="6749"/>
                  <a:pt x="6053" y="6750"/>
                </a:cubicBezTo>
                <a:close/>
                <a:moveTo>
                  <a:pt x="3391" y="6749"/>
                </a:moveTo>
                <a:cubicBezTo>
                  <a:pt x="3393" y="6749"/>
                  <a:pt x="3396" y="6750"/>
                  <a:pt x="3398" y="6751"/>
                </a:cubicBezTo>
                <a:cubicBezTo>
                  <a:pt x="3398" y="6770"/>
                  <a:pt x="3385" y="6770"/>
                  <a:pt x="3385" y="6789"/>
                </a:cubicBezTo>
                <a:cubicBezTo>
                  <a:pt x="3366" y="6783"/>
                  <a:pt x="3333" y="6796"/>
                  <a:pt x="3327" y="6782"/>
                </a:cubicBezTo>
                <a:cubicBezTo>
                  <a:pt x="3327" y="6757"/>
                  <a:pt x="3372" y="6789"/>
                  <a:pt x="3372" y="6751"/>
                </a:cubicBezTo>
                <a:cubicBezTo>
                  <a:pt x="3377" y="6762"/>
                  <a:pt x="3378" y="6748"/>
                  <a:pt x="3391" y="6749"/>
                </a:cubicBezTo>
                <a:close/>
                <a:moveTo>
                  <a:pt x="5930" y="6744"/>
                </a:moveTo>
                <a:cubicBezTo>
                  <a:pt x="5930" y="6751"/>
                  <a:pt x="5936" y="6757"/>
                  <a:pt x="5936" y="6757"/>
                </a:cubicBezTo>
                <a:cubicBezTo>
                  <a:pt x="5911" y="6777"/>
                  <a:pt x="5885" y="6789"/>
                  <a:pt x="5852" y="6796"/>
                </a:cubicBezTo>
                <a:cubicBezTo>
                  <a:pt x="5852" y="6757"/>
                  <a:pt x="5904" y="6763"/>
                  <a:pt x="5930" y="6744"/>
                </a:cubicBezTo>
                <a:close/>
                <a:moveTo>
                  <a:pt x="6840" y="6732"/>
                </a:moveTo>
                <a:cubicBezTo>
                  <a:pt x="6847" y="6771"/>
                  <a:pt x="6750" y="6816"/>
                  <a:pt x="6685" y="6835"/>
                </a:cubicBezTo>
                <a:cubicBezTo>
                  <a:pt x="6673" y="6841"/>
                  <a:pt x="6692" y="6841"/>
                  <a:pt x="6679" y="6854"/>
                </a:cubicBezTo>
                <a:cubicBezTo>
                  <a:pt x="6589" y="6848"/>
                  <a:pt x="6595" y="6931"/>
                  <a:pt x="6518" y="6937"/>
                </a:cubicBezTo>
                <a:cubicBezTo>
                  <a:pt x="6531" y="6911"/>
                  <a:pt x="6570" y="6923"/>
                  <a:pt x="6576" y="6892"/>
                </a:cubicBezTo>
                <a:cubicBezTo>
                  <a:pt x="6531" y="6892"/>
                  <a:pt x="6518" y="6917"/>
                  <a:pt x="6479" y="6923"/>
                </a:cubicBezTo>
                <a:cubicBezTo>
                  <a:pt x="6576" y="6840"/>
                  <a:pt x="6731" y="6796"/>
                  <a:pt x="6840" y="6732"/>
                </a:cubicBezTo>
                <a:close/>
                <a:moveTo>
                  <a:pt x="4638" y="6725"/>
                </a:moveTo>
                <a:cubicBezTo>
                  <a:pt x="4638" y="6744"/>
                  <a:pt x="4619" y="6751"/>
                  <a:pt x="4599" y="6757"/>
                </a:cubicBezTo>
                <a:cubicBezTo>
                  <a:pt x="4605" y="6751"/>
                  <a:pt x="4605" y="6744"/>
                  <a:pt x="4599" y="6744"/>
                </a:cubicBezTo>
                <a:cubicBezTo>
                  <a:pt x="4605" y="6732"/>
                  <a:pt x="4618" y="6725"/>
                  <a:pt x="4638" y="6725"/>
                </a:cubicBezTo>
                <a:close/>
                <a:moveTo>
                  <a:pt x="666" y="6719"/>
                </a:moveTo>
                <a:cubicBezTo>
                  <a:pt x="692" y="6725"/>
                  <a:pt x="653" y="6732"/>
                  <a:pt x="666" y="6751"/>
                </a:cubicBezTo>
                <a:cubicBezTo>
                  <a:pt x="666" y="6751"/>
                  <a:pt x="666" y="6751"/>
                  <a:pt x="640" y="6751"/>
                </a:cubicBezTo>
                <a:cubicBezTo>
                  <a:pt x="640" y="6732"/>
                  <a:pt x="672" y="6744"/>
                  <a:pt x="666" y="6719"/>
                </a:cubicBezTo>
                <a:close/>
                <a:moveTo>
                  <a:pt x="4941" y="6708"/>
                </a:moveTo>
                <a:cubicBezTo>
                  <a:pt x="4947" y="6707"/>
                  <a:pt x="4953" y="6708"/>
                  <a:pt x="4961" y="6712"/>
                </a:cubicBezTo>
                <a:cubicBezTo>
                  <a:pt x="4948" y="6738"/>
                  <a:pt x="4916" y="6732"/>
                  <a:pt x="4897" y="6756"/>
                </a:cubicBezTo>
                <a:cubicBezTo>
                  <a:pt x="4890" y="6750"/>
                  <a:pt x="4877" y="6750"/>
                  <a:pt x="4877" y="6731"/>
                </a:cubicBezTo>
                <a:cubicBezTo>
                  <a:pt x="4903" y="6741"/>
                  <a:pt x="4917" y="6710"/>
                  <a:pt x="4941" y="6708"/>
                </a:cubicBezTo>
                <a:close/>
                <a:moveTo>
                  <a:pt x="6059" y="6693"/>
                </a:moveTo>
                <a:cubicBezTo>
                  <a:pt x="6033" y="6713"/>
                  <a:pt x="5994" y="6713"/>
                  <a:pt x="5982" y="6744"/>
                </a:cubicBezTo>
                <a:cubicBezTo>
                  <a:pt x="5975" y="6738"/>
                  <a:pt x="5956" y="6738"/>
                  <a:pt x="5949" y="6732"/>
                </a:cubicBezTo>
                <a:cubicBezTo>
                  <a:pt x="5975" y="6712"/>
                  <a:pt x="6014" y="6693"/>
                  <a:pt x="6059" y="6693"/>
                </a:cubicBezTo>
                <a:close/>
                <a:moveTo>
                  <a:pt x="6130" y="6661"/>
                </a:moveTo>
                <a:cubicBezTo>
                  <a:pt x="6143" y="6661"/>
                  <a:pt x="6092" y="6680"/>
                  <a:pt x="6072" y="6687"/>
                </a:cubicBezTo>
                <a:cubicBezTo>
                  <a:pt x="6072" y="6655"/>
                  <a:pt x="6118" y="6674"/>
                  <a:pt x="6130" y="6661"/>
                </a:cubicBezTo>
                <a:close/>
                <a:moveTo>
                  <a:pt x="1667" y="6655"/>
                </a:moveTo>
                <a:cubicBezTo>
                  <a:pt x="1648" y="6706"/>
                  <a:pt x="1602" y="6732"/>
                  <a:pt x="1551" y="6744"/>
                </a:cubicBezTo>
                <a:cubicBezTo>
                  <a:pt x="1564" y="6725"/>
                  <a:pt x="1571" y="6687"/>
                  <a:pt x="1583" y="6661"/>
                </a:cubicBezTo>
                <a:cubicBezTo>
                  <a:pt x="1615" y="6668"/>
                  <a:pt x="1641" y="6674"/>
                  <a:pt x="1667" y="6655"/>
                </a:cubicBezTo>
                <a:close/>
                <a:moveTo>
                  <a:pt x="6027" y="6654"/>
                </a:moveTo>
                <a:cubicBezTo>
                  <a:pt x="6021" y="6680"/>
                  <a:pt x="5962" y="6687"/>
                  <a:pt x="5949" y="6693"/>
                </a:cubicBezTo>
                <a:cubicBezTo>
                  <a:pt x="5962" y="6668"/>
                  <a:pt x="6008" y="6668"/>
                  <a:pt x="6027" y="6654"/>
                </a:cubicBezTo>
                <a:close/>
                <a:moveTo>
                  <a:pt x="3623" y="6624"/>
                </a:moveTo>
                <a:cubicBezTo>
                  <a:pt x="3611" y="6624"/>
                  <a:pt x="3595" y="6636"/>
                  <a:pt x="3599" y="6648"/>
                </a:cubicBezTo>
                <a:cubicBezTo>
                  <a:pt x="3605" y="6661"/>
                  <a:pt x="3624" y="6648"/>
                  <a:pt x="3637" y="6642"/>
                </a:cubicBezTo>
                <a:cubicBezTo>
                  <a:pt x="3637" y="6629"/>
                  <a:pt x="3631" y="6625"/>
                  <a:pt x="3623" y="6624"/>
                </a:cubicBezTo>
                <a:close/>
                <a:moveTo>
                  <a:pt x="6317" y="6623"/>
                </a:moveTo>
                <a:cubicBezTo>
                  <a:pt x="6317" y="6642"/>
                  <a:pt x="6291" y="6642"/>
                  <a:pt x="6279" y="6642"/>
                </a:cubicBezTo>
                <a:cubicBezTo>
                  <a:pt x="6285" y="6635"/>
                  <a:pt x="6298" y="6623"/>
                  <a:pt x="6317" y="6623"/>
                </a:cubicBezTo>
                <a:close/>
                <a:moveTo>
                  <a:pt x="5616" y="6609"/>
                </a:moveTo>
                <a:cubicBezTo>
                  <a:pt x="5605" y="6610"/>
                  <a:pt x="5595" y="6625"/>
                  <a:pt x="5590" y="6634"/>
                </a:cubicBezTo>
                <a:lnTo>
                  <a:pt x="5590" y="6635"/>
                </a:lnTo>
                <a:lnTo>
                  <a:pt x="5588" y="6635"/>
                </a:lnTo>
                <a:cubicBezTo>
                  <a:pt x="5586" y="6641"/>
                  <a:pt x="5586" y="6640"/>
                  <a:pt x="5588" y="6637"/>
                </a:cubicBezTo>
                <a:lnTo>
                  <a:pt x="5590" y="6635"/>
                </a:lnTo>
                <a:lnTo>
                  <a:pt x="5593" y="6633"/>
                </a:lnTo>
                <a:cubicBezTo>
                  <a:pt x="5606" y="6630"/>
                  <a:pt x="5626" y="6632"/>
                  <a:pt x="5620" y="6610"/>
                </a:cubicBezTo>
                <a:cubicBezTo>
                  <a:pt x="5619" y="6610"/>
                  <a:pt x="5618" y="6609"/>
                  <a:pt x="5616" y="6609"/>
                </a:cubicBezTo>
                <a:close/>
                <a:moveTo>
                  <a:pt x="543" y="6604"/>
                </a:moveTo>
                <a:cubicBezTo>
                  <a:pt x="550" y="6604"/>
                  <a:pt x="556" y="6629"/>
                  <a:pt x="576" y="6610"/>
                </a:cubicBezTo>
                <a:cubicBezTo>
                  <a:pt x="595" y="6616"/>
                  <a:pt x="562" y="6616"/>
                  <a:pt x="569" y="6635"/>
                </a:cubicBezTo>
                <a:cubicBezTo>
                  <a:pt x="563" y="6635"/>
                  <a:pt x="556" y="6629"/>
                  <a:pt x="543" y="6629"/>
                </a:cubicBezTo>
                <a:cubicBezTo>
                  <a:pt x="511" y="6673"/>
                  <a:pt x="427" y="6648"/>
                  <a:pt x="407" y="6712"/>
                </a:cubicBezTo>
                <a:cubicBezTo>
                  <a:pt x="395" y="6706"/>
                  <a:pt x="381" y="6706"/>
                  <a:pt x="375" y="6699"/>
                </a:cubicBezTo>
                <a:cubicBezTo>
                  <a:pt x="427" y="6649"/>
                  <a:pt x="492" y="6642"/>
                  <a:pt x="543" y="6604"/>
                </a:cubicBezTo>
                <a:close/>
                <a:moveTo>
                  <a:pt x="1441" y="6603"/>
                </a:moveTo>
                <a:cubicBezTo>
                  <a:pt x="1443" y="6603"/>
                  <a:pt x="1445" y="6603"/>
                  <a:pt x="1447" y="6604"/>
                </a:cubicBezTo>
                <a:cubicBezTo>
                  <a:pt x="1454" y="6623"/>
                  <a:pt x="1434" y="6623"/>
                  <a:pt x="1428" y="6635"/>
                </a:cubicBezTo>
                <a:cubicBezTo>
                  <a:pt x="1435" y="6655"/>
                  <a:pt x="1454" y="6655"/>
                  <a:pt x="1447" y="6687"/>
                </a:cubicBezTo>
                <a:cubicBezTo>
                  <a:pt x="1466" y="6687"/>
                  <a:pt x="1486" y="6687"/>
                  <a:pt x="1498" y="6679"/>
                </a:cubicBezTo>
                <a:cubicBezTo>
                  <a:pt x="1504" y="6712"/>
                  <a:pt x="1518" y="6724"/>
                  <a:pt x="1530" y="6743"/>
                </a:cubicBezTo>
                <a:cubicBezTo>
                  <a:pt x="1485" y="6756"/>
                  <a:pt x="1421" y="6724"/>
                  <a:pt x="1401" y="6795"/>
                </a:cubicBezTo>
                <a:cubicBezTo>
                  <a:pt x="1395" y="6814"/>
                  <a:pt x="1421" y="6801"/>
                  <a:pt x="1421" y="6814"/>
                </a:cubicBezTo>
                <a:cubicBezTo>
                  <a:pt x="1421" y="6839"/>
                  <a:pt x="1402" y="6839"/>
                  <a:pt x="1376" y="6839"/>
                </a:cubicBezTo>
                <a:cubicBezTo>
                  <a:pt x="1382" y="6871"/>
                  <a:pt x="1350" y="6865"/>
                  <a:pt x="1337" y="6884"/>
                </a:cubicBezTo>
                <a:cubicBezTo>
                  <a:pt x="1324" y="6864"/>
                  <a:pt x="1350" y="6858"/>
                  <a:pt x="1357" y="6833"/>
                </a:cubicBezTo>
                <a:cubicBezTo>
                  <a:pt x="1357" y="6820"/>
                  <a:pt x="1357" y="6820"/>
                  <a:pt x="1344" y="6814"/>
                </a:cubicBezTo>
                <a:cubicBezTo>
                  <a:pt x="1331" y="6827"/>
                  <a:pt x="1267" y="6904"/>
                  <a:pt x="1293" y="6852"/>
                </a:cubicBezTo>
                <a:cubicBezTo>
                  <a:pt x="1286" y="6833"/>
                  <a:pt x="1260" y="6840"/>
                  <a:pt x="1260" y="6821"/>
                </a:cubicBezTo>
                <a:cubicBezTo>
                  <a:pt x="1241" y="6821"/>
                  <a:pt x="1260" y="6846"/>
                  <a:pt x="1241" y="6840"/>
                </a:cubicBezTo>
                <a:cubicBezTo>
                  <a:pt x="1253" y="6763"/>
                  <a:pt x="1408" y="6821"/>
                  <a:pt x="1357" y="6712"/>
                </a:cubicBezTo>
                <a:cubicBezTo>
                  <a:pt x="1350" y="6706"/>
                  <a:pt x="1331" y="6706"/>
                  <a:pt x="1324" y="6706"/>
                </a:cubicBezTo>
                <a:cubicBezTo>
                  <a:pt x="1331" y="6667"/>
                  <a:pt x="1383" y="6674"/>
                  <a:pt x="1389" y="6635"/>
                </a:cubicBezTo>
                <a:cubicBezTo>
                  <a:pt x="1438" y="6648"/>
                  <a:pt x="1413" y="6604"/>
                  <a:pt x="1441" y="6603"/>
                </a:cubicBezTo>
                <a:close/>
                <a:moveTo>
                  <a:pt x="3282" y="6578"/>
                </a:moveTo>
                <a:cubicBezTo>
                  <a:pt x="3205" y="6636"/>
                  <a:pt x="3114" y="6674"/>
                  <a:pt x="3036" y="6732"/>
                </a:cubicBezTo>
                <a:cubicBezTo>
                  <a:pt x="3140" y="6687"/>
                  <a:pt x="3230" y="6655"/>
                  <a:pt x="3302" y="6585"/>
                </a:cubicBezTo>
                <a:cubicBezTo>
                  <a:pt x="3295" y="6585"/>
                  <a:pt x="3288" y="6578"/>
                  <a:pt x="3282" y="6578"/>
                </a:cubicBezTo>
                <a:close/>
                <a:moveTo>
                  <a:pt x="6350" y="6540"/>
                </a:moveTo>
                <a:cubicBezTo>
                  <a:pt x="6350" y="6565"/>
                  <a:pt x="6311" y="6578"/>
                  <a:pt x="6305" y="6571"/>
                </a:cubicBezTo>
                <a:cubicBezTo>
                  <a:pt x="6266" y="6597"/>
                  <a:pt x="6234" y="6629"/>
                  <a:pt x="6175" y="6629"/>
                </a:cubicBezTo>
                <a:cubicBezTo>
                  <a:pt x="6214" y="6591"/>
                  <a:pt x="6305" y="6565"/>
                  <a:pt x="6350" y="6540"/>
                </a:cubicBezTo>
                <a:close/>
                <a:moveTo>
                  <a:pt x="5716" y="6521"/>
                </a:moveTo>
                <a:cubicBezTo>
                  <a:pt x="5724" y="6552"/>
                  <a:pt x="5698" y="6552"/>
                  <a:pt x="5690" y="6578"/>
                </a:cubicBezTo>
                <a:cubicBezTo>
                  <a:pt x="5730" y="6572"/>
                  <a:pt x="5769" y="6559"/>
                  <a:pt x="5781" y="6521"/>
                </a:cubicBezTo>
                <a:cubicBezTo>
                  <a:pt x="5755" y="6527"/>
                  <a:pt x="5736" y="6540"/>
                  <a:pt x="5716" y="6521"/>
                </a:cubicBezTo>
                <a:close/>
                <a:moveTo>
                  <a:pt x="4703" y="6521"/>
                </a:moveTo>
                <a:cubicBezTo>
                  <a:pt x="4677" y="6521"/>
                  <a:pt x="4664" y="6533"/>
                  <a:pt x="4651" y="6546"/>
                </a:cubicBezTo>
                <a:cubicBezTo>
                  <a:pt x="4676" y="6552"/>
                  <a:pt x="4676" y="6521"/>
                  <a:pt x="4696" y="6540"/>
                </a:cubicBezTo>
                <a:cubicBezTo>
                  <a:pt x="4696" y="6527"/>
                  <a:pt x="4696" y="6527"/>
                  <a:pt x="4703" y="6521"/>
                </a:cubicBezTo>
                <a:close/>
                <a:moveTo>
                  <a:pt x="1693" y="6508"/>
                </a:moveTo>
                <a:cubicBezTo>
                  <a:pt x="1680" y="6508"/>
                  <a:pt x="1667" y="6521"/>
                  <a:pt x="1661" y="6533"/>
                </a:cubicBezTo>
                <a:cubicBezTo>
                  <a:pt x="1667" y="6533"/>
                  <a:pt x="1667" y="6546"/>
                  <a:pt x="1673" y="6546"/>
                </a:cubicBezTo>
                <a:cubicBezTo>
                  <a:pt x="1699" y="6546"/>
                  <a:pt x="1706" y="6527"/>
                  <a:pt x="1693" y="6508"/>
                </a:cubicBezTo>
                <a:close/>
                <a:moveTo>
                  <a:pt x="1505" y="6501"/>
                </a:moveTo>
                <a:cubicBezTo>
                  <a:pt x="1512" y="6514"/>
                  <a:pt x="1480" y="6540"/>
                  <a:pt x="1454" y="6540"/>
                </a:cubicBezTo>
                <a:cubicBezTo>
                  <a:pt x="1466" y="6520"/>
                  <a:pt x="1492" y="6520"/>
                  <a:pt x="1505" y="6501"/>
                </a:cubicBezTo>
                <a:close/>
                <a:moveTo>
                  <a:pt x="1557" y="6469"/>
                </a:moveTo>
                <a:cubicBezTo>
                  <a:pt x="1577" y="6482"/>
                  <a:pt x="1545" y="6495"/>
                  <a:pt x="1545" y="6501"/>
                </a:cubicBezTo>
                <a:cubicBezTo>
                  <a:pt x="1519" y="6488"/>
                  <a:pt x="1557" y="6482"/>
                  <a:pt x="1557" y="6469"/>
                </a:cubicBezTo>
                <a:close/>
                <a:moveTo>
                  <a:pt x="6092" y="6450"/>
                </a:moveTo>
                <a:cubicBezTo>
                  <a:pt x="6085" y="6469"/>
                  <a:pt x="6105" y="6463"/>
                  <a:pt x="6111" y="6457"/>
                </a:cubicBezTo>
                <a:cubicBezTo>
                  <a:pt x="6118" y="6457"/>
                  <a:pt x="6118" y="6476"/>
                  <a:pt x="6124" y="6482"/>
                </a:cubicBezTo>
                <a:cubicBezTo>
                  <a:pt x="6104" y="6501"/>
                  <a:pt x="6085" y="6514"/>
                  <a:pt x="6053" y="6514"/>
                </a:cubicBezTo>
                <a:cubicBezTo>
                  <a:pt x="6072" y="6488"/>
                  <a:pt x="6059" y="6463"/>
                  <a:pt x="6092" y="6450"/>
                </a:cubicBezTo>
                <a:close/>
                <a:moveTo>
                  <a:pt x="5271" y="6431"/>
                </a:moveTo>
                <a:cubicBezTo>
                  <a:pt x="5265" y="6443"/>
                  <a:pt x="5239" y="6443"/>
                  <a:pt x="5220" y="6450"/>
                </a:cubicBezTo>
                <a:cubicBezTo>
                  <a:pt x="5232" y="6437"/>
                  <a:pt x="5251" y="6431"/>
                  <a:pt x="5271" y="6431"/>
                </a:cubicBezTo>
                <a:close/>
                <a:moveTo>
                  <a:pt x="5998" y="6427"/>
                </a:moveTo>
                <a:lnTo>
                  <a:pt x="5994" y="6431"/>
                </a:lnTo>
                <a:cubicBezTo>
                  <a:pt x="5995" y="6430"/>
                  <a:pt x="5996" y="6429"/>
                  <a:pt x="5997" y="6428"/>
                </a:cubicBezTo>
                <a:lnTo>
                  <a:pt x="5998" y="6427"/>
                </a:lnTo>
                <a:close/>
                <a:moveTo>
                  <a:pt x="7338" y="6405"/>
                </a:moveTo>
                <a:cubicBezTo>
                  <a:pt x="7332" y="6418"/>
                  <a:pt x="7319" y="6424"/>
                  <a:pt x="7306" y="6424"/>
                </a:cubicBezTo>
                <a:cubicBezTo>
                  <a:pt x="7306" y="6405"/>
                  <a:pt x="7319" y="6405"/>
                  <a:pt x="7338" y="6405"/>
                </a:cubicBezTo>
                <a:close/>
                <a:moveTo>
                  <a:pt x="6362" y="6405"/>
                </a:moveTo>
                <a:cubicBezTo>
                  <a:pt x="6343" y="6443"/>
                  <a:pt x="6305" y="6469"/>
                  <a:pt x="6246" y="6469"/>
                </a:cubicBezTo>
                <a:cubicBezTo>
                  <a:pt x="6279" y="6444"/>
                  <a:pt x="6311" y="6412"/>
                  <a:pt x="6362" y="6405"/>
                </a:cubicBezTo>
                <a:close/>
                <a:moveTo>
                  <a:pt x="5348" y="6387"/>
                </a:moveTo>
                <a:cubicBezTo>
                  <a:pt x="5362" y="6393"/>
                  <a:pt x="5368" y="6405"/>
                  <a:pt x="5374" y="6418"/>
                </a:cubicBezTo>
                <a:cubicBezTo>
                  <a:pt x="5361" y="6424"/>
                  <a:pt x="5342" y="6424"/>
                  <a:pt x="5322" y="6418"/>
                </a:cubicBezTo>
                <a:cubicBezTo>
                  <a:pt x="5322" y="6399"/>
                  <a:pt x="5348" y="6405"/>
                  <a:pt x="5348" y="6387"/>
                </a:cubicBezTo>
                <a:close/>
                <a:moveTo>
                  <a:pt x="5411" y="6382"/>
                </a:moveTo>
                <a:cubicBezTo>
                  <a:pt x="5417" y="6382"/>
                  <a:pt x="5423" y="6383"/>
                  <a:pt x="5426" y="6387"/>
                </a:cubicBezTo>
                <a:cubicBezTo>
                  <a:pt x="5426" y="6405"/>
                  <a:pt x="5400" y="6393"/>
                  <a:pt x="5387" y="6412"/>
                </a:cubicBezTo>
                <a:cubicBezTo>
                  <a:pt x="5368" y="6398"/>
                  <a:pt x="5392" y="6383"/>
                  <a:pt x="5411" y="6382"/>
                </a:cubicBezTo>
                <a:close/>
                <a:moveTo>
                  <a:pt x="5504" y="6379"/>
                </a:moveTo>
                <a:cubicBezTo>
                  <a:pt x="5459" y="6431"/>
                  <a:pt x="5407" y="6482"/>
                  <a:pt x="5330" y="6501"/>
                </a:cubicBezTo>
                <a:cubicBezTo>
                  <a:pt x="5310" y="6488"/>
                  <a:pt x="5342" y="6482"/>
                  <a:pt x="5330" y="6462"/>
                </a:cubicBezTo>
                <a:cubicBezTo>
                  <a:pt x="5388" y="6456"/>
                  <a:pt x="5427" y="6386"/>
                  <a:pt x="5504" y="6379"/>
                </a:cubicBezTo>
                <a:close/>
                <a:moveTo>
                  <a:pt x="889" y="6373"/>
                </a:moveTo>
                <a:cubicBezTo>
                  <a:pt x="901" y="6373"/>
                  <a:pt x="913" y="6377"/>
                  <a:pt x="924" y="6387"/>
                </a:cubicBezTo>
                <a:cubicBezTo>
                  <a:pt x="911" y="6432"/>
                  <a:pt x="859" y="6444"/>
                  <a:pt x="814" y="6457"/>
                </a:cubicBezTo>
                <a:cubicBezTo>
                  <a:pt x="819" y="6414"/>
                  <a:pt x="853" y="6374"/>
                  <a:pt x="889" y="6373"/>
                </a:cubicBezTo>
                <a:close/>
                <a:moveTo>
                  <a:pt x="2138" y="6360"/>
                </a:moveTo>
                <a:cubicBezTo>
                  <a:pt x="2145" y="6379"/>
                  <a:pt x="2119" y="6373"/>
                  <a:pt x="2112" y="6379"/>
                </a:cubicBezTo>
                <a:cubicBezTo>
                  <a:pt x="2100" y="6373"/>
                  <a:pt x="2126" y="6360"/>
                  <a:pt x="2138" y="6360"/>
                </a:cubicBezTo>
                <a:close/>
                <a:moveTo>
                  <a:pt x="6137" y="6342"/>
                </a:moveTo>
                <a:cubicBezTo>
                  <a:pt x="6117" y="6386"/>
                  <a:pt x="6059" y="6392"/>
                  <a:pt x="6039" y="6437"/>
                </a:cubicBezTo>
                <a:cubicBezTo>
                  <a:pt x="6028" y="6437"/>
                  <a:pt x="6012" y="6418"/>
                  <a:pt x="5999" y="6426"/>
                </a:cubicBezTo>
                <a:lnTo>
                  <a:pt x="5998" y="6427"/>
                </a:lnTo>
                <a:lnTo>
                  <a:pt x="6000" y="6425"/>
                </a:lnTo>
                <a:cubicBezTo>
                  <a:pt x="6029" y="6395"/>
                  <a:pt x="6088" y="6365"/>
                  <a:pt x="6137" y="6342"/>
                </a:cubicBezTo>
                <a:close/>
                <a:moveTo>
                  <a:pt x="6614" y="6341"/>
                </a:moveTo>
                <a:cubicBezTo>
                  <a:pt x="6628" y="6348"/>
                  <a:pt x="6640" y="6354"/>
                  <a:pt x="6634" y="6379"/>
                </a:cubicBezTo>
                <a:cubicBezTo>
                  <a:pt x="6595" y="6379"/>
                  <a:pt x="6608" y="6431"/>
                  <a:pt x="6563" y="6437"/>
                </a:cubicBezTo>
                <a:cubicBezTo>
                  <a:pt x="6557" y="6463"/>
                  <a:pt x="6602" y="6450"/>
                  <a:pt x="6595" y="6476"/>
                </a:cubicBezTo>
                <a:cubicBezTo>
                  <a:pt x="6583" y="6488"/>
                  <a:pt x="6550" y="6482"/>
                  <a:pt x="6544" y="6501"/>
                </a:cubicBezTo>
                <a:cubicBezTo>
                  <a:pt x="6524" y="6495"/>
                  <a:pt x="6557" y="6482"/>
                  <a:pt x="6557" y="6469"/>
                </a:cubicBezTo>
                <a:cubicBezTo>
                  <a:pt x="6492" y="6437"/>
                  <a:pt x="6447" y="6527"/>
                  <a:pt x="6388" y="6520"/>
                </a:cubicBezTo>
                <a:cubicBezTo>
                  <a:pt x="6376" y="6520"/>
                  <a:pt x="6382" y="6552"/>
                  <a:pt x="6356" y="6539"/>
                </a:cubicBezTo>
                <a:cubicBezTo>
                  <a:pt x="6395" y="6475"/>
                  <a:pt x="6485" y="6456"/>
                  <a:pt x="6517" y="6398"/>
                </a:cubicBezTo>
                <a:cubicBezTo>
                  <a:pt x="6531" y="6398"/>
                  <a:pt x="6524" y="6424"/>
                  <a:pt x="6537" y="6424"/>
                </a:cubicBezTo>
                <a:cubicBezTo>
                  <a:pt x="6563" y="6392"/>
                  <a:pt x="6588" y="6366"/>
                  <a:pt x="6614" y="6341"/>
                </a:cubicBezTo>
                <a:close/>
                <a:moveTo>
                  <a:pt x="5968" y="6322"/>
                </a:moveTo>
                <a:cubicBezTo>
                  <a:pt x="5930" y="6322"/>
                  <a:pt x="5885" y="6342"/>
                  <a:pt x="5897" y="6373"/>
                </a:cubicBezTo>
                <a:cubicBezTo>
                  <a:pt x="5917" y="6348"/>
                  <a:pt x="5956" y="6354"/>
                  <a:pt x="5968" y="6322"/>
                </a:cubicBezTo>
                <a:close/>
                <a:moveTo>
                  <a:pt x="5613" y="6315"/>
                </a:moveTo>
                <a:cubicBezTo>
                  <a:pt x="5588" y="6329"/>
                  <a:pt x="5562" y="6373"/>
                  <a:pt x="5529" y="6360"/>
                </a:cubicBezTo>
                <a:cubicBezTo>
                  <a:pt x="5536" y="6348"/>
                  <a:pt x="5543" y="6342"/>
                  <a:pt x="5548" y="6341"/>
                </a:cubicBezTo>
                <a:cubicBezTo>
                  <a:pt x="5542" y="6328"/>
                  <a:pt x="5529" y="6353"/>
                  <a:pt x="5516" y="6347"/>
                </a:cubicBezTo>
                <a:cubicBezTo>
                  <a:pt x="5542" y="6309"/>
                  <a:pt x="5587" y="6334"/>
                  <a:pt x="5613" y="6315"/>
                </a:cubicBezTo>
                <a:close/>
                <a:moveTo>
                  <a:pt x="5698" y="6309"/>
                </a:moveTo>
                <a:cubicBezTo>
                  <a:pt x="5710" y="6329"/>
                  <a:pt x="5685" y="6354"/>
                  <a:pt x="5659" y="6354"/>
                </a:cubicBezTo>
                <a:cubicBezTo>
                  <a:pt x="5639" y="6328"/>
                  <a:pt x="5685" y="6322"/>
                  <a:pt x="5698" y="6309"/>
                </a:cubicBezTo>
                <a:close/>
                <a:moveTo>
                  <a:pt x="6677" y="6306"/>
                </a:moveTo>
                <a:cubicBezTo>
                  <a:pt x="6680" y="6306"/>
                  <a:pt x="6684" y="6307"/>
                  <a:pt x="6686" y="6310"/>
                </a:cubicBezTo>
                <a:cubicBezTo>
                  <a:pt x="6680" y="6323"/>
                  <a:pt x="6660" y="6316"/>
                  <a:pt x="6660" y="6329"/>
                </a:cubicBezTo>
                <a:cubicBezTo>
                  <a:pt x="6644" y="6324"/>
                  <a:pt x="6662" y="6306"/>
                  <a:pt x="6677" y="6306"/>
                </a:cubicBezTo>
                <a:close/>
                <a:moveTo>
                  <a:pt x="6434" y="6297"/>
                </a:moveTo>
                <a:cubicBezTo>
                  <a:pt x="6434" y="6315"/>
                  <a:pt x="6421" y="6315"/>
                  <a:pt x="6401" y="6315"/>
                </a:cubicBezTo>
                <a:cubicBezTo>
                  <a:pt x="6407" y="6309"/>
                  <a:pt x="6421" y="6303"/>
                  <a:pt x="6434" y="6297"/>
                </a:cubicBezTo>
                <a:close/>
                <a:moveTo>
                  <a:pt x="5458" y="6290"/>
                </a:moveTo>
                <a:cubicBezTo>
                  <a:pt x="5446" y="6315"/>
                  <a:pt x="5420" y="6323"/>
                  <a:pt x="5400" y="6335"/>
                </a:cubicBezTo>
                <a:cubicBezTo>
                  <a:pt x="5387" y="6309"/>
                  <a:pt x="5439" y="6303"/>
                  <a:pt x="5458" y="6290"/>
                </a:cubicBezTo>
                <a:close/>
                <a:moveTo>
                  <a:pt x="7462" y="6270"/>
                </a:moveTo>
                <a:cubicBezTo>
                  <a:pt x="7468" y="6277"/>
                  <a:pt x="7468" y="6289"/>
                  <a:pt x="7474" y="6296"/>
                </a:cubicBezTo>
                <a:cubicBezTo>
                  <a:pt x="7448" y="6302"/>
                  <a:pt x="7442" y="6328"/>
                  <a:pt x="7455" y="6347"/>
                </a:cubicBezTo>
                <a:cubicBezTo>
                  <a:pt x="7436" y="6341"/>
                  <a:pt x="7429" y="6322"/>
                  <a:pt x="7403" y="6315"/>
                </a:cubicBezTo>
                <a:cubicBezTo>
                  <a:pt x="7410" y="6297"/>
                  <a:pt x="7448" y="6335"/>
                  <a:pt x="7455" y="6290"/>
                </a:cubicBezTo>
                <a:cubicBezTo>
                  <a:pt x="7447" y="6290"/>
                  <a:pt x="7441" y="6284"/>
                  <a:pt x="7435" y="6284"/>
                </a:cubicBezTo>
                <a:cubicBezTo>
                  <a:pt x="7428" y="6265"/>
                  <a:pt x="7461" y="6284"/>
                  <a:pt x="7462" y="6270"/>
                </a:cubicBezTo>
                <a:close/>
                <a:moveTo>
                  <a:pt x="5904" y="6259"/>
                </a:moveTo>
                <a:cubicBezTo>
                  <a:pt x="5885" y="6278"/>
                  <a:pt x="5852" y="6278"/>
                  <a:pt x="5840" y="6297"/>
                </a:cubicBezTo>
                <a:cubicBezTo>
                  <a:pt x="5872" y="6304"/>
                  <a:pt x="5930" y="6278"/>
                  <a:pt x="5904" y="6259"/>
                </a:cubicBezTo>
                <a:close/>
                <a:moveTo>
                  <a:pt x="7370" y="6246"/>
                </a:moveTo>
                <a:cubicBezTo>
                  <a:pt x="7377" y="6265"/>
                  <a:pt x="7351" y="6252"/>
                  <a:pt x="7357" y="6271"/>
                </a:cubicBezTo>
                <a:cubicBezTo>
                  <a:pt x="7350" y="6265"/>
                  <a:pt x="7350" y="6259"/>
                  <a:pt x="7338" y="6259"/>
                </a:cubicBezTo>
                <a:cubicBezTo>
                  <a:pt x="7345" y="6252"/>
                  <a:pt x="7357" y="6245"/>
                  <a:pt x="7370" y="6246"/>
                </a:cubicBezTo>
                <a:close/>
                <a:moveTo>
                  <a:pt x="6130" y="6240"/>
                </a:moveTo>
                <a:cubicBezTo>
                  <a:pt x="6085" y="6246"/>
                  <a:pt x="6059" y="6265"/>
                  <a:pt x="6008" y="6271"/>
                </a:cubicBezTo>
                <a:cubicBezTo>
                  <a:pt x="5995" y="6290"/>
                  <a:pt x="6021" y="6290"/>
                  <a:pt x="6008" y="6303"/>
                </a:cubicBezTo>
                <a:cubicBezTo>
                  <a:pt x="6066" y="6303"/>
                  <a:pt x="6098" y="6271"/>
                  <a:pt x="6130" y="6240"/>
                </a:cubicBezTo>
                <a:close/>
                <a:moveTo>
                  <a:pt x="7081" y="6236"/>
                </a:moveTo>
                <a:cubicBezTo>
                  <a:pt x="7090" y="6236"/>
                  <a:pt x="7097" y="6242"/>
                  <a:pt x="7099" y="6259"/>
                </a:cubicBezTo>
                <a:cubicBezTo>
                  <a:pt x="7073" y="6259"/>
                  <a:pt x="7041" y="6265"/>
                  <a:pt x="7028" y="6290"/>
                </a:cubicBezTo>
                <a:cubicBezTo>
                  <a:pt x="7019" y="6277"/>
                  <a:pt x="7056" y="6236"/>
                  <a:pt x="7081" y="6236"/>
                </a:cubicBezTo>
                <a:close/>
                <a:moveTo>
                  <a:pt x="26" y="6233"/>
                </a:moveTo>
                <a:cubicBezTo>
                  <a:pt x="52" y="6245"/>
                  <a:pt x="58" y="6265"/>
                  <a:pt x="91" y="6251"/>
                </a:cubicBezTo>
                <a:cubicBezTo>
                  <a:pt x="97" y="6278"/>
                  <a:pt x="58" y="6265"/>
                  <a:pt x="58" y="6290"/>
                </a:cubicBezTo>
                <a:cubicBezTo>
                  <a:pt x="39" y="6284"/>
                  <a:pt x="26" y="6265"/>
                  <a:pt x="0" y="6271"/>
                </a:cubicBezTo>
                <a:cubicBezTo>
                  <a:pt x="6" y="6251"/>
                  <a:pt x="13" y="6239"/>
                  <a:pt x="26" y="6233"/>
                </a:cubicBezTo>
                <a:close/>
                <a:moveTo>
                  <a:pt x="1370" y="6223"/>
                </a:moveTo>
                <a:cubicBezTo>
                  <a:pt x="1389" y="6222"/>
                  <a:pt x="1407" y="6229"/>
                  <a:pt x="1415" y="6233"/>
                </a:cubicBezTo>
                <a:cubicBezTo>
                  <a:pt x="1396" y="6239"/>
                  <a:pt x="1357" y="6251"/>
                  <a:pt x="1338" y="6233"/>
                </a:cubicBezTo>
                <a:cubicBezTo>
                  <a:pt x="1347" y="6225"/>
                  <a:pt x="1359" y="6223"/>
                  <a:pt x="1370" y="6223"/>
                </a:cubicBezTo>
                <a:close/>
                <a:moveTo>
                  <a:pt x="6452" y="6214"/>
                </a:moveTo>
                <a:cubicBezTo>
                  <a:pt x="6440" y="6240"/>
                  <a:pt x="6427" y="6259"/>
                  <a:pt x="6401" y="6271"/>
                </a:cubicBezTo>
                <a:cubicBezTo>
                  <a:pt x="6401" y="6259"/>
                  <a:pt x="6401" y="6252"/>
                  <a:pt x="6388" y="6252"/>
                </a:cubicBezTo>
                <a:cubicBezTo>
                  <a:pt x="6401" y="6233"/>
                  <a:pt x="6421" y="6220"/>
                  <a:pt x="6452" y="6214"/>
                </a:cubicBezTo>
                <a:close/>
                <a:moveTo>
                  <a:pt x="6705" y="6207"/>
                </a:moveTo>
                <a:cubicBezTo>
                  <a:pt x="6705" y="6207"/>
                  <a:pt x="6711" y="6214"/>
                  <a:pt x="6718" y="6214"/>
                </a:cubicBezTo>
                <a:cubicBezTo>
                  <a:pt x="6711" y="6239"/>
                  <a:pt x="6660" y="6207"/>
                  <a:pt x="6673" y="6259"/>
                </a:cubicBezTo>
                <a:cubicBezTo>
                  <a:pt x="6673" y="6259"/>
                  <a:pt x="6673" y="6259"/>
                  <a:pt x="6634" y="6259"/>
                </a:cubicBezTo>
                <a:cubicBezTo>
                  <a:pt x="6615" y="6290"/>
                  <a:pt x="6576" y="6310"/>
                  <a:pt x="6550" y="6335"/>
                </a:cubicBezTo>
                <a:cubicBezTo>
                  <a:pt x="6486" y="6329"/>
                  <a:pt x="6460" y="6405"/>
                  <a:pt x="6382" y="6405"/>
                </a:cubicBezTo>
                <a:cubicBezTo>
                  <a:pt x="6388" y="6399"/>
                  <a:pt x="6388" y="6393"/>
                  <a:pt x="6376" y="6393"/>
                </a:cubicBezTo>
                <a:cubicBezTo>
                  <a:pt x="6408" y="6360"/>
                  <a:pt x="6460" y="6316"/>
                  <a:pt x="6518" y="6329"/>
                </a:cubicBezTo>
                <a:cubicBezTo>
                  <a:pt x="6569" y="6278"/>
                  <a:pt x="6640" y="6246"/>
                  <a:pt x="6705" y="6207"/>
                </a:cubicBezTo>
                <a:close/>
                <a:moveTo>
                  <a:pt x="3325" y="6205"/>
                </a:moveTo>
                <a:cubicBezTo>
                  <a:pt x="3321" y="6205"/>
                  <a:pt x="3317" y="6206"/>
                  <a:pt x="3314" y="6207"/>
                </a:cubicBezTo>
                <a:cubicBezTo>
                  <a:pt x="3314" y="6207"/>
                  <a:pt x="3314" y="6207"/>
                  <a:pt x="3314" y="6226"/>
                </a:cubicBezTo>
                <a:cubicBezTo>
                  <a:pt x="3333" y="6226"/>
                  <a:pt x="3353" y="6245"/>
                  <a:pt x="3353" y="6214"/>
                </a:cubicBezTo>
                <a:cubicBezTo>
                  <a:pt x="3348" y="6209"/>
                  <a:pt x="3336" y="6204"/>
                  <a:pt x="3325" y="6205"/>
                </a:cubicBezTo>
                <a:close/>
                <a:moveTo>
                  <a:pt x="7687" y="6195"/>
                </a:moveTo>
                <a:cubicBezTo>
                  <a:pt x="7674" y="6201"/>
                  <a:pt x="7654" y="6220"/>
                  <a:pt x="7687" y="6220"/>
                </a:cubicBezTo>
                <a:cubicBezTo>
                  <a:pt x="7668" y="6245"/>
                  <a:pt x="7642" y="6201"/>
                  <a:pt x="7603" y="6220"/>
                </a:cubicBezTo>
                <a:cubicBezTo>
                  <a:pt x="7609" y="6188"/>
                  <a:pt x="7654" y="6201"/>
                  <a:pt x="7687" y="6195"/>
                </a:cubicBezTo>
                <a:close/>
                <a:moveTo>
                  <a:pt x="5930" y="6195"/>
                </a:moveTo>
                <a:cubicBezTo>
                  <a:pt x="5917" y="6226"/>
                  <a:pt x="5866" y="6214"/>
                  <a:pt x="5852" y="6265"/>
                </a:cubicBezTo>
                <a:cubicBezTo>
                  <a:pt x="5885" y="6240"/>
                  <a:pt x="5956" y="6226"/>
                  <a:pt x="5930" y="6195"/>
                </a:cubicBezTo>
                <a:close/>
                <a:moveTo>
                  <a:pt x="6905" y="6181"/>
                </a:moveTo>
                <a:cubicBezTo>
                  <a:pt x="6931" y="6181"/>
                  <a:pt x="6931" y="6214"/>
                  <a:pt x="6956" y="6200"/>
                </a:cubicBezTo>
                <a:cubicBezTo>
                  <a:pt x="6930" y="6232"/>
                  <a:pt x="6859" y="6251"/>
                  <a:pt x="6847" y="6200"/>
                </a:cubicBezTo>
                <a:cubicBezTo>
                  <a:pt x="6866" y="6200"/>
                  <a:pt x="6873" y="6206"/>
                  <a:pt x="6879" y="6213"/>
                </a:cubicBezTo>
                <a:cubicBezTo>
                  <a:pt x="6885" y="6200"/>
                  <a:pt x="6892" y="6188"/>
                  <a:pt x="6905" y="6181"/>
                </a:cubicBezTo>
                <a:close/>
                <a:moveTo>
                  <a:pt x="7583" y="6169"/>
                </a:moveTo>
                <a:cubicBezTo>
                  <a:pt x="7603" y="6175"/>
                  <a:pt x="7590" y="6201"/>
                  <a:pt x="7571" y="6200"/>
                </a:cubicBezTo>
                <a:cubicBezTo>
                  <a:pt x="7564" y="6181"/>
                  <a:pt x="7590" y="6188"/>
                  <a:pt x="7583" y="6169"/>
                </a:cubicBezTo>
                <a:close/>
                <a:moveTo>
                  <a:pt x="1300" y="6168"/>
                </a:moveTo>
                <a:cubicBezTo>
                  <a:pt x="1305" y="6168"/>
                  <a:pt x="1311" y="6168"/>
                  <a:pt x="1317" y="6169"/>
                </a:cubicBezTo>
                <a:cubicBezTo>
                  <a:pt x="1266" y="6200"/>
                  <a:pt x="1233" y="6245"/>
                  <a:pt x="1156" y="6251"/>
                </a:cubicBezTo>
                <a:cubicBezTo>
                  <a:pt x="1117" y="6297"/>
                  <a:pt x="1027" y="6379"/>
                  <a:pt x="937" y="6354"/>
                </a:cubicBezTo>
                <a:cubicBezTo>
                  <a:pt x="963" y="6342"/>
                  <a:pt x="1008" y="6328"/>
                  <a:pt x="1040" y="6297"/>
                </a:cubicBezTo>
                <a:cubicBezTo>
                  <a:pt x="1060" y="6278"/>
                  <a:pt x="1072" y="6251"/>
                  <a:pt x="1111" y="6239"/>
                </a:cubicBezTo>
                <a:cubicBezTo>
                  <a:pt x="1131" y="6233"/>
                  <a:pt x="1117" y="6258"/>
                  <a:pt x="1137" y="6251"/>
                </a:cubicBezTo>
                <a:cubicBezTo>
                  <a:pt x="1151" y="6233"/>
                  <a:pt x="1176" y="6226"/>
                  <a:pt x="1202" y="6226"/>
                </a:cubicBezTo>
                <a:cubicBezTo>
                  <a:pt x="1215" y="6226"/>
                  <a:pt x="1208" y="6207"/>
                  <a:pt x="1208" y="6201"/>
                </a:cubicBezTo>
                <a:cubicBezTo>
                  <a:pt x="1242" y="6190"/>
                  <a:pt x="1261" y="6169"/>
                  <a:pt x="1300" y="6168"/>
                </a:cubicBezTo>
                <a:close/>
                <a:moveTo>
                  <a:pt x="7441" y="6162"/>
                </a:moveTo>
                <a:cubicBezTo>
                  <a:pt x="7455" y="6162"/>
                  <a:pt x="7474" y="6162"/>
                  <a:pt x="7493" y="6169"/>
                </a:cubicBezTo>
                <a:cubicBezTo>
                  <a:pt x="7500" y="6214"/>
                  <a:pt x="7455" y="6207"/>
                  <a:pt x="7435" y="6226"/>
                </a:cubicBezTo>
                <a:cubicBezTo>
                  <a:pt x="7428" y="6207"/>
                  <a:pt x="7467" y="6194"/>
                  <a:pt x="7441" y="6162"/>
                </a:cubicBezTo>
                <a:close/>
                <a:moveTo>
                  <a:pt x="4510" y="6157"/>
                </a:moveTo>
                <a:cubicBezTo>
                  <a:pt x="4465" y="6157"/>
                  <a:pt x="4445" y="6176"/>
                  <a:pt x="4439" y="6208"/>
                </a:cubicBezTo>
                <a:cubicBezTo>
                  <a:pt x="4381" y="6202"/>
                  <a:pt x="4310" y="6278"/>
                  <a:pt x="4245" y="6247"/>
                </a:cubicBezTo>
                <a:cubicBezTo>
                  <a:pt x="4149" y="6298"/>
                  <a:pt x="4052" y="6342"/>
                  <a:pt x="3948" y="6394"/>
                </a:cubicBezTo>
                <a:cubicBezTo>
                  <a:pt x="3967" y="6394"/>
                  <a:pt x="3974" y="6375"/>
                  <a:pt x="4000" y="6381"/>
                </a:cubicBezTo>
                <a:cubicBezTo>
                  <a:pt x="4000" y="6387"/>
                  <a:pt x="4006" y="6387"/>
                  <a:pt x="4012" y="6394"/>
                </a:cubicBezTo>
                <a:cubicBezTo>
                  <a:pt x="3896" y="6400"/>
                  <a:pt x="3819" y="6432"/>
                  <a:pt x="3748" y="6477"/>
                </a:cubicBezTo>
                <a:cubicBezTo>
                  <a:pt x="3812" y="6470"/>
                  <a:pt x="3870" y="6450"/>
                  <a:pt x="3941" y="6432"/>
                </a:cubicBezTo>
                <a:cubicBezTo>
                  <a:pt x="3935" y="6444"/>
                  <a:pt x="3941" y="6450"/>
                  <a:pt x="3948" y="6457"/>
                </a:cubicBezTo>
                <a:cubicBezTo>
                  <a:pt x="3915" y="6464"/>
                  <a:pt x="3832" y="6464"/>
                  <a:pt x="3805" y="6495"/>
                </a:cubicBezTo>
                <a:cubicBezTo>
                  <a:pt x="3741" y="6489"/>
                  <a:pt x="3696" y="6489"/>
                  <a:pt x="3670" y="6521"/>
                </a:cubicBezTo>
                <a:cubicBezTo>
                  <a:pt x="3682" y="6521"/>
                  <a:pt x="3696" y="6521"/>
                  <a:pt x="3702" y="6533"/>
                </a:cubicBezTo>
                <a:cubicBezTo>
                  <a:pt x="3682" y="6546"/>
                  <a:pt x="3663" y="6559"/>
                  <a:pt x="3670" y="6591"/>
                </a:cubicBezTo>
                <a:cubicBezTo>
                  <a:pt x="3682" y="6559"/>
                  <a:pt x="3766" y="6578"/>
                  <a:pt x="3786" y="6540"/>
                </a:cubicBezTo>
                <a:cubicBezTo>
                  <a:pt x="3772" y="6533"/>
                  <a:pt x="3760" y="6540"/>
                  <a:pt x="3760" y="6533"/>
                </a:cubicBezTo>
                <a:cubicBezTo>
                  <a:pt x="3831" y="6553"/>
                  <a:pt x="3908" y="6469"/>
                  <a:pt x="3986" y="6508"/>
                </a:cubicBezTo>
                <a:cubicBezTo>
                  <a:pt x="4037" y="6488"/>
                  <a:pt x="4095" y="6438"/>
                  <a:pt x="4140" y="6457"/>
                </a:cubicBezTo>
                <a:cubicBezTo>
                  <a:pt x="4140" y="6444"/>
                  <a:pt x="4147" y="6444"/>
                  <a:pt x="4147" y="6432"/>
                </a:cubicBezTo>
                <a:cubicBezTo>
                  <a:pt x="4095" y="6438"/>
                  <a:pt x="4024" y="6476"/>
                  <a:pt x="3992" y="6457"/>
                </a:cubicBezTo>
                <a:cubicBezTo>
                  <a:pt x="3992" y="6450"/>
                  <a:pt x="4012" y="6457"/>
                  <a:pt x="4012" y="6444"/>
                </a:cubicBezTo>
                <a:cubicBezTo>
                  <a:pt x="3993" y="6438"/>
                  <a:pt x="3993" y="6450"/>
                  <a:pt x="3973" y="6450"/>
                </a:cubicBezTo>
                <a:cubicBezTo>
                  <a:pt x="3986" y="6424"/>
                  <a:pt x="4005" y="6437"/>
                  <a:pt x="3986" y="6412"/>
                </a:cubicBezTo>
                <a:cubicBezTo>
                  <a:pt x="4031" y="6405"/>
                  <a:pt x="4063" y="6393"/>
                  <a:pt x="4095" y="6380"/>
                </a:cubicBezTo>
                <a:cubicBezTo>
                  <a:pt x="4095" y="6393"/>
                  <a:pt x="4121" y="6380"/>
                  <a:pt x="4115" y="6405"/>
                </a:cubicBezTo>
                <a:cubicBezTo>
                  <a:pt x="4166" y="6348"/>
                  <a:pt x="4218" y="6360"/>
                  <a:pt x="4302" y="6354"/>
                </a:cubicBezTo>
                <a:cubicBezTo>
                  <a:pt x="4315" y="6342"/>
                  <a:pt x="4308" y="6335"/>
                  <a:pt x="4302" y="6323"/>
                </a:cubicBezTo>
                <a:cubicBezTo>
                  <a:pt x="4386" y="6290"/>
                  <a:pt x="4509" y="6271"/>
                  <a:pt x="4606" y="6202"/>
                </a:cubicBezTo>
                <a:cubicBezTo>
                  <a:pt x="4561" y="6195"/>
                  <a:pt x="4510" y="6240"/>
                  <a:pt x="4484" y="6214"/>
                </a:cubicBezTo>
                <a:cubicBezTo>
                  <a:pt x="4510" y="6208"/>
                  <a:pt x="4497" y="6188"/>
                  <a:pt x="4510" y="6157"/>
                </a:cubicBezTo>
                <a:close/>
                <a:moveTo>
                  <a:pt x="6892" y="6131"/>
                </a:moveTo>
                <a:cubicBezTo>
                  <a:pt x="6886" y="6150"/>
                  <a:pt x="6873" y="6156"/>
                  <a:pt x="6847" y="6156"/>
                </a:cubicBezTo>
                <a:cubicBezTo>
                  <a:pt x="6854" y="6137"/>
                  <a:pt x="6873" y="6137"/>
                  <a:pt x="6892" y="6131"/>
                </a:cubicBezTo>
                <a:close/>
                <a:moveTo>
                  <a:pt x="1105" y="6124"/>
                </a:moveTo>
                <a:cubicBezTo>
                  <a:pt x="1098" y="6143"/>
                  <a:pt x="1086" y="6150"/>
                  <a:pt x="1060" y="6150"/>
                </a:cubicBezTo>
                <a:cubicBezTo>
                  <a:pt x="1079" y="6143"/>
                  <a:pt x="1079" y="6124"/>
                  <a:pt x="1105" y="6124"/>
                </a:cubicBezTo>
                <a:close/>
                <a:moveTo>
                  <a:pt x="246" y="6118"/>
                </a:moveTo>
                <a:cubicBezTo>
                  <a:pt x="232" y="6143"/>
                  <a:pt x="239" y="6163"/>
                  <a:pt x="220" y="6188"/>
                </a:cubicBezTo>
                <a:cubicBezTo>
                  <a:pt x="188" y="6195"/>
                  <a:pt x="181" y="6163"/>
                  <a:pt x="168" y="6188"/>
                </a:cubicBezTo>
                <a:cubicBezTo>
                  <a:pt x="175" y="6169"/>
                  <a:pt x="207" y="6124"/>
                  <a:pt x="246" y="6118"/>
                </a:cubicBezTo>
                <a:close/>
                <a:moveTo>
                  <a:pt x="7178" y="6105"/>
                </a:moveTo>
                <a:cubicBezTo>
                  <a:pt x="7185" y="6105"/>
                  <a:pt x="7192" y="6106"/>
                  <a:pt x="7196" y="6111"/>
                </a:cubicBezTo>
                <a:cubicBezTo>
                  <a:pt x="7189" y="6131"/>
                  <a:pt x="7170" y="6105"/>
                  <a:pt x="7151" y="6124"/>
                </a:cubicBezTo>
                <a:cubicBezTo>
                  <a:pt x="7158" y="6117"/>
                  <a:pt x="7158" y="6111"/>
                  <a:pt x="7151" y="6111"/>
                </a:cubicBezTo>
                <a:cubicBezTo>
                  <a:pt x="7155" y="6111"/>
                  <a:pt x="7167" y="6106"/>
                  <a:pt x="7178" y="6105"/>
                </a:cubicBezTo>
                <a:close/>
                <a:moveTo>
                  <a:pt x="6066" y="6105"/>
                </a:moveTo>
                <a:cubicBezTo>
                  <a:pt x="6053" y="6124"/>
                  <a:pt x="5982" y="6130"/>
                  <a:pt x="5994" y="6175"/>
                </a:cubicBezTo>
                <a:cubicBezTo>
                  <a:pt x="5988" y="6175"/>
                  <a:pt x="5982" y="6175"/>
                  <a:pt x="5982" y="6181"/>
                </a:cubicBezTo>
                <a:cubicBezTo>
                  <a:pt x="5982" y="6175"/>
                  <a:pt x="5982" y="6162"/>
                  <a:pt x="5975" y="6162"/>
                </a:cubicBezTo>
                <a:cubicBezTo>
                  <a:pt x="5962" y="6175"/>
                  <a:pt x="5975" y="6175"/>
                  <a:pt x="5975" y="6195"/>
                </a:cubicBezTo>
                <a:cubicBezTo>
                  <a:pt x="6001" y="6188"/>
                  <a:pt x="6013" y="6163"/>
                  <a:pt x="6033" y="6188"/>
                </a:cubicBezTo>
                <a:cubicBezTo>
                  <a:pt x="6047" y="6175"/>
                  <a:pt x="6053" y="6162"/>
                  <a:pt x="6059" y="6150"/>
                </a:cubicBezTo>
                <a:cubicBezTo>
                  <a:pt x="6047" y="6131"/>
                  <a:pt x="6033" y="6169"/>
                  <a:pt x="6021" y="6150"/>
                </a:cubicBezTo>
                <a:cubicBezTo>
                  <a:pt x="6039" y="6150"/>
                  <a:pt x="6085" y="6111"/>
                  <a:pt x="6066" y="6105"/>
                </a:cubicBezTo>
                <a:close/>
                <a:moveTo>
                  <a:pt x="1596" y="6093"/>
                </a:moveTo>
                <a:cubicBezTo>
                  <a:pt x="1596" y="6137"/>
                  <a:pt x="1602" y="6137"/>
                  <a:pt x="1602" y="6188"/>
                </a:cubicBezTo>
                <a:cubicBezTo>
                  <a:pt x="1596" y="6162"/>
                  <a:pt x="1570" y="6137"/>
                  <a:pt x="1531" y="6150"/>
                </a:cubicBezTo>
                <a:cubicBezTo>
                  <a:pt x="1525" y="6143"/>
                  <a:pt x="1525" y="6137"/>
                  <a:pt x="1525" y="6124"/>
                </a:cubicBezTo>
                <a:cubicBezTo>
                  <a:pt x="1551" y="6111"/>
                  <a:pt x="1564" y="6092"/>
                  <a:pt x="1596" y="6093"/>
                </a:cubicBezTo>
                <a:close/>
                <a:moveTo>
                  <a:pt x="6951" y="6085"/>
                </a:moveTo>
                <a:lnTo>
                  <a:pt x="6951" y="6086"/>
                </a:lnTo>
                <a:lnTo>
                  <a:pt x="6951" y="6086"/>
                </a:lnTo>
                <a:lnTo>
                  <a:pt x="6951" y="6085"/>
                </a:lnTo>
                <a:close/>
                <a:moveTo>
                  <a:pt x="6932" y="6084"/>
                </a:moveTo>
                <a:cubicBezTo>
                  <a:pt x="6939" y="6085"/>
                  <a:pt x="6948" y="6089"/>
                  <a:pt x="6951" y="6086"/>
                </a:cubicBezTo>
                <a:lnTo>
                  <a:pt x="6951" y="6086"/>
                </a:lnTo>
                <a:lnTo>
                  <a:pt x="6951" y="6090"/>
                </a:lnTo>
                <a:cubicBezTo>
                  <a:pt x="6957" y="6129"/>
                  <a:pt x="6950" y="6098"/>
                  <a:pt x="6925" y="6092"/>
                </a:cubicBezTo>
                <a:cubicBezTo>
                  <a:pt x="6925" y="6086"/>
                  <a:pt x="6928" y="6084"/>
                  <a:pt x="6932" y="6084"/>
                </a:cubicBezTo>
                <a:close/>
                <a:moveTo>
                  <a:pt x="6951" y="6079"/>
                </a:moveTo>
                <a:cubicBezTo>
                  <a:pt x="6956" y="6079"/>
                  <a:pt x="6952" y="6084"/>
                  <a:pt x="6951" y="6085"/>
                </a:cubicBezTo>
                <a:lnTo>
                  <a:pt x="6951" y="6085"/>
                </a:lnTo>
                <a:lnTo>
                  <a:pt x="6951" y="6085"/>
                </a:lnTo>
                <a:cubicBezTo>
                  <a:pt x="6952" y="6083"/>
                  <a:pt x="6952" y="6082"/>
                  <a:pt x="6951" y="6079"/>
                </a:cubicBezTo>
                <a:close/>
                <a:moveTo>
                  <a:pt x="6298" y="6079"/>
                </a:moveTo>
                <a:cubicBezTo>
                  <a:pt x="6298" y="6079"/>
                  <a:pt x="6298" y="6079"/>
                  <a:pt x="6298" y="6098"/>
                </a:cubicBezTo>
                <a:cubicBezTo>
                  <a:pt x="6291" y="6111"/>
                  <a:pt x="6279" y="6086"/>
                  <a:pt x="6279" y="6105"/>
                </a:cubicBezTo>
                <a:cubicBezTo>
                  <a:pt x="6266" y="6098"/>
                  <a:pt x="6285" y="6079"/>
                  <a:pt x="6298" y="6079"/>
                </a:cubicBezTo>
                <a:close/>
                <a:moveTo>
                  <a:pt x="582" y="6079"/>
                </a:moveTo>
                <a:cubicBezTo>
                  <a:pt x="588" y="6079"/>
                  <a:pt x="588" y="6092"/>
                  <a:pt x="588" y="6105"/>
                </a:cubicBezTo>
                <a:cubicBezTo>
                  <a:pt x="588" y="6105"/>
                  <a:pt x="588" y="6105"/>
                  <a:pt x="562" y="6105"/>
                </a:cubicBezTo>
                <a:cubicBezTo>
                  <a:pt x="562" y="6092"/>
                  <a:pt x="576" y="6092"/>
                  <a:pt x="582" y="6079"/>
                </a:cubicBezTo>
                <a:close/>
                <a:moveTo>
                  <a:pt x="860" y="6079"/>
                </a:moveTo>
                <a:cubicBezTo>
                  <a:pt x="873" y="6086"/>
                  <a:pt x="866" y="6124"/>
                  <a:pt x="840" y="6117"/>
                </a:cubicBezTo>
                <a:cubicBezTo>
                  <a:pt x="828" y="6098"/>
                  <a:pt x="853" y="6086"/>
                  <a:pt x="860" y="6079"/>
                </a:cubicBezTo>
                <a:close/>
                <a:moveTo>
                  <a:pt x="6104" y="6073"/>
                </a:moveTo>
                <a:cubicBezTo>
                  <a:pt x="6098" y="6098"/>
                  <a:pt x="6098" y="6098"/>
                  <a:pt x="6078" y="6118"/>
                </a:cubicBezTo>
                <a:cubicBezTo>
                  <a:pt x="6104" y="6118"/>
                  <a:pt x="6130" y="6086"/>
                  <a:pt x="6104" y="6073"/>
                </a:cubicBezTo>
                <a:close/>
                <a:moveTo>
                  <a:pt x="7054" y="6054"/>
                </a:moveTo>
                <a:cubicBezTo>
                  <a:pt x="7047" y="6073"/>
                  <a:pt x="7047" y="6086"/>
                  <a:pt x="7035" y="6105"/>
                </a:cubicBezTo>
                <a:cubicBezTo>
                  <a:pt x="7009" y="6105"/>
                  <a:pt x="7042" y="6079"/>
                  <a:pt x="7015" y="6079"/>
                </a:cubicBezTo>
                <a:cubicBezTo>
                  <a:pt x="7028" y="6067"/>
                  <a:pt x="7034" y="6079"/>
                  <a:pt x="7054" y="6054"/>
                </a:cubicBezTo>
                <a:close/>
                <a:moveTo>
                  <a:pt x="2067" y="6048"/>
                </a:moveTo>
                <a:cubicBezTo>
                  <a:pt x="2043" y="6047"/>
                  <a:pt x="2015" y="6066"/>
                  <a:pt x="2022" y="6105"/>
                </a:cubicBezTo>
                <a:cubicBezTo>
                  <a:pt x="2029" y="6118"/>
                  <a:pt x="2048" y="6099"/>
                  <a:pt x="2048" y="6112"/>
                </a:cubicBezTo>
                <a:cubicBezTo>
                  <a:pt x="2055" y="6118"/>
                  <a:pt x="2036" y="6137"/>
                  <a:pt x="2048" y="6137"/>
                </a:cubicBezTo>
                <a:cubicBezTo>
                  <a:pt x="2080" y="6137"/>
                  <a:pt x="2112" y="6124"/>
                  <a:pt x="2132" y="6105"/>
                </a:cubicBezTo>
                <a:cubicBezTo>
                  <a:pt x="2113" y="6105"/>
                  <a:pt x="2132" y="6099"/>
                  <a:pt x="2126" y="6086"/>
                </a:cubicBezTo>
                <a:cubicBezTo>
                  <a:pt x="2126" y="6086"/>
                  <a:pt x="2126" y="6086"/>
                  <a:pt x="2100" y="6086"/>
                </a:cubicBezTo>
                <a:cubicBezTo>
                  <a:pt x="2103" y="6061"/>
                  <a:pt x="2086" y="6048"/>
                  <a:pt x="2067" y="6048"/>
                </a:cubicBezTo>
                <a:close/>
                <a:moveTo>
                  <a:pt x="7344" y="6035"/>
                </a:moveTo>
                <a:cubicBezTo>
                  <a:pt x="7344" y="6035"/>
                  <a:pt x="7344" y="6035"/>
                  <a:pt x="7364" y="6035"/>
                </a:cubicBezTo>
                <a:cubicBezTo>
                  <a:pt x="7370" y="6054"/>
                  <a:pt x="7357" y="6060"/>
                  <a:pt x="7338" y="6054"/>
                </a:cubicBezTo>
                <a:cubicBezTo>
                  <a:pt x="7338" y="6047"/>
                  <a:pt x="7351" y="6041"/>
                  <a:pt x="7344" y="6035"/>
                </a:cubicBezTo>
                <a:close/>
                <a:moveTo>
                  <a:pt x="4888" y="6033"/>
                </a:moveTo>
                <a:cubicBezTo>
                  <a:pt x="4828" y="6034"/>
                  <a:pt x="4793" y="6056"/>
                  <a:pt x="4754" y="6079"/>
                </a:cubicBezTo>
                <a:cubicBezTo>
                  <a:pt x="4754" y="6060"/>
                  <a:pt x="4729" y="6072"/>
                  <a:pt x="4741" y="6047"/>
                </a:cubicBezTo>
                <a:cubicBezTo>
                  <a:pt x="4722" y="6053"/>
                  <a:pt x="4710" y="6066"/>
                  <a:pt x="4690" y="6066"/>
                </a:cubicBezTo>
                <a:cubicBezTo>
                  <a:pt x="4696" y="6105"/>
                  <a:pt x="4651" y="6098"/>
                  <a:pt x="4645" y="6124"/>
                </a:cubicBezTo>
                <a:cubicBezTo>
                  <a:pt x="4677" y="6136"/>
                  <a:pt x="4716" y="6162"/>
                  <a:pt x="4755" y="6124"/>
                </a:cubicBezTo>
                <a:cubicBezTo>
                  <a:pt x="4761" y="6105"/>
                  <a:pt x="4741" y="6098"/>
                  <a:pt x="4761" y="6092"/>
                </a:cubicBezTo>
                <a:cubicBezTo>
                  <a:pt x="4774" y="6124"/>
                  <a:pt x="4826" y="6092"/>
                  <a:pt x="4871" y="6092"/>
                </a:cubicBezTo>
                <a:cubicBezTo>
                  <a:pt x="4877" y="6073"/>
                  <a:pt x="4864" y="6073"/>
                  <a:pt x="4871" y="6060"/>
                </a:cubicBezTo>
                <a:cubicBezTo>
                  <a:pt x="4883" y="6073"/>
                  <a:pt x="4883" y="6060"/>
                  <a:pt x="4903" y="6060"/>
                </a:cubicBezTo>
                <a:cubicBezTo>
                  <a:pt x="4897" y="6041"/>
                  <a:pt x="4909" y="6041"/>
                  <a:pt x="4915" y="6034"/>
                </a:cubicBezTo>
                <a:cubicBezTo>
                  <a:pt x="4905" y="6033"/>
                  <a:pt x="4896" y="6032"/>
                  <a:pt x="4888" y="6033"/>
                </a:cubicBezTo>
                <a:close/>
                <a:moveTo>
                  <a:pt x="446" y="6031"/>
                </a:moveTo>
                <a:cubicBezTo>
                  <a:pt x="454" y="6031"/>
                  <a:pt x="461" y="6034"/>
                  <a:pt x="466" y="6041"/>
                </a:cubicBezTo>
                <a:cubicBezTo>
                  <a:pt x="459" y="6060"/>
                  <a:pt x="434" y="6054"/>
                  <a:pt x="415" y="6053"/>
                </a:cubicBezTo>
                <a:cubicBezTo>
                  <a:pt x="419" y="6041"/>
                  <a:pt x="433" y="6032"/>
                  <a:pt x="446" y="6031"/>
                </a:cubicBezTo>
                <a:close/>
                <a:moveTo>
                  <a:pt x="1286" y="6028"/>
                </a:moveTo>
                <a:cubicBezTo>
                  <a:pt x="1286" y="6041"/>
                  <a:pt x="1273" y="6041"/>
                  <a:pt x="1260" y="6041"/>
                </a:cubicBezTo>
                <a:cubicBezTo>
                  <a:pt x="1253" y="6028"/>
                  <a:pt x="1273" y="6028"/>
                  <a:pt x="1286" y="6028"/>
                </a:cubicBezTo>
                <a:close/>
                <a:moveTo>
                  <a:pt x="7692" y="6022"/>
                </a:moveTo>
                <a:cubicBezTo>
                  <a:pt x="7700" y="6021"/>
                  <a:pt x="7710" y="6023"/>
                  <a:pt x="7720" y="6028"/>
                </a:cubicBezTo>
                <a:cubicBezTo>
                  <a:pt x="7661" y="6092"/>
                  <a:pt x="7597" y="6111"/>
                  <a:pt x="7519" y="6156"/>
                </a:cubicBezTo>
                <a:cubicBezTo>
                  <a:pt x="7519" y="6124"/>
                  <a:pt x="7564" y="6130"/>
                  <a:pt x="7564" y="6098"/>
                </a:cubicBezTo>
                <a:cubicBezTo>
                  <a:pt x="7619" y="6093"/>
                  <a:pt x="7645" y="6024"/>
                  <a:pt x="7692" y="6022"/>
                </a:cubicBezTo>
                <a:close/>
                <a:moveTo>
                  <a:pt x="4959" y="6014"/>
                </a:moveTo>
                <a:cubicBezTo>
                  <a:pt x="4942" y="6014"/>
                  <a:pt x="4941" y="6030"/>
                  <a:pt x="4935" y="6041"/>
                </a:cubicBezTo>
                <a:cubicBezTo>
                  <a:pt x="4954" y="6041"/>
                  <a:pt x="4968" y="6034"/>
                  <a:pt x="4968" y="6015"/>
                </a:cubicBezTo>
                <a:cubicBezTo>
                  <a:pt x="4965" y="6015"/>
                  <a:pt x="4962" y="6014"/>
                  <a:pt x="4959" y="6014"/>
                </a:cubicBezTo>
                <a:close/>
                <a:moveTo>
                  <a:pt x="4755" y="6009"/>
                </a:moveTo>
                <a:cubicBezTo>
                  <a:pt x="4722" y="6009"/>
                  <a:pt x="4703" y="6022"/>
                  <a:pt x="4696" y="6041"/>
                </a:cubicBezTo>
                <a:cubicBezTo>
                  <a:pt x="4716" y="6028"/>
                  <a:pt x="4761" y="6041"/>
                  <a:pt x="4755" y="6009"/>
                </a:cubicBezTo>
                <a:close/>
                <a:moveTo>
                  <a:pt x="1583" y="6009"/>
                </a:moveTo>
                <a:cubicBezTo>
                  <a:pt x="1583" y="6015"/>
                  <a:pt x="1576" y="6015"/>
                  <a:pt x="1570" y="6028"/>
                </a:cubicBezTo>
                <a:cubicBezTo>
                  <a:pt x="1583" y="6022"/>
                  <a:pt x="1583" y="6034"/>
                  <a:pt x="1602" y="6034"/>
                </a:cubicBezTo>
                <a:cubicBezTo>
                  <a:pt x="1595" y="6022"/>
                  <a:pt x="1595" y="6009"/>
                  <a:pt x="1583" y="6009"/>
                </a:cubicBezTo>
                <a:close/>
                <a:moveTo>
                  <a:pt x="6272" y="5990"/>
                </a:moveTo>
                <a:cubicBezTo>
                  <a:pt x="6246" y="5996"/>
                  <a:pt x="6240" y="6015"/>
                  <a:pt x="6221" y="6029"/>
                </a:cubicBezTo>
                <a:cubicBezTo>
                  <a:pt x="6246" y="6041"/>
                  <a:pt x="6260" y="6003"/>
                  <a:pt x="6272" y="5990"/>
                </a:cubicBezTo>
                <a:close/>
                <a:moveTo>
                  <a:pt x="6082" y="5989"/>
                </a:moveTo>
                <a:cubicBezTo>
                  <a:pt x="6083" y="5989"/>
                  <a:pt x="6084" y="5990"/>
                  <a:pt x="6085" y="5990"/>
                </a:cubicBezTo>
                <a:cubicBezTo>
                  <a:pt x="6085" y="5990"/>
                  <a:pt x="6085" y="5990"/>
                  <a:pt x="6085" y="6015"/>
                </a:cubicBezTo>
                <a:cubicBezTo>
                  <a:pt x="6067" y="6021"/>
                  <a:pt x="6066" y="5988"/>
                  <a:pt x="6082" y="5989"/>
                </a:cubicBezTo>
                <a:close/>
                <a:moveTo>
                  <a:pt x="6679" y="5989"/>
                </a:moveTo>
                <a:cubicBezTo>
                  <a:pt x="6666" y="5988"/>
                  <a:pt x="6664" y="6002"/>
                  <a:pt x="6647" y="5996"/>
                </a:cubicBezTo>
                <a:cubicBezTo>
                  <a:pt x="6647" y="6022"/>
                  <a:pt x="6653" y="6034"/>
                  <a:pt x="6653" y="6054"/>
                </a:cubicBezTo>
                <a:cubicBezTo>
                  <a:pt x="6679" y="6054"/>
                  <a:pt x="6698" y="5990"/>
                  <a:pt x="6692" y="5996"/>
                </a:cubicBezTo>
                <a:cubicBezTo>
                  <a:pt x="6692" y="6003"/>
                  <a:pt x="6679" y="6003"/>
                  <a:pt x="6685" y="5990"/>
                </a:cubicBezTo>
                <a:cubicBezTo>
                  <a:pt x="6683" y="5989"/>
                  <a:pt x="6681" y="5989"/>
                  <a:pt x="6679" y="5989"/>
                </a:cubicBezTo>
                <a:close/>
                <a:moveTo>
                  <a:pt x="5026" y="5984"/>
                </a:moveTo>
                <a:cubicBezTo>
                  <a:pt x="5033" y="6009"/>
                  <a:pt x="4974" y="5977"/>
                  <a:pt x="4974" y="6015"/>
                </a:cubicBezTo>
                <a:cubicBezTo>
                  <a:pt x="5000" y="6015"/>
                  <a:pt x="5052" y="5996"/>
                  <a:pt x="5026" y="5984"/>
                </a:cubicBezTo>
                <a:close/>
                <a:moveTo>
                  <a:pt x="4711" y="5961"/>
                </a:moveTo>
                <a:cubicBezTo>
                  <a:pt x="4703" y="5962"/>
                  <a:pt x="4696" y="5964"/>
                  <a:pt x="4684" y="5964"/>
                </a:cubicBezTo>
                <a:cubicBezTo>
                  <a:pt x="4690" y="5977"/>
                  <a:pt x="4677" y="6009"/>
                  <a:pt x="4690" y="6008"/>
                </a:cubicBezTo>
                <a:cubicBezTo>
                  <a:pt x="4690" y="5977"/>
                  <a:pt x="4716" y="6008"/>
                  <a:pt x="4729" y="5989"/>
                </a:cubicBezTo>
                <a:cubicBezTo>
                  <a:pt x="4729" y="5989"/>
                  <a:pt x="4729" y="5989"/>
                  <a:pt x="4729" y="5964"/>
                </a:cubicBezTo>
                <a:cubicBezTo>
                  <a:pt x="4721" y="5962"/>
                  <a:pt x="4716" y="5961"/>
                  <a:pt x="4711" y="5961"/>
                </a:cubicBezTo>
                <a:close/>
                <a:moveTo>
                  <a:pt x="1732" y="5958"/>
                </a:moveTo>
                <a:cubicBezTo>
                  <a:pt x="1738" y="5964"/>
                  <a:pt x="1744" y="5970"/>
                  <a:pt x="1744" y="5977"/>
                </a:cubicBezTo>
                <a:cubicBezTo>
                  <a:pt x="1757" y="5970"/>
                  <a:pt x="1777" y="5977"/>
                  <a:pt x="1770" y="5958"/>
                </a:cubicBezTo>
                <a:cubicBezTo>
                  <a:pt x="1758" y="5958"/>
                  <a:pt x="1738" y="5958"/>
                  <a:pt x="1732" y="5958"/>
                </a:cubicBezTo>
                <a:close/>
                <a:moveTo>
                  <a:pt x="6873" y="5957"/>
                </a:moveTo>
                <a:cubicBezTo>
                  <a:pt x="6892" y="5963"/>
                  <a:pt x="6899" y="5976"/>
                  <a:pt x="6912" y="5976"/>
                </a:cubicBezTo>
                <a:cubicBezTo>
                  <a:pt x="6912" y="5982"/>
                  <a:pt x="6906" y="5989"/>
                  <a:pt x="6906" y="5995"/>
                </a:cubicBezTo>
                <a:cubicBezTo>
                  <a:pt x="6906" y="6014"/>
                  <a:pt x="6913" y="5982"/>
                  <a:pt x="6925" y="5989"/>
                </a:cubicBezTo>
                <a:cubicBezTo>
                  <a:pt x="6932" y="6015"/>
                  <a:pt x="6906" y="6015"/>
                  <a:pt x="6899" y="6027"/>
                </a:cubicBezTo>
                <a:cubicBezTo>
                  <a:pt x="6880" y="6027"/>
                  <a:pt x="6887" y="6008"/>
                  <a:pt x="6861" y="6015"/>
                </a:cubicBezTo>
                <a:cubicBezTo>
                  <a:pt x="6867" y="6002"/>
                  <a:pt x="6880" y="6002"/>
                  <a:pt x="6873" y="5983"/>
                </a:cubicBezTo>
                <a:cubicBezTo>
                  <a:pt x="6854" y="5990"/>
                  <a:pt x="6866" y="6022"/>
                  <a:pt x="6835" y="6015"/>
                </a:cubicBezTo>
                <a:cubicBezTo>
                  <a:pt x="6828" y="5976"/>
                  <a:pt x="6867" y="5989"/>
                  <a:pt x="6873" y="5957"/>
                </a:cubicBezTo>
                <a:close/>
                <a:moveTo>
                  <a:pt x="1401" y="5956"/>
                </a:moveTo>
                <a:cubicBezTo>
                  <a:pt x="1407" y="5956"/>
                  <a:pt x="1415" y="5958"/>
                  <a:pt x="1422" y="5958"/>
                </a:cubicBezTo>
                <a:cubicBezTo>
                  <a:pt x="1422" y="5964"/>
                  <a:pt x="1422" y="5964"/>
                  <a:pt x="1429" y="5964"/>
                </a:cubicBezTo>
                <a:cubicBezTo>
                  <a:pt x="1429" y="5977"/>
                  <a:pt x="1415" y="5977"/>
                  <a:pt x="1409" y="5977"/>
                </a:cubicBezTo>
                <a:cubicBezTo>
                  <a:pt x="1409" y="5964"/>
                  <a:pt x="1395" y="5964"/>
                  <a:pt x="1389" y="5964"/>
                </a:cubicBezTo>
                <a:cubicBezTo>
                  <a:pt x="1389" y="5958"/>
                  <a:pt x="1394" y="5956"/>
                  <a:pt x="1401" y="5956"/>
                </a:cubicBezTo>
                <a:close/>
                <a:moveTo>
                  <a:pt x="7652" y="5932"/>
                </a:moveTo>
                <a:cubicBezTo>
                  <a:pt x="7671" y="5931"/>
                  <a:pt x="7650" y="5970"/>
                  <a:pt x="7680" y="5958"/>
                </a:cubicBezTo>
                <a:cubicBezTo>
                  <a:pt x="7674" y="5977"/>
                  <a:pt x="7661" y="5996"/>
                  <a:pt x="7648" y="6015"/>
                </a:cubicBezTo>
                <a:cubicBezTo>
                  <a:pt x="7583" y="6003"/>
                  <a:pt x="7564" y="6073"/>
                  <a:pt x="7519" y="6094"/>
                </a:cubicBezTo>
                <a:cubicBezTo>
                  <a:pt x="7500" y="6101"/>
                  <a:pt x="7500" y="6082"/>
                  <a:pt x="7481" y="6082"/>
                </a:cubicBezTo>
                <a:cubicBezTo>
                  <a:pt x="7435" y="6094"/>
                  <a:pt x="7448" y="6203"/>
                  <a:pt x="7383" y="6177"/>
                </a:cubicBezTo>
                <a:cubicBezTo>
                  <a:pt x="7365" y="6209"/>
                  <a:pt x="7326" y="6229"/>
                  <a:pt x="7300" y="6248"/>
                </a:cubicBezTo>
                <a:cubicBezTo>
                  <a:pt x="7293" y="6240"/>
                  <a:pt x="7286" y="6228"/>
                  <a:pt x="7280" y="6209"/>
                </a:cubicBezTo>
                <a:cubicBezTo>
                  <a:pt x="7228" y="6221"/>
                  <a:pt x="7202" y="6260"/>
                  <a:pt x="7151" y="6266"/>
                </a:cubicBezTo>
                <a:cubicBezTo>
                  <a:pt x="7169" y="6235"/>
                  <a:pt x="7222" y="6235"/>
                  <a:pt x="7196" y="6184"/>
                </a:cubicBezTo>
                <a:cubicBezTo>
                  <a:pt x="7170" y="6177"/>
                  <a:pt x="7170" y="6196"/>
                  <a:pt x="7144" y="6203"/>
                </a:cubicBezTo>
                <a:cubicBezTo>
                  <a:pt x="7157" y="6184"/>
                  <a:pt x="7163" y="6165"/>
                  <a:pt x="7196" y="6171"/>
                </a:cubicBezTo>
                <a:cubicBezTo>
                  <a:pt x="7202" y="6151"/>
                  <a:pt x="7209" y="6132"/>
                  <a:pt x="7222" y="6126"/>
                </a:cubicBezTo>
                <a:cubicBezTo>
                  <a:pt x="7228" y="6126"/>
                  <a:pt x="7241" y="6145"/>
                  <a:pt x="7248" y="6126"/>
                </a:cubicBezTo>
                <a:cubicBezTo>
                  <a:pt x="7274" y="6139"/>
                  <a:pt x="7215" y="6151"/>
                  <a:pt x="7248" y="6151"/>
                </a:cubicBezTo>
                <a:cubicBezTo>
                  <a:pt x="7235" y="6170"/>
                  <a:pt x="7196" y="6190"/>
                  <a:pt x="7215" y="6221"/>
                </a:cubicBezTo>
                <a:cubicBezTo>
                  <a:pt x="7267" y="6202"/>
                  <a:pt x="7312" y="6176"/>
                  <a:pt x="7331" y="6119"/>
                </a:cubicBezTo>
                <a:cubicBezTo>
                  <a:pt x="7383" y="6119"/>
                  <a:pt x="7428" y="6113"/>
                  <a:pt x="7422" y="6061"/>
                </a:cubicBezTo>
                <a:cubicBezTo>
                  <a:pt x="7448" y="6068"/>
                  <a:pt x="7422" y="6086"/>
                  <a:pt x="7455" y="6080"/>
                </a:cubicBezTo>
                <a:cubicBezTo>
                  <a:pt x="7461" y="6067"/>
                  <a:pt x="7468" y="6054"/>
                  <a:pt x="7481" y="6041"/>
                </a:cubicBezTo>
                <a:cubicBezTo>
                  <a:pt x="7487" y="6048"/>
                  <a:pt x="7481" y="6054"/>
                  <a:pt x="7481" y="6060"/>
                </a:cubicBezTo>
                <a:cubicBezTo>
                  <a:pt x="7481" y="6073"/>
                  <a:pt x="7487" y="6054"/>
                  <a:pt x="7493" y="6067"/>
                </a:cubicBezTo>
                <a:cubicBezTo>
                  <a:pt x="7493" y="5978"/>
                  <a:pt x="7603" y="5996"/>
                  <a:pt x="7648" y="5933"/>
                </a:cubicBezTo>
                <a:cubicBezTo>
                  <a:pt x="7650" y="5932"/>
                  <a:pt x="7651" y="5932"/>
                  <a:pt x="7652" y="5932"/>
                </a:cubicBezTo>
                <a:close/>
                <a:moveTo>
                  <a:pt x="1383" y="5926"/>
                </a:moveTo>
                <a:cubicBezTo>
                  <a:pt x="1395" y="5939"/>
                  <a:pt x="1350" y="5951"/>
                  <a:pt x="1338" y="5958"/>
                </a:cubicBezTo>
                <a:cubicBezTo>
                  <a:pt x="1324" y="5945"/>
                  <a:pt x="1370" y="5933"/>
                  <a:pt x="1383" y="5926"/>
                </a:cubicBezTo>
                <a:close/>
                <a:moveTo>
                  <a:pt x="841" y="5922"/>
                </a:moveTo>
                <a:cubicBezTo>
                  <a:pt x="849" y="5922"/>
                  <a:pt x="857" y="5923"/>
                  <a:pt x="866" y="5926"/>
                </a:cubicBezTo>
                <a:cubicBezTo>
                  <a:pt x="866" y="5939"/>
                  <a:pt x="860" y="5951"/>
                  <a:pt x="840" y="5951"/>
                </a:cubicBezTo>
                <a:cubicBezTo>
                  <a:pt x="866" y="5970"/>
                  <a:pt x="834" y="6003"/>
                  <a:pt x="815" y="6002"/>
                </a:cubicBezTo>
                <a:cubicBezTo>
                  <a:pt x="809" y="6002"/>
                  <a:pt x="809" y="5989"/>
                  <a:pt x="809" y="5977"/>
                </a:cubicBezTo>
                <a:cubicBezTo>
                  <a:pt x="770" y="5990"/>
                  <a:pt x="738" y="6003"/>
                  <a:pt x="705" y="6022"/>
                </a:cubicBezTo>
                <a:cubicBezTo>
                  <a:pt x="750" y="5994"/>
                  <a:pt x="785" y="5922"/>
                  <a:pt x="841" y="5922"/>
                </a:cubicBezTo>
                <a:close/>
                <a:moveTo>
                  <a:pt x="1151" y="5906"/>
                </a:moveTo>
                <a:cubicBezTo>
                  <a:pt x="1151" y="5919"/>
                  <a:pt x="1151" y="5933"/>
                  <a:pt x="1125" y="5932"/>
                </a:cubicBezTo>
                <a:cubicBezTo>
                  <a:pt x="1138" y="5919"/>
                  <a:pt x="1131" y="5906"/>
                  <a:pt x="1151" y="5906"/>
                </a:cubicBezTo>
                <a:close/>
                <a:moveTo>
                  <a:pt x="1828" y="5894"/>
                </a:moveTo>
                <a:cubicBezTo>
                  <a:pt x="1828" y="5913"/>
                  <a:pt x="1842" y="5932"/>
                  <a:pt x="1848" y="5913"/>
                </a:cubicBezTo>
                <a:cubicBezTo>
                  <a:pt x="1842" y="5913"/>
                  <a:pt x="1854" y="5906"/>
                  <a:pt x="1854" y="5900"/>
                </a:cubicBezTo>
                <a:cubicBezTo>
                  <a:pt x="1841" y="5900"/>
                  <a:pt x="1841" y="5894"/>
                  <a:pt x="1828" y="5894"/>
                </a:cubicBezTo>
                <a:close/>
                <a:moveTo>
                  <a:pt x="5401" y="5881"/>
                </a:moveTo>
                <a:cubicBezTo>
                  <a:pt x="5401" y="5894"/>
                  <a:pt x="5387" y="5900"/>
                  <a:pt x="5381" y="5906"/>
                </a:cubicBezTo>
                <a:cubicBezTo>
                  <a:pt x="5393" y="5919"/>
                  <a:pt x="5420" y="5906"/>
                  <a:pt x="5420" y="5887"/>
                </a:cubicBezTo>
                <a:cubicBezTo>
                  <a:pt x="5413" y="5887"/>
                  <a:pt x="5407" y="5881"/>
                  <a:pt x="5401" y="5881"/>
                </a:cubicBezTo>
                <a:close/>
                <a:moveTo>
                  <a:pt x="7551" y="5876"/>
                </a:moveTo>
                <a:cubicBezTo>
                  <a:pt x="7571" y="5882"/>
                  <a:pt x="7532" y="5882"/>
                  <a:pt x="7545" y="5895"/>
                </a:cubicBezTo>
                <a:cubicBezTo>
                  <a:pt x="7545" y="5920"/>
                  <a:pt x="7570" y="5914"/>
                  <a:pt x="7596" y="5920"/>
                </a:cubicBezTo>
                <a:cubicBezTo>
                  <a:pt x="7557" y="5958"/>
                  <a:pt x="7506" y="6009"/>
                  <a:pt x="7447" y="6009"/>
                </a:cubicBezTo>
                <a:cubicBezTo>
                  <a:pt x="7428" y="5996"/>
                  <a:pt x="7461" y="5970"/>
                  <a:pt x="7441" y="5951"/>
                </a:cubicBezTo>
                <a:cubicBezTo>
                  <a:pt x="7454" y="5951"/>
                  <a:pt x="7460" y="5970"/>
                  <a:pt x="7480" y="5958"/>
                </a:cubicBezTo>
                <a:cubicBezTo>
                  <a:pt x="7506" y="5933"/>
                  <a:pt x="7506" y="5881"/>
                  <a:pt x="7551" y="5876"/>
                </a:cubicBezTo>
                <a:close/>
                <a:moveTo>
                  <a:pt x="329" y="5868"/>
                </a:moveTo>
                <a:cubicBezTo>
                  <a:pt x="329" y="5900"/>
                  <a:pt x="284" y="5900"/>
                  <a:pt x="278" y="5932"/>
                </a:cubicBezTo>
                <a:cubicBezTo>
                  <a:pt x="265" y="5932"/>
                  <a:pt x="272" y="5913"/>
                  <a:pt x="265" y="5913"/>
                </a:cubicBezTo>
                <a:cubicBezTo>
                  <a:pt x="259" y="5913"/>
                  <a:pt x="259" y="5913"/>
                  <a:pt x="259" y="5913"/>
                </a:cubicBezTo>
                <a:cubicBezTo>
                  <a:pt x="265" y="5900"/>
                  <a:pt x="310" y="5887"/>
                  <a:pt x="329" y="5868"/>
                </a:cubicBezTo>
                <a:close/>
                <a:moveTo>
                  <a:pt x="1485" y="5867"/>
                </a:moveTo>
                <a:cubicBezTo>
                  <a:pt x="1487" y="5867"/>
                  <a:pt x="1489" y="5867"/>
                  <a:pt x="1492" y="5869"/>
                </a:cubicBezTo>
                <a:cubicBezTo>
                  <a:pt x="1492" y="5869"/>
                  <a:pt x="1492" y="5869"/>
                  <a:pt x="1492" y="5881"/>
                </a:cubicBezTo>
                <a:cubicBezTo>
                  <a:pt x="1479" y="5881"/>
                  <a:pt x="1473" y="5875"/>
                  <a:pt x="1466" y="5887"/>
                </a:cubicBezTo>
                <a:cubicBezTo>
                  <a:pt x="1454" y="5887"/>
                  <a:pt x="1466" y="5881"/>
                  <a:pt x="1466" y="5875"/>
                </a:cubicBezTo>
                <a:cubicBezTo>
                  <a:pt x="1477" y="5875"/>
                  <a:pt x="1479" y="5868"/>
                  <a:pt x="1485" y="5867"/>
                </a:cubicBezTo>
                <a:close/>
                <a:moveTo>
                  <a:pt x="6718" y="5857"/>
                </a:moveTo>
                <a:cubicBezTo>
                  <a:pt x="6692" y="5902"/>
                  <a:pt x="6628" y="5934"/>
                  <a:pt x="6640" y="5992"/>
                </a:cubicBezTo>
                <a:cubicBezTo>
                  <a:pt x="6685" y="5985"/>
                  <a:pt x="6724" y="5915"/>
                  <a:pt x="6763" y="5934"/>
                </a:cubicBezTo>
                <a:cubicBezTo>
                  <a:pt x="6763" y="5959"/>
                  <a:pt x="6724" y="5940"/>
                  <a:pt x="6730" y="5959"/>
                </a:cubicBezTo>
                <a:cubicBezTo>
                  <a:pt x="6737" y="5978"/>
                  <a:pt x="6769" y="5966"/>
                  <a:pt x="6763" y="5953"/>
                </a:cubicBezTo>
                <a:cubicBezTo>
                  <a:pt x="6782" y="5953"/>
                  <a:pt x="6769" y="5966"/>
                  <a:pt x="6769" y="5978"/>
                </a:cubicBezTo>
                <a:cubicBezTo>
                  <a:pt x="6744" y="5991"/>
                  <a:pt x="6738" y="5978"/>
                  <a:pt x="6718" y="5985"/>
                </a:cubicBezTo>
                <a:cubicBezTo>
                  <a:pt x="6718" y="5997"/>
                  <a:pt x="6725" y="6004"/>
                  <a:pt x="6738" y="6004"/>
                </a:cubicBezTo>
                <a:cubicBezTo>
                  <a:pt x="6711" y="6048"/>
                  <a:pt x="6640" y="6105"/>
                  <a:pt x="6602" y="6099"/>
                </a:cubicBezTo>
                <a:cubicBezTo>
                  <a:pt x="6595" y="6105"/>
                  <a:pt x="6595" y="6112"/>
                  <a:pt x="6589" y="6118"/>
                </a:cubicBezTo>
                <a:cubicBezTo>
                  <a:pt x="6582" y="6112"/>
                  <a:pt x="6569" y="6112"/>
                  <a:pt x="6569" y="6093"/>
                </a:cubicBezTo>
                <a:cubicBezTo>
                  <a:pt x="6524" y="6099"/>
                  <a:pt x="6492" y="6157"/>
                  <a:pt x="6427" y="6150"/>
                </a:cubicBezTo>
                <a:cubicBezTo>
                  <a:pt x="6421" y="6195"/>
                  <a:pt x="6304" y="6233"/>
                  <a:pt x="6220" y="6240"/>
                </a:cubicBezTo>
                <a:cubicBezTo>
                  <a:pt x="6214" y="6233"/>
                  <a:pt x="6214" y="6227"/>
                  <a:pt x="6220" y="6214"/>
                </a:cubicBezTo>
                <a:cubicBezTo>
                  <a:pt x="6188" y="6221"/>
                  <a:pt x="6162" y="6233"/>
                  <a:pt x="6162" y="6278"/>
                </a:cubicBezTo>
                <a:cubicBezTo>
                  <a:pt x="6162" y="6285"/>
                  <a:pt x="6175" y="6278"/>
                  <a:pt x="6188" y="6285"/>
                </a:cubicBezTo>
                <a:cubicBezTo>
                  <a:pt x="6072" y="6374"/>
                  <a:pt x="5923" y="6425"/>
                  <a:pt x="5794" y="6508"/>
                </a:cubicBezTo>
                <a:cubicBezTo>
                  <a:pt x="5794" y="6521"/>
                  <a:pt x="5814" y="6514"/>
                  <a:pt x="5814" y="6527"/>
                </a:cubicBezTo>
                <a:cubicBezTo>
                  <a:pt x="5871" y="6502"/>
                  <a:pt x="5910" y="6463"/>
                  <a:pt x="5968" y="6444"/>
                </a:cubicBezTo>
                <a:cubicBezTo>
                  <a:pt x="5897" y="6540"/>
                  <a:pt x="5735" y="6547"/>
                  <a:pt x="5652" y="6630"/>
                </a:cubicBezTo>
                <a:cubicBezTo>
                  <a:pt x="5671" y="6649"/>
                  <a:pt x="5697" y="6611"/>
                  <a:pt x="5716" y="6636"/>
                </a:cubicBezTo>
                <a:cubicBezTo>
                  <a:pt x="5736" y="6616"/>
                  <a:pt x="5755" y="6597"/>
                  <a:pt x="5781" y="6591"/>
                </a:cubicBezTo>
                <a:cubicBezTo>
                  <a:pt x="5794" y="6604"/>
                  <a:pt x="5788" y="6611"/>
                  <a:pt x="5781" y="6630"/>
                </a:cubicBezTo>
                <a:cubicBezTo>
                  <a:pt x="5833" y="6617"/>
                  <a:pt x="5840" y="6566"/>
                  <a:pt x="5885" y="6553"/>
                </a:cubicBezTo>
                <a:cubicBezTo>
                  <a:pt x="5885" y="6553"/>
                  <a:pt x="5885" y="6553"/>
                  <a:pt x="5885" y="6578"/>
                </a:cubicBezTo>
                <a:cubicBezTo>
                  <a:pt x="5930" y="6578"/>
                  <a:pt x="5917" y="6527"/>
                  <a:pt x="5956" y="6527"/>
                </a:cubicBezTo>
                <a:cubicBezTo>
                  <a:pt x="5962" y="6533"/>
                  <a:pt x="5936" y="6552"/>
                  <a:pt x="5956" y="6552"/>
                </a:cubicBezTo>
                <a:cubicBezTo>
                  <a:pt x="5924" y="6590"/>
                  <a:pt x="5853" y="6590"/>
                  <a:pt x="5833" y="6635"/>
                </a:cubicBezTo>
                <a:cubicBezTo>
                  <a:pt x="5866" y="6629"/>
                  <a:pt x="5892" y="6610"/>
                  <a:pt x="5924" y="6604"/>
                </a:cubicBezTo>
                <a:cubicBezTo>
                  <a:pt x="5918" y="6617"/>
                  <a:pt x="5912" y="6630"/>
                  <a:pt x="5924" y="6642"/>
                </a:cubicBezTo>
                <a:cubicBezTo>
                  <a:pt x="5866" y="6674"/>
                  <a:pt x="5782" y="6680"/>
                  <a:pt x="5756" y="6738"/>
                </a:cubicBezTo>
                <a:cubicBezTo>
                  <a:pt x="5769" y="6757"/>
                  <a:pt x="5802" y="6738"/>
                  <a:pt x="5814" y="6751"/>
                </a:cubicBezTo>
                <a:cubicBezTo>
                  <a:pt x="5743" y="6808"/>
                  <a:pt x="5621" y="6821"/>
                  <a:pt x="5562" y="6885"/>
                </a:cubicBezTo>
                <a:cubicBezTo>
                  <a:pt x="5569" y="6904"/>
                  <a:pt x="5589" y="6885"/>
                  <a:pt x="5601" y="6885"/>
                </a:cubicBezTo>
                <a:cubicBezTo>
                  <a:pt x="5569" y="6917"/>
                  <a:pt x="5536" y="6949"/>
                  <a:pt x="5543" y="7000"/>
                </a:cubicBezTo>
                <a:cubicBezTo>
                  <a:pt x="5465" y="7025"/>
                  <a:pt x="5394" y="7058"/>
                  <a:pt x="5311" y="7077"/>
                </a:cubicBezTo>
                <a:cubicBezTo>
                  <a:pt x="5337" y="7044"/>
                  <a:pt x="5401" y="6987"/>
                  <a:pt x="5440" y="7013"/>
                </a:cubicBezTo>
                <a:cubicBezTo>
                  <a:pt x="5472" y="6981"/>
                  <a:pt x="5517" y="6961"/>
                  <a:pt x="5550" y="6936"/>
                </a:cubicBezTo>
                <a:cubicBezTo>
                  <a:pt x="5544" y="6923"/>
                  <a:pt x="5531" y="6917"/>
                  <a:pt x="5505" y="6917"/>
                </a:cubicBezTo>
                <a:cubicBezTo>
                  <a:pt x="5505" y="6904"/>
                  <a:pt x="5505" y="6891"/>
                  <a:pt x="5511" y="6878"/>
                </a:cubicBezTo>
                <a:cubicBezTo>
                  <a:pt x="5479" y="6885"/>
                  <a:pt x="5420" y="6898"/>
                  <a:pt x="5382" y="6923"/>
                </a:cubicBezTo>
                <a:cubicBezTo>
                  <a:pt x="5368" y="6949"/>
                  <a:pt x="5394" y="6962"/>
                  <a:pt x="5388" y="6975"/>
                </a:cubicBezTo>
                <a:cubicBezTo>
                  <a:pt x="5369" y="7026"/>
                  <a:pt x="5304" y="7006"/>
                  <a:pt x="5278" y="7045"/>
                </a:cubicBezTo>
                <a:cubicBezTo>
                  <a:pt x="5213" y="7045"/>
                  <a:pt x="5142" y="7084"/>
                  <a:pt x="5078" y="7096"/>
                </a:cubicBezTo>
                <a:cubicBezTo>
                  <a:pt x="5071" y="7096"/>
                  <a:pt x="5084" y="7103"/>
                  <a:pt x="5078" y="7115"/>
                </a:cubicBezTo>
                <a:cubicBezTo>
                  <a:pt x="5005" y="7139"/>
                  <a:pt x="4972" y="7202"/>
                  <a:pt x="4890" y="7218"/>
                </a:cubicBezTo>
                <a:lnTo>
                  <a:pt x="4874" y="7220"/>
                </a:lnTo>
                <a:lnTo>
                  <a:pt x="4876" y="7219"/>
                </a:lnTo>
                <a:cubicBezTo>
                  <a:pt x="4879" y="7217"/>
                  <a:pt x="4879" y="7212"/>
                  <a:pt x="4879" y="7208"/>
                </a:cubicBezTo>
                <a:cubicBezTo>
                  <a:pt x="4859" y="7201"/>
                  <a:pt x="4859" y="7214"/>
                  <a:pt x="4853" y="7208"/>
                </a:cubicBezTo>
                <a:cubicBezTo>
                  <a:pt x="4840" y="7214"/>
                  <a:pt x="4853" y="7214"/>
                  <a:pt x="4840" y="7220"/>
                </a:cubicBezTo>
                <a:cubicBezTo>
                  <a:pt x="4743" y="7220"/>
                  <a:pt x="4724" y="7297"/>
                  <a:pt x="4620" y="7291"/>
                </a:cubicBezTo>
                <a:cubicBezTo>
                  <a:pt x="4620" y="7272"/>
                  <a:pt x="4633" y="7265"/>
                  <a:pt x="4653" y="7265"/>
                </a:cubicBezTo>
                <a:cubicBezTo>
                  <a:pt x="4646" y="7253"/>
                  <a:pt x="4634" y="7253"/>
                  <a:pt x="4646" y="7240"/>
                </a:cubicBezTo>
                <a:cubicBezTo>
                  <a:pt x="4666" y="7234"/>
                  <a:pt x="4685" y="7221"/>
                  <a:pt x="4705" y="7240"/>
                </a:cubicBezTo>
                <a:cubicBezTo>
                  <a:pt x="4736" y="7190"/>
                  <a:pt x="4827" y="7196"/>
                  <a:pt x="4866" y="7151"/>
                </a:cubicBezTo>
                <a:cubicBezTo>
                  <a:pt x="4912" y="7170"/>
                  <a:pt x="4918" y="7118"/>
                  <a:pt x="4963" y="7106"/>
                </a:cubicBezTo>
                <a:cubicBezTo>
                  <a:pt x="5002" y="7093"/>
                  <a:pt x="5009" y="7055"/>
                  <a:pt x="5060" y="7048"/>
                </a:cubicBezTo>
                <a:cubicBezTo>
                  <a:pt x="4958" y="7061"/>
                  <a:pt x="4860" y="7106"/>
                  <a:pt x="4757" y="7131"/>
                </a:cubicBezTo>
                <a:cubicBezTo>
                  <a:pt x="4757" y="7131"/>
                  <a:pt x="4757" y="7131"/>
                  <a:pt x="4757" y="7118"/>
                </a:cubicBezTo>
                <a:cubicBezTo>
                  <a:pt x="4725" y="7112"/>
                  <a:pt x="4699" y="7118"/>
                  <a:pt x="4680" y="7131"/>
                </a:cubicBezTo>
                <a:cubicBezTo>
                  <a:pt x="4680" y="7137"/>
                  <a:pt x="4693" y="7131"/>
                  <a:pt x="4699" y="7131"/>
                </a:cubicBezTo>
                <a:cubicBezTo>
                  <a:pt x="4693" y="7189"/>
                  <a:pt x="4615" y="7182"/>
                  <a:pt x="4564" y="7201"/>
                </a:cubicBezTo>
                <a:cubicBezTo>
                  <a:pt x="4486" y="7221"/>
                  <a:pt x="4415" y="7246"/>
                  <a:pt x="4312" y="7246"/>
                </a:cubicBezTo>
                <a:cubicBezTo>
                  <a:pt x="4298" y="7253"/>
                  <a:pt x="4312" y="7278"/>
                  <a:pt x="4292" y="7272"/>
                </a:cubicBezTo>
                <a:cubicBezTo>
                  <a:pt x="4285" y="7246"/>
                  <a:pt x="4305" y="7252"/>
                  <a:pt x="4305" y="7233"/>
                </a:cubicBezTo>
                <a:cubicBezTo>
                  <a:pt x="4291" y="7227"/>
                  <a:pt x="4266" y="7233"/>
                  <a:pt x="4246" y="7220"/>
                </a:cubicBezTo>
                <a:cubicBezTo>
                  <a:pt x="4278" y="7163"/>
                  <a:pt x="4401" y="7201"/>
                  <a:pt x="4421" y="7131"/>
                </a:cubicBezTo>
                <a:cubicBezTo>
                  <a:pt x="4524" y="7163"/>
                  <a:pt x="4595" y="7073"/>
                  <a:pt x="4718" y="7067"/>
                </a:cubicBezTo>
                <a:cubicBezTo>
                  <a:pt x="4718" y="7080"/>
                  <a:pt x="4705" y="7080"/>
                  <a:pt x="4705" y="7086"/>
                </a:cubicBezTo>
                <a:cubicBezTo>
                  <a:pt x="4731" y="7099"/>
                  <a:pt x="4763" y="7073"/>
                  <a:pt x="4770" y="7047"/>
                </a:cubicBezTo>
                <a:cubicBezTo>
                  <a:pt x="4802" y="7047"/>
                  <a:pt x="4815" y="7085"/>
                  <a:pt x="4847" y="7066"/>
                </a:cubicBezTo>
                <a:cubicBezTo>
                  <a:pt x="4860" y="7066"/>
                  <a:pt x="4847" y="7028"/>
                  <a:pt x="4873" y="7041"/>
                </a:cubicBezTo>
                <a:cubicBezTo>
                  <a:pt x="4880" y="7015"/>
                  <a:pt x="4854" y="7021"/>
                  <a:pt x="4860" y="7002"/>
                </a:cubicBezTo>
                <a:cubicBezTo>
                  <a:pt x="4853" y="7009"/>
                  <a:pt x="4841" y="7009"/>
                  <a:pt x="4841" y="7015"/>
                </a:cubicBezTo>
                <a:cubicBezTo>
                  <a:pt x="4827" y="7015"/>
                  <a:pt x="4841" y="6990"/>
                  <a:pt x="4821" y="6996"/>
                </a:cubicBezTo>
                <a:cubicBezTo>
                  <a:pt x="4827" y="6976"/>
                  <a:pt x="4853" y="6976"/>
                  <a:pt x="4866" y="6957"/>
                </a:cubicBezTo>
                <a:cubicBezTo>
                  <a:pt x="4879" y="6951"/>
                  <a:pt x="4892" y="6957"/>
                  <a:pt x="4898" y="6964"/>
                </a:cubicBezTo>
                <a:cubicBezTo>
                  <a:pt x="4918" y="6938"/>
                  <a:pt x="4957" y="6931"/>
                  <a:pt x="5002" y="6925"/>
                </a:cubicBezTo>
                <a:cubicBezTo>
                  <a:pt x="4995" y="6912"/>
                  <a:pt x="4983" y="6912"/>
                  <a:pt x="4963" y="6912"/>
                </a:cubicBezTo>
                <a:cubicBezTo>
                  <a:pt x="4989" y="6893"/>
                  <a:pt x="5022" y="6880"/>
                  <a:pt x="5054" y="6874"/>
                </a:cubicBezTo>
                <a:cubicBezTo>
                  <a:pt x="5086" y="6912"/>
                  <a:pt x="5157" y="6855"/>
                  <a:pt x="5196" y="6842"/>
                </a:cubicBezTo>
                <a:cubicBezTo>
                  <a:pt x="5183" y="6823"/>
                  <a:pt x="5171" y="6848"/>
                  <a:pt x="5151" y="6842"/>
                </a:cubicBezTo>
                <a:cubicBezTo>
                  <a:pt x="5164" y="6823"/>
                  <a:pt x="5190" y="6817"/>
                  <a:pt x="5216" y="6817"/>
                </a:cubicBezTo>
                <a:cubicBezTo>
                  <a:pt x="5210" y="6823"/>
                  <a:pt x="5203" y="6829"/>
                  <a:pt x="5203" y="6836"/>
                </a:cubicBezTo>
                <a:cubicBezTo>
                  <a:pt x="5222" y="6836"/>
                  <a:pt x="5236" y="6823"/>
                  <a:pt x="5248" y="6817"/>
                </a:cubicBezTo>
                <a:cubicBezTo>
                  <a:pt x="5248" y="6811"/>
                  <a:pt x="5242" y="6804"/>
                  <a:pt x="5242" y="6798"/>
                </a:cubicBezTo>
                <a:cubicBezTo>
                  <a:pt x="5319" y="6792"/>
                  <a:pt x="5364" y="6740"/>
                  <a:pt x="5429" y="6709"/>
                </a:cubicBezTo>
                <a:cubicBezTo>
                  <a:pt x="5442" y="6709"/>
                  <a:pt x="5442" y="6721"/>
                  <a:pt x="5435" y="6734"/>
                </a:cubicBezTo>
                <a:cubicBezTo>
                  <a:pt x="5461" y="6740"/>
                  <a:pt x="5467" y="6709"/>
                  <a:pt x="5487" y="6728"/>
                </a:cubicBezTo>
                <a:cubicBezTo>
                  <a:pt x="5487" y="6753"/>
                  <a:pt x="5448" y="6728"/>
                  <a:pt x="5454" y="6753"/>
                </a:cubicBezTo>
                <a:cubicBezTo>
                  <a:pt x="5474" y="6759"/>
                  <a:pt x="5519" y="6721"/>
                  <a:pt x="5545" y="6753"/>
                </a:cubicBezTo>
                <a:cubicBezTo>
                  <a:pt x="5552" y="6753"/>
                  <a:pt x="5552" y="6740"/>
                  <a:pt x="5565" y="6740"/>
                </a:cubicBezTo>
                <a:cubicBezTo>
                  <a:pt x="5559" y="6721"/>
                  <a:pt x="5540" y="6715"/>
                  <a:pt x="5514" y="6721"/>
                </a:cubicBezTo>
                <a:cubicBezTo>
                  <a:pt x="5546" y="6683"/>
                  <a:pt x="5604" y="6657"/>
                  <a:pt x="5649" y="6651"/>
                </a:cubicBezTo>
                <a:cubicBezTo>
                  <a:pt x="5624" y="6606"/>
                  <a:pt x="5578" y="6683"/>
                  <a:pt x="5533" y="6676"/>
                </a:cubicBezTo>
                <a:cubicBezTo>
                  <a:pt x="5546" y="6664"/>
                  <a:pt x="5533" y="6651"/>
                  <a:pt x="5514" y="6651"/>
                </a:cubicBezTo>
                <a:cubicBezTo>
                  <a:pt x="5514" y="6632"/>
                  <a:pt x="5532" y="6638"/>
                  <a:pt x="5526" y="6626"/>
                </a:cubicBezTo>
                <a:cubicBezTo>
                  <a:pt x="5487" y="6645"/>
                  <a:pt x="5416" y="6632"/>
                  <a:pt x="5404" y="6690"/>
                </a:cubicBezTo>
                <a:cubicBezTo>
                  <a:pt x="5300" y="6741"/>
                  <a:pt x="5191" y="6773"/>
                  <a:pt x="5113" y="6799"/>
                </a:cubicBezTo>
                <a:cubicBezTo>
                  <a:pt x="5107" y="6792"/>
                  <a:pt x="5119" y="6773"/>
                  <a:pt x="5139" y="6773"/>
                </a:cubicBezTo>
                <a:cubicBezTo>
                  <a:pt x="5132" y="6761"/>
                  <a:pt x="5119" y="6761"/>
                  <a:pt x="5119" y="6742"/>
                </a:cubicBezTo>
                <a:cubicBezTo>
                  <a:pt x="5172" y="6729"/>
                  <a:pt x="5198" y="6698"/>
                  <a:pt x="5249" y="6710"/>
                </a:cubicBezTo>
                <a:cubicBezTo>
                  <a:pt x="5255" y="6704"/>
                  <a:pt x="5255" y="6691"/>
                  <a:pt x="5255" y="6685"/>
                </a:cubicBezTo>
                <a:cubicBezTo>
                  <a:pt x="5313" y="6691"/>
                  <a:pt x="5416" y="6634"/>
                  <a:pt x="5487" y="6602"/>
                </a:cubicBezTo>
                <a:cubicBezTo>
                  <a:pt x="5559" y="6563"/>
                  <a:pt x="5636" y="6538"/>
                  <a:pt x="5675" y="6480"/>
                </a:cubicBezTo>
                <a:cubicBezTo>
                  <a:pt x="5687" y="6480"/>
                  <a:pt x="5681" y="6499"/>
                  <a:pt x="5687" y="6506"/>
                </a:cubicBezTo>
                <a:cubicBezTo>
                  <a:pt x="5726" y="6480"/>
                  <a:pt x="5765" y="6462"/>
                  <a:pt x="5784" y="6423"/>
                </a:cubicBezTo>
                <a:cubicBezTo>
                  <a:pt x="5739" y="6442"/>
                  <a:pt x="5642" y="6467"/>
                  <a:pt x="5584" y="6506"/>
                </a:cubicBezTo>
                <a:cubicBezTo>
                  <a:pt x="5551" y="6532"/>
                  <a:pt x="5544" y="6557"/>
                  <a:pt x="5493" y="6544"/>
                </a:cubicBezTo>
                <a:cubicBezTo>
                  <a:pt x="5525" y="6493"/>
                  <a:pt x="5590" y="6500"/>
                  <a:pt x="5641" y="6462"/>
                </a:cubicBezTo>
                <a:cubicBezTo>
                  <a:pt x="5668" y="6449"/>
                  <a:pt x="5680" y="6423"/>
                  <a:pt x="5719" y="6404"/>
                </a:cubicBezTo>
                <a:cubicBezTo>
                  <a:pt x="5731" y="6404"/>
                  <a:pt x="5731" y="6417"/>
                  <a:pt x="5751" y="6410"/>
                </a:cubicBezTo>
                <a:cubicBezTo>
                  <a:pt x="5777" y="6385"/>
                  <a:pt x="5784" y="6340"/>
                  <a:pt x="5822" y="6327"/>
                </a:cubicBezTo>
                <a:cubicBezTo>
                  <a:pt x="5816" y="6308"/>
                  <a:pt x="5809" y="6308"/>
                  <a:pt x="5829" y="6296"/>
                </a:cubicBezTo>
                <a:cubicBezTo>
                  <a:pt x="5829" y="6283"/>
                  <a:pt x="5816" y="6283"/>
                  <a:pt x="5816" y="6277"/>
                </a:cubicBezTo>
                <a:cubicBezTo>
                  <a:pt x="5810" y="6296"/>
                  <a:pt x="5784" y="6270"/>
                  <a:pt x="5777" y="6296"/>
                </a:cubicBezTo>
                <a:cubicBezTo>
                  <a:pt x="5764" y="6276"/>
                  <a:pt x="5796" y="6251"/>
                  <a:pt x="5822" y="6244"/>
                </a:cubicBezTo>
                <a:cubicBezTo>
                  <a:pt x="5816" y="6219"/>
                  <a:pt x="5776" y="6244"/>
                  <a:pt x="5796" y="6213"/>
                </a:cubicBezTo>
                <a:cubicBezTo>
                  <a:pt x="5777" y="6213"/>
                  <a:pt x="5771" y="6219"/>
                  <a:pt x="5745" y="6213"/>
                </a:cubicBezTo>
                <a:cubicBezTo>
                  <a:pt x="5758" y="6199"/>
                  <a:pt x="5790" y="6193"/>
                  <a:pt x="5796" y="6174"/>
                </a:cubicBezTo>
                <a:cubicBezTo>
                  <a:pt x="5887" y="6218"/>
                  <a:pt x="5952" y="6174"/>
                  <a:pt x="5997" y="6123"/>
                </a:cubicBezTo>
                <a:cubicBezTo>
                  <a:pt x="5997" y="6110"/>
                  <a:pt x="5983" y="6110"/>
                  <a:pt x="5971" y="6110"/>
                </a:cubicBezTo>
                <a:cubicBezTo>
                  <a:pt x="5971" y="6084"/>
                  <a:pt x="5984" y="6078"/>
                  <a:pt x="5997" y="6065"/>
                </a:cubicBezTo>
                <a:cubicBezTo>
                  <a:pt x="6016" y="6065"/>
                  <a:pt x="6029" y="6071"/>
                  <a:pt x="6042" y="6071"/>
                </a:cubicBezTo>
                <a:cubicBezTo>
                  <a:pt x="6119" y="6020"/>
                  <a:pt x="6216" y="5981"/>
                  <a:pt x="6274" y="5905"/>
                </a:cubicBezTo>
                <a:cubicBezTo>
                  <a:pt x="6287" y="5924"/>
                  <a:pt x="6299" y="5911"/>
                  <a:pt x="6325" y="5905"/>
                </a:cubicBezTo>
                <a:cubicBezTo>
                  <a:pt x="6319" y="5931"/>
                  <a:pt x="6325" y="5937"/>
                  <a:pt x="6332" y="5963"/>
                </a:cubicBezTo>
                <a:cubicBezTo>
                  <a:pt x="6312" y="5956"/>
                  <a:pt x="6306" y="5963"/>
                  <a:pt x="6299" y="5969"/>
                </a:cubicBezTo>
                <a:cubicBezTo>
                  <a:pt x="6299" y="5981"/>
                  <a:pt x="6319" y="5975"/>
                  <a:pt x="6332" y="5975"/>
                </a:cubicBezTo>
                <a:cubicBezTo>
                  <a:pt x="6332" y="5988"/>
                  <a:pt x="6312" y="5981"/>
                  <a:pt x="6312" y="5994"/>
                </a:cubicBezTo>
                <a:cubicBezTo>
                  <a:pt x="6331" y="6007"/>
                  <a:pt x="6396" y="5974"/>
                  <a:pt x="6363" y="5955"/>
                </a:cubicBezTo>
                <a:cubicBezTo>
                  <a:pt x="6363" y="5929"/>
                  <a:pt x="6370" y="5917"/>
                  <a:pt x="6389" y="5910"/>
                </a:cubicBezTo>
                <a:cubicBezTo>
                  <a:pt x="6382" y="5943"/>
                  <a:pt x="6402" y="5949"/>
                  <a:pt x="6402" y="5968"/>
                </a:cubicBezTo>
                <a:cubicBezTo>
                  <a:pt x="6324" y="5993"/>
                  <a:pt x="6311" y="6095"/>
                  <a:pt x="6201" y="6064"/>
                </a:cubicBezTo>
                <a:cubicBezTo>
                  <a:pt x="6195" y="6051"/>
                  <a:pt x="6201" y="6051"/>
                  <a:pt x="6208" y="6045"/>
                </a:cubicBezTo>
                <a:cubicBezTo>
                  <a:pt x="6188" y="6038"/>
                  <a:pt x="6195" y="6057"/>
                  <a:pt x="6175" y="6051"/>
                </a:cubicBezTo>
                <a:cubicBezTo>
                  <a:pt x="6188" y="6064"/>
                  <a:pt x="6195" y="6077"/>
                  <a:pt x="6208" y="6096"/>
                </a:cubicBezTo>
                <a:cubicBezTo>
                  <a:pt x="6175" y="6115"/>
                  <a:pt x="6150" y="6141"/>
                  <a:pt x="6130" y="6166"/>
                </a:cubicBezTo>
                <a:cubicBezTo>
                  <a:pt x="6169" y="6179"/>
                  <a:pt x="6214" y="6140"/>
                  <a:pt x="6246" y="6128"/>
                </a:cubicBezTo>
                <a:cubicBezTo>
                  <a:pt x="6246" y="6140"/>
                  <a:pt x="6246" y="6146"/>
                  <a:pt x="6253" y="6153"/>
                </a:cubicBezTo>
                <a:cubicBezTo>
                  <a:pt x="6291" y="6128"/>
                  <a:pt x="6324" y="6089"/>
                  <a:pt x="6362" y="6057"/>
                </a:cubicBezTo>
                <a:cubicBezTo>
                  <a:pt x="6421" y="6070"/>
                  <a:pt x="6415" y="6025"/>
                  <a:pt x="6466" y="6012"/>
                </a:cubicBezTo>
                <a:cubicBezTo>
                  <a:pt x="6460" y="6025"/>
                  <a:pt x="6447" y="6025"/>
                  <a:pt x="6453" y="6044"/>
                </a:cubicBezTo>
                <a:cubicBezTo>
                  <a:pt x="6479" y="6038"/>
                  <a:pt x="6498" y="6031"/>
                  <a:pt x="6492" y="5986"/>
                </a:cubicBezTo>
                <a:cubicBezTo>
                  <a:pt x="6524" y="5986"/>
                  <a:pt x="6505" y="6005"/>
                  <a:pt x="6512" y="6018"/>
                </a:cubicBezTo>
                <a:cubicBezTo>
                  <a:pt x="6544" y="6005"/>
                  <a:pt x="6557" y="5973"/>
                  <a:pt x="6595" y="5966"/>
                </a:cubicBezTo>
                <a:cubicBezTo>
                  <a:pt x="6563" y="5902"/>
                  <a:pt x="6659" y="5870"/>
                  <a:pt x="6718" y="5857"/>
                </a:cubicBezTo>
                <a:close/>
                <a:moveTo>
                  <a:pt x="5446" y="5856"/>
                </a:moveTo>
                <a:cubicBezTo>
                  <a:pt x="5446" y="5862"/>
                  <a:pt x="5439" y="5869"/>
                  <a:pt x="5439" y="5881"/>
                </a:cubicBezTo>
                <a:cubicBezTo>
                  <a:pt x="5465" y="5887"/>
                  <a:pt x="5472" y="5856"/>
                  <a:pt x="5446" y="5856"/>
                </a:cubicBezTo>
                <a:close/>
                <a:moveTo>
                  <a:pt x="6526" y="5848"/>
                </a:moveTo>
                <a:cubicBezTo>
                  <a:pt x="6529" y="5848"/>
                  <a:pt x="6533" y="5848"/>
                  <a:pt x="6537" y="5849"/>
                </a:cubicBezTo>
                <a:cubicBezTo>
                  <a:pt x="6537" y="5881"/>
                  <a:pt x="6543" y="5881"/>
                  <a:pt x="6537" y="5906"/>
                </a:cubicBezTo>
                <a:cubicBezTo>
                  <a:pt x="6498" y="5900"/>
                  <a:pt x="6466" y="5945"/>
                  <a:pt x="6421" y="5945"/>
                </a:cubicBezTo>
                <a:cubicBezTo>
                  <a:pt x="6415" y="5906"/>
                  <a:pt x="6441" y="5900"/>
                  <a:pt x="6421" y="5868"/>
                </a:cubicBezTo>
                <a:cubicBezTo>
                  <a:pt x="6441" y="5849"/>
                  <a:pt x="6466" y="5855"/>
                  <a:pt x="6492" y="5861"/>
                </a:cubicBezTo>
                <a:cubicBezTo>
                  <a:pt x="6466" y="5875"/>
                  <a:pt x="6446" y="5881"/>
                  <a:pt x="6434" y="5906"/>
                </a:cubicBezTo>
                <a:cubicBezTo>
                  <a:pt x="6482" y="5918"/>
                  <a:pt x="6474" y="5846"/>
                  <a:pt x="6526" y="5848"/>
                </a:cubicBezTo>
                <a:close/>
                <a:moveTo>
                  <a:pt x="1899" y="5846"/>
                </a:moveTo>
                <a:cubicBezTo>
                  <a:pt x="1883" y="5846"/>
                  <a:pt x="1868" y="5857"/>
                  <a:pt x="1868" y="5875"/>
                </a:cubicBezTo>
                <a:cubicBezTo>
                  <a:pt x="1880" y="5881"/>
                  <a:pt x="1880" y="5881"/>
                  <a:pt x="1900" y="5881"/>
                </a:cubicBezTo>
                <a:cubicBezTo>
                  <a:pt x="1913" y="5869"/>
                  <a:pt x="1893" y="5856"/>
                  <a:pt x="1913" y="5856"/>
                </a:cubicBezTo>
                <a:cubicBezTo>
                  <a:pt x="1913" y="5856"/>
                  <a:pt x="1919" y="5862"/>
                  <a:pt x="1919" y="5856"/>
                </a:cubicBezTo>
                <a:cubicBezTo>
                  <a:pt x="1913" y="5850"/>
                  <a:pt x="1906" y="5847"/>
                  <a:pt x="1899" y="5846"/>
                </a:cubicBezTo>
                <a:close/>
                <a:moveTo>
                  <a:pt x="6370" y="5842"/>
                </a:moveTo>
                <a:cubicBezTo>
                  <a:pt x="6382" y="5842"/>
                  <a:pt x="6370" y="5849"/>
                  <a:pt x="6370" y="5861"/>
                </a:cubicBezTo>
                <a:cubicBezTo>
                  <a:pt x="6356" y="5861"/>
                  <a:pt x="6356" y="5849"/>
                  <a:pt x="6343" y="5855"/>
                </a:cubicBezTo>
                <a:cubicBezTo>
                  <a:pt x="6343" y="5830"/>
                  <a:pt x="6363" y="5855"/>
                  <a:pt x="6370" y="5842"/>
                </a:cubicBezTo>
                <a:close/>
                <a:moveTo>
                  <a:pt x="7072" y="5836"/>
                </a:moveTo>
                <a:cubicBezTo>
                  <a:pt x="7079" y="5842"/>
                  <a:pt x="7086" y="5849"/>
                  <a:pt x="7098" y="5855"/>
                </a:cubicBezTo>
                <a:cubicBezTo>
                  <a:pt x="7079" y="5868"/>
                  <a:pt x="7092" y="5894"/>
                  <a:pt x="7086" y="5906"/>
                </a:cubicBezTo>
                <a:cubicBezTo>
                  <a:pt x="7047" y="5887"/>
                  <a:pt x="7022" y="5906"/>
                  <a:pt x="7008" y="5939"/>
                </a:cubicBezTo>
                <a:cubicBezTo>
                  <a:pt x="6989" y="5887"/>
                  <a:pt x="7060" y="5875"/>
                  <a:pt x="7072" y="5836"/>
                </a:cubicBezTo>
                <a:close/>
                <a:moveTo>
                  <a:pt x="1006" y="5829"/>
                </a:moveTo>
                <a:cubicBezTo>
                  <a:pt x="1008" y="5829"/>
                  <a:pt x="1012" y="5829"/>
                  <a:pt x="1015" y="5830"/>
                </a:cubicBezTo>
                <a:cubicBezTo>
                  <a:pt x="995" y="5862"/>
                  <a:pt x="963" y="5875"/>
                  <a:pt x="924" y="5887"/>
                </a:cubicBezTo>
                <a:cubicBezTo>
                  <a:pt x="948" y="5870"/>
                  <a:pt x="962" y="5829"/>
                  <a:pt x="1006" y="5829"/>
                </a:cubicBezTo>
                <a:close/>
                <a:moveTo>
                  <a:pt x="7415" y="5817"/>
                </a:moveTo>
                <a:cubicBezTo>
                  <a:pt x="7421" y="5843"/>
                  <a:pt x="7402" y="5837"/>
                  <a:pt x="7409" y="5856"/>
                </a:cubicBezTo>
                <a:cubicBezTo>
                  <a:pt x="7428" y="5856"/>
                  <a:pt x="7435" y="5842"/>
                  <a:pt x="7435" y="5824"/>
                </a:cubicBezTo>
                <a:cubicBezTo>
                  <a:pt x="7428" y="5824"/>
                  <a:pt x="7421" y="5824"/>
                  <a:pt x="7415" y="5817"/>
                </a:cubicBezTo>
                <a:close/>
                <a:moveTo>
                  <a:pt x="6647" y="5811"/>
                </a:moveTo>
                <a:cubicBezTo>
                  <a:pt x="6647" y="5830"/>
                  <a:pt x="6666" y="5817"/>
                  <a:pt x="6659" y="5842"/>
                </a:cubicBezTo>
                <a:cubicBezTo>
                  <a:pt x="6621" y="5842"/>
                  <a:pt x="6602" y="5862"/>
                  <a:pt x="6582" y="5881"/>
                </a:cubicBezTo>
                <a:cubicBezTo>
                  <a:pt x="6582" y="5862"/>
                  <a:pt x="6621" y="5824"/>
                  <a:pt x="6647" y="5811"/>
                </a:cubicBezTo>
                <a:close/>
                <a:moveTo>
                  <a:pt x="629" y="5802"/>
                </a:moveTo>
                <a:cubicBezTo>
                  <a:pt x="636" y="5801"/>
                  <a:pt x="644" y="5804"/>
                  <a:pt x="652" y="5811"/>
                </a:cubicBezTo>
                <a:cubicBezTo>
                  <a:pt x="627" y="5836"/>
                  <a:pt x="595" y="5850"/>
                  <a:pt x="569" y="5875"/>
                </a:cubicBezTo>
                <a:cubicBezTo>
                  <a:pt x="562" y="5869"/>
                  <a:pt x="569" y="5856"/>
                  <a:pt x="561" y="5856"/>
                </a:cubicBezTo>
                <a:cubicBezTo>
                  <a:pt x="582" y="5840"/>
                  <a:pt x="602" y="5802"/>
                  <a:pt x="629" y="5802"/>
                </a:cubicBezTo>
                <a:close/>
                <a:moveTo>
                  <a:pt x="7196" y="5792"/>
                </a:moveTo>
                <a:cubicBezTo>
                  <a:pt x="7190" y="5811"/>
                  <a:pt x="7170" y="5830"/>
                  <a:pt x="7158" y="5811"/>
                </a:cubicBezTo>
                <a:cubicBezTo>
                  <a:pt x="7151" y="5843"/>
                  <a:pt x="7197" y="5831"/>
                  <a:pt x="7177" y="5862"/>
                </a:cubicBezTo>
                <a:cubicBezTo>
                  <a:pt x="7177" y="5875"/>
                  <a:pt x="7197" y="5862"/>
                  <a:pt x="7203" y="5869"/>
                </a:cubicBezTo>
                <a:cubicBezTo>
                  <a:pt x="7210" y="5894"/>
                  <a:pt x="7217" y="5920"/>
                  <a:pt x="7197" y="5939"/>
                </a:cubicBezTo>
                <a:cubicBezTo>
                  <a:pt x="7203" y="5945"/>
                  <a:pt x="7203" y="5945"/>
                  <a:pt x="7203" y="5951"/>
                </a:cubicBezTo>
                <a:cubicBezTo>
                  <a:pt x="7243" y="5933"/>
                  <a:pt x="7282" y="5920"/>
                  <a:pt x="7294" y="5875"/>
                </a:cubicBezTo>
                <a:cubicBezTo>
                  <a:pt x="7327" y="5888"/>
                  <a:pt x="7339" y="5856"/>
                  <a:pt x="7378" y="5843"/>
                </a:cubicBezTo>
                <a:cubicBezTo>
                  <a:pt x="7403" y="5887"/>
                  <a:pt x="7300" y="5887"/>
                  <a:pt x="7320" y="5926"/>
                </a:cubicBezTo>
                <a:cubicBezTo>
                  <a:pt x="7293" y="5939"/>
                  <a:pt x="7281" y="5977"/>
                  <a:pt x="7248" y="5958"/>
                </a:cubicBezTo>
                <a:cubicBezTo>
                  <a:pt x="7235" y="5964"/>
                  <a:pt x="7242" y="5977"/>
                  <a:pt x="7222" y="5970"/>
                </a:cubicBezTo>
                <a:cubicBezTo>
                  <a:pt x="7229" y="6009"/>
                  <a:pt x="7203" y="6015"/>
                  <a:pt x="7196" y="6041"/>
                </a:cubicBezTo>
                <a:cubicBezTo>
                  <a:pt x="7177" y="6041"/>
                  <a:pt x="7144" y="6047"/>
                  <a:pt x="7146" y="6079"/>
                </a:cubicBezTo>
                <a:cubicBezTo>
                  <a:pt x="7126" y="6079"/>
                  <a:pt x="7126" y="6092"/>
                  <a:pt x="7120" y="6079"/>
                </a:cubicBezTo>
                <a:cubicBezTo>
                  <a:pt x="7113" y="6067"/>
                  <a:pt x="7126" y="6067"/>
                  <a:pt x="7126" y="6048"/>
                </a:cubicBezTo>
                <a:cubicBezTo>
                  <a:pt x="7101" y="6048"/>
                  <a:pt x="7101" y="6067"/>
                  <a:pt x="7075" y="6067"/>
                </a:cubicBezTo>
                <a:cubicBezTo>
                  <a:pt x="7081" y="6041"/>
                  <a:pt x="7107" y="6041"/>
                  <a:pt x="7120" y="6028"/>
                </a:cubicBezTo>
                <a:cubicBezTo>
                  <a:pt x="7132" y="6028"/>
                  <a:pt x="7126" y="6047"/>
                  <a:pt x="7126" y="6060"/>
                </a:cubicBezTo>
                <a:cubicBezTo>
                  <a:pt x="7151" y="6053"/>
                  <a:pt x="7139" y="6022"/>
                  <a:pt x="7177" y="6041"/>
                </a:cubicBezTo>
                <a:cubicBezTo>
                  <a:pt x="7177" y="6041"/>
                  <a:pt x="7177" y="6041"/>
                  <a:pt x="7177" y="6028"/>
                </a:cubicBezTo>
                <a:cubicBezTo>
                  <a:pt x="7164" y="6028"/>
                  <a:pt x="7138" y="5977"/>
                  <a:pt x="7158" y="5958"/>
                </a:cubicBezTo>
                <a:cubicBezTo>
                  <a:pt x="7158" y="5951"/>
                  <a:pt x="7151" y="5964"/>
                  <a:pt x="7138" y="5958"/>
                </a:cubicBezTo>
                <a:cubicBezTo>
                  <a:pt x="7151" y="5920"/>
                  <a:pt x="7151" y="5900"/>
                  <a:pt x="7170" y="5875"/>
                </a:cubicBezTo>
                <a:cubicBezTo>
                  <a:pt x="7144" y="5881"/>
                  <a:pt x="7170" y="5831"/>
                  <a:pt x="7132" y="5850"/>
                </a:cubicBezTo>
                <a:cubicBezTo>
                  <a:pt x="7132" y="5817"/>
                  <a:pt x="7164" y="5798"/>
                  <a:pt x="7196" y="5792"/>
                </a:cubicBezTo>
                <a:close/>
                <a:moveTo>
                  <a:pt x="5394" y="5784"/>
                </a:moveTo>
                <a:cubicBezTo>
                  <a:pt x="5359" y="5784"/>
                  <a:pt x="5340" y="5797"/>
                  <a:pt x="5330" y="5817"/>
                </a:cubicBezTo>
                <a:cubicBezTo>
                  <a:pt x="5362" y="5824"/>
                  <a:pt x="5407" y="5824"/>
                  <a:pt x="5420" y="5786"/>
                </a:cubicBezTo>
                <a:cubicBezTo>
                  <a:pt x="5411" y="5784"/>
                  <a:pt x="5402" y="5784"/>
                  <a:pt x="5394" y="5784"/>
                </a:cubicBezTo>
                <a:close/>
                <a:moveTo>
                  <a:pt x="1948" y="5782"/>
                </a:moveTo>
                <a:cubicBezTo>
                  <a:pt x="1947" y="5782"/>
                  <a:pt x="1946" y="5783"/>
                  <a:pt x="1944" y="5785"/>
                </a:cubicBezTo>
                <a:cubicBezTo>
                  <a:pt x="1944" y="5804"/>
                  <a:pt x="1924" y="5797"/>
                  <a:pt x="1912" y="5791"/>
                </a:cubicBezTo>
                <a:cubicBezTo>
                  <a:pt x="1918" y="5817"/>
                  <a:pt x="1951" y="5804"/>
                  <a:pt x="1944" y="5842"/>
                </a:cubicBezTo>
                <a:cubicBezTo>
                  <a:pt x="1944" y="5842"/>
                  <a:pt x="1944" y="5842"/>
                  <a:pt x="1970" y="5842"/>
                </a:cubicBezTo>
                <a:cubicBezTo>
                  <a:pt x="1977" y="5824"/>
                  <a:pt x="1990" y="5824"/>
                  <a:pt x="1989" y="5797"/>
                </a:cubicBezTo>
                <a:cubicBezTo>
                  <a:pt x="1983" y="5785"/>
                  <a:pt x="1951" y="5804"/>
                  <a:pt x="1951" y="5791"/>
                </a:cubicBezTo>
                <a:cubicBezTo>
                  <a:pt x="1951" y="5786"/>
                  <a:pt x="1951" y="5782"/>
                  <a:pt x="1948" y="5782"/>
                </a:cubicBezTo>
                <a:close/>
                <a:moveTo>
                  <a:pt x="7480" y="5779"/>
                </a:moveTo>
                <a:cubicBezTo>
                  <a:pt x="7493" y="5779"/>
                  <a:pt x="7487" y="5811"/>
                  <a:pt x="7526" y="5797"/>
                </a:cubicBezTo>
                <a:cubicBezTo>
                  <a:pt x="7533" y="5828"/>
                  <a:pt x="7513" y="5842"/>
                  <a:pt x="7507" y="5873"/>
                </a:cubicBezTo>
                <a:cubicBezTo>
                  <a:pt x="7494" y="5861"/>
                  <a:pt x="7500" y="5854"/>
                  <a:pt x="7500" y="5842"/>
                </a:cubicBezTo>
                <a:cubicBezTo>
                  <a:pt x="7500" y="5842"/>
                  <a:pt x="7500" y="5842"/>
                  <a:pt x="7481" y="5842"/>
                </a:cubicBezTo>
                <a:cubicBezTo>
                  <a:pt x="7500" y="5868"/>
                  <a:pt x="7474" y="5874"/>
                  <a:pt x="7448" y="5887"/>
                </a:cubicBezTo>
                <a:cubicBezTo>
                  <a:pt x="7448" y="5880"/>
                  <a:pt x="7455" y="5874"/>
                  <a:pt x="7461" y="5868"/>
                </a:cubicBezTo>
                <a:cubicBezTo>
                  <a:pt x="7441" y="5855"/>
                  <a:pt x="7422" y="5874"/>
                  <a:pt x="7402" y="5874"/>
                </a:cubicBezTo>
                <a:cubicBezTo>
                  <a:pt x="7396" y="5848"/>
                  <a:pt x="7396" y="5848"/>
                  <a:pt x="7402" y="5816"/>
                </a:cubicBezTo>
                <a:cubicBezTo>
                  <a:pt x="7415" y="5810"/>
                  <a:pt x="7435" y="5804"/>
                  <a:pt x="7435" y="5791"/>
                </a:cubicBezTo>
                <a:cubicBezTo>
                  <a:pt x="7447" y="5791"/>
                  <a:pt x="7474" y="5797"/>
                  <a:pt x="7480" y="5779"/>
                </a:cubicBezTo>
                <a:close/>
                <a:moveTo>
                  <a:pt x="1383" y="5773"/>
                </a:moveTo>
                <a:cubicBezTo>
                  <a:pt x="1370" y="5773"/>
                  <a:pt x="1350" y="5779"/>
                  <a:pt x="1350" y="5792"/>
                </a:cubicBezTo>
                <a:cubicBezTo>
                  <a:pt x="1370" y="5798"/>
                  <a:pt x="1383" y="5785"/>
                  <a:pt x="1383" y="5773"/>
                </a:cubicBezTo>
                <a:close/>
                <a:moveTo>
                  <a:pt x="7564" y="5767"/>
                </a:moveTo>
                <a:cubicBezTo>
                  <a:pt x="7564" y="5779"/>
                  <a:pt x="7558" y="5786"/>
                  <a:pt x="7558" y="5798"/>
                </a:cubicBezTo>
                <a:cubicBezTo>
                  <a:pt x="7545" y="5805"/>
                  <a:pt x="7545" y="5798"/>
                  <a:pt x="7538" y="5792"/>
                </a:cubicBezTo>
                <a:cubicBezTo>
                  <a:pt x="7538" y="5779"/>
                  <a:pt x="7551" y="5766"/>
                  <a:pt x="7564" y="5767"/>
                </a:cubicBezTo>
                <a:close/>
                <a:moveTo>
                  <a:pt x="287" y="5766"/>
                </a:moveTo>
                <a:cubicBezTo>
                  <a:pt x="293" y="5766"/>
                  <a:pt x="299" y="5767"/>
                  <a:pt x="304" y="5772"/>
                </a:cubicBezTo>
                <a:cubicBezTo>
                  <a:pt x="298" y="5792"/>
                  <a:pt x="272" y="5785"/>
                  <a:pt x="265" y="5797"/>
                </a:cubicBezTo>
                <a:cubicBezTo>
                  <a:pt x="251" y="5788"/>
                  <a:pt x="269" y="5768"/>
                  <a:pt x="287" y="5766"/>
                </a:cubicBezTo>
                <a:close/>
                <a:moveTo>
                  <a:pt x="7222" y="5753"/>
                </a:moveTo>
                <a:cubicBezTo>
                  <a:pt x="7222" y="5753"/>
                  <a:pt x="7222" y="5753"/>
                  <a:pt x="7241" y="5753"/>
                </a:cubicBezTo>
                <a:cubicBezTo>
                  <a:pt x="7241" y="5760"/>
                  <a:pt x="7241" y="5772"/>
                  <a:pt x="7248" y="5772"/>
                </a:cubicBezTo>
                <a:cubicBezTo>
                  <a:pt x="7248" y="5785"/>
                  <a:pt x="7228" y="5772"/>
                  <a:pt x="7215" y="5779"/>
                </a:cubicBezTo>
                <a:cubicBezTo>
                  <a:pt x="7215" y="5766"/>
                  <a:pt x="7222" y="5766"/>
                  <a:pt x="7222" y="5753"/>
                </a:cubicBezTo>
                <a:close/>
                <a:moveTo>
                  <a:pt x="1990" y="5753"/>
                </a:moveTo>
                <a:cubicBezTo>
                  <a:pt x="1990" y="5760"/>
                  <a:pt x="1984" y="5766"/>
                  <a:pt x="1990" y="5772"/>
                </a:cubicBezTo>
                <a:cubicBezTo>
                  <a:pt x="1990" y="5766"/>
                  <a:pt x="1990" y="5760"/>
                  <a:pt x="1996" y="5760"/>
                </a:cubicBezTo>
                <a:cubicBezTo>
                  <a:pt x="1996" y="5785"/>
                  <a:pt x="2016" y="5785"/>
                  <a:pt x="2015" y="5805"/>
                </a:cubicBezTo>
                <a:cubicBezTo>
                  <a:pt x="2022" y="5786"/>
                  <a:pt x="2035" y="5798"/>
                  <a:pt x="2041" y="5792"/>
                </a:cubicBezTo>
                <a:cubicBezTo>
                  <a:pt x="2029" y="5772"/>
                  <a:pt x="2016" y="5753"/>
                  <a:pt x="1990" y="5753"/>
                </a:cubicBezTo>
                <a:close/>
                <a:moveTo>
                  <a:pt x="769" y="5752"/>
                </a:moveTo>
                <a:cubicBezTo>
                  <a:pt x="780" y="5753"/>
                  <a:pt x="776" y="5775"/>
                  <a:pt x="776" y="5792"/>
                </a:cubicBezTo>
                <a:cubicBezTo>
                  <a:pt x="750" y="5786"/>
                  <a:pt x="750" y="5805"/>
                  <a:pt x="718" y="5792"/>
                </a:cubicBezTo>
                <a:cubicBezTo>
                  <a:pt x="730" y="5772"/>
                  <a:pt x="757" y="5779"/>
                  <a:pt x="763" y="5753"/>
                </a:cubicBezTo>
                <a:cubicBezTo>
                  <a:pt x="765" y="5752"/>
                  <a:pt x="767" y="5752"/>
                  <a:pt x="769" y="5752"/>
                </a:cubicBezTo>
                <a:close/>
                <a:moveTo>
                  <a:pt x="7395" y="5746"/>
                </a:moveTo>
                <a:cubicBezTo>
                  <a:pt x="7399" y="5746"/>
                  <a:pt x="7404" y="5746"/>
                  <a:pt x="7409" y="5747"/>
                </a:cubicBezTo>
                <a:cubicBezTo>
                  <a:pt x="7390" y="5773"/>
                  <a:pt x="7421" y="5805"/>
                  <a:pt x="7370" y="5805"/>
                </a:cubicBezTo>
                <a:cubicBezTo>
                  <a:pt x="7377" y="5767"/>
                  <a:pt x="7325" y="5811"/>
                  <a:pt x="7319" y="5792"/>
                </a:cubicBezTo>
                <a:cubicBezTo>
                  <a:pt x="7335" y="5769"/>
                  <a:pt x="7362" y="5747"/>
                  <a:pt x="7395" y="5746"/>
                </a:cubicBezTo>
                <a:close/>
                <a:moveTo>
                  <a:pt x="2102" y="5729"/>
                </a:moveTo>
                <a:cubicBezTo>
                  <a:pt x="2088" y="5729"/>
                  <a:pt x="2069" y="5736"/>
                  <a:pt x="2060" y="5741"/>
                </a:cubicBezTo>
                <a:cubicBezTo>
                  <a:pt x="2074" y="5741"/>
                  <a:pt x="2067" y="5760"/>
                  <a:pt x="2080" y="5760"/>
                </a:cubicBezTo>
                <a:cubicBezTo>
                  <a:pt x="2086" y="5747"/>
                  <a:pt x="2112" y="5747"/>
                  <a:pt x="2119" y="5734"/>
                </a:cubicBezTo>
                <a:cubicBezTo>
                  <a:pt x="2115" y="5730"/>
                  <a:pt x="2109" y="5729"/>
                  <a:pt x="2102" y="5729"/>
                </a:cubicBezTo>
                <a:close/>
                <a:moveTo>
                  <a:pt x="6912" y="5689"/>
                </a:moveTo>
                <a:cubicBezTo>
                  <a:pt x="6899" y="5689"/>
                  <a:pt x="6880" y="5696"/>
                  <a:pt x="6886" y="5721"/>
                </a:cubicBezTo>
                <a:cubicBezTo>
                  <a:pt x="6906" y="5721"/>
                  <a:pt x="6912" y="5708"/>
                  <a:pt x="6912" y="5689"/>
                </a:cubicBezTo>
                <a:close/>
                <a:moveTo>
                  <a:pt x="1273" y="5689"/>
                </a:moveTo>
                <a:cubicBezTo>
                  <a:pt x="1260" y="5696"/>
                  <a:pt x="1234" y="5689"/>
                  <a:pt x="1234" y="5708"/>
                </a:cubicBezTo>
                <a:cubicBezTo>
                  <a:pt x="1253" y="5708"/>
                  <a:pt x="1273" y="5708"/>
                  <a:pt x="1273" y="5689"/>
                </a:cubicBezTo>
                <a:close/>
                <a:moveTo>
                  <a:pt x="5684" y="5664"/>
                </a:moveTo>
                <a:cubicBezTo>
                  <a:pt x="5664" y="5696"/>
                  <a:pt x="5639" y="5677"/>
                  <a:pt x="5619" y="5709"/>
                </a:cubicBezTo>
                <a:cubicBezTo>
                  <a:pt x="5607" y="5703"/>
                  <a:pt x="5607" y="5690"/>
                  <a:pt x="5607" y="5677"/>
                </a:cubicBezTo>
                <a:cubicBezTo>
                  <a:pt x="5581" y="5677"/>
                  <a:pt x="5562" y="5677"/>
                  <a:pt x="5562" y="5696"/>
                </a:cubicBezTo>
                <a:cubicBezTo>
                  <a:pt x="5569" y="5703"/>
                  <a:pt x="5581" y="5703"/>
                  <a:pt x="5581" y="5709"/>
                </a:cubicBezTo>
                <a:cubicBezTo>
                  <a:pt x="5575" y="5722"/>
                  <a:pt x="5562" y="5728"/>
                  <a:pt x="5549" y="5734"/>
                </a:cubicBezTo>
                <a:cubicBezTo>
                  <a:pt x="5562" y="5734"/>
                  <a:pt x="5542" y="5773"/>
                  <a:pt x="5562" y="5773"/>
                </a:cubicBezTo>
                <a:cubicBezTo>
                  <a:pt x="5562" y="5760"/>
                  <a:pt x="5575" y="5760"/>
                  <a:pt x="5581" y="5760"/>
                </a:cubicBezTo>
                <a:cubicBezTo>
                  <a:pt x="5581" y="5767"/>
                  <a:pt x="5588" y="5779"/>
                  <a:pt x="5588" y="5786"/>
                </a:cubicBezTo>
                <a:cubicBezTo>
                  <a:pt x="5574" y="5786"/>
                  <a:pt x="5562" y="5792"/>
                  <a:pt x="5562" y="5805"/>
                </a:cubicBezTo>
                <a:cubicBezTo>
                  <a:pt x="5600" y="5817"/>
                  <a:pt x="5633" y="5772"/>
                  <a:pt x="5665" y="5753"/>
                </a:cubicBezTo>
                <a:cubicBezTo>
                  <a:pt x="5672" y="5727"/>
                  <a:pt x="5659" y="5721"/>
                  <a:pt x="5653" y="5708"/>
                </a:cubicBezTo>
                <a:cubicBezTo>
                  <a:pt x="5665" y="5708"/>
                  <a:pt x="5672" y="5721"/>
                  <a:pt x="5685" y="5715"/>
                </a:cubicBezTo>
                <a:cubicBezTo>
                  <a:pt x="5678" y="5696"/>
                  <a:pt x="5710" y="5670"/>
                  <a:pt x="5684" y="5664"/>
                </a:cubicBezTo>
                <a:close/>
                <a:moveTo>
                  <a:pt x="7745" y="5651"/>
                </a:moveTo>
                <a:cubicBezTo>
                  <a:pt x="7770" y="5651"/>
                  <a:pt x="7739" y="5677"/>
                  <a:pt x="7759" y="5683"/>
                </a:cubicBezTo>
                <a:cubicBezTo>
                  <a:pt x="7745" y="5702"/>
                  <a:pt x="7720" y="5696"/>
                  <a:pt x="7700" y="5708"/>
                </a:cubicBezTo>
                <a:cubicBezTo>
                  <a:pt x="7706" y="5670"/>
                  <a:pt x="7719" y="5670"/>
                  <a:pt x="7745" y="5651"/>
                </a:cubicBezTo>
                <a:close/>
                <a:moveTo>
                  <a:pt x="982" y="5645"/>
                </a:moveTo>
                <a:cubicBezTo>
                  <a:pt x="996" y="5651"/>
                  <a:pt x="1008" y="5651"/>
                  <a:pt x="1002" y="5670"/>
                </a:cubicBezTo>
                <a:cubicBezTo>
                  <a:pt x="1002" y="5670"/>
                  <a:pt x="1002" y="5670"/>
                  <a:pt x="982" y="5670"/>
                </a:cubicBezTo>
                <a:cubicBezTo>
                  <a:pt x="976" y="5658"/>
                  <a:pt x="982" y="5651"/>
                  <a:pt x="982" y="5645"/>
                </a:cubicBezTo>
                <a:close/>
                <a:moveTo>
                  <a:pt x="6370" y="5632"/>
                </a:moveTo>
                <a:cubicBezTo>
                  <a:pt x="6363" y="5682"/>
                  <a:pt x="6298" y="5670"/>
                  <a:pt x="6298" y="5721"/>
                </a:cubicBezTo>
                <a:cubicBezTo>
                  <a:pt x="6350" y="5715"/>
                  <a:pt x="6382" y="5689"/>
                  <a:pt x="6402" y="5644"/>
                </a:cubicBezTo>
                <a:cubicBezTo>
                  <a:pt x="6389" y="5644"/>
                  <a:pt x="6389" y="5632"/>
                  <a:pt x="6370" y="5632"/>
                </a:cubicBezTo>
                <a:close/>
                <a:moveTo>
                  <a:pt x="938" y="5626"/>
                </a:moveTo>
                <a:lnTo>
                  <a:pt x="940" y="5627"/>
                </a:lnTo>
                <a:cubicBezTo>
                  <a:pt x="976" y="5646"/>
                  <a:pt x="884" y="5677"/>
                  <a:pt x="853" y="5696"/>
                </a:cubicBezTo>
                <a:cubicBezTo>
                  <a:pt x="865" y="5659"/>
                  <a:pt x="895" y="5635"/>
                  <a:pt x="935" y="5627"/>
                </a:cubicBezTo>
                <a:lnTo>
                  <a:pt x="938" y="5626"/>
                </a:lnTo>
                <a:close/>
                <a:moveTo>
                  <a:pt x="937" y="5625"/>
                </a:moveTo>
                <a:cubicBezTo>
                  <a:pt x="944" y="5625"/>
                  <a:pt x="944" y="5625"/>
                  <a:pt x="944" y="5625"/>
                </a:cubicBezTo>
                <a:lnTo>
                  <a:pt x="938" y="5626"/>
                </a:lnTo>
                <a:lnTo>
                  <a:pt x="937" y="5625"/>
                </a:lnTo>
                <a:close/>
                <a:moveTo>
                  <a:pt x="7177" y="5613"/>
                </a:moveTo>
                <a:cubicBezTo>
                  <a:pt x="7189" y="5638"/>
                  <a:pt x="7196" y="5702"/>
                  <a:pt x="7234" y="5703"/>
                </a:cubicBezTo>
                <a:cubicBezTo>
                  <a:pt x="7222" y="5735"/>
                  <a:pt x="7209" y="5754"/>
                  <a:pt x="7183" y="5767"/>
                </a:cubicBezTo>
                <a:cubicBezTo>
                  <a:pt x="7177" y="5709"/>
                  <a:pt x="7183" y="5696"/>
                  <a:pt x="7132" y="5658"/>
                </a:cubicBezTo>
                <a:cubicBezTo>
                  <a:pt x="7138" y="5632"/>
                  <a:pt x="7164" y="5632"/>
                  <a:pt x="7177" y="5613"/>
                </a:cubicBezTo>
                <a:close/>
                <a:moveTo>
                  <a:pt x="1406" y="5597"/>
                </a:moveTo>
                <a:cubicBezTo>
                  <a:pt x="1379" y="5596"/>
                  <a:pt x="1324" y="5625"/>
                  <a:pt x="1357" y="5625"/>
                </a:cubicBezTo>
                <a:cubicBezTo>
                  <a:pt x="1331" y="5638"/>
                  <a:pt x="1299" y="5651"/>
                  <a:pt x="1286" y="5683"/>
                </a:cubicBezTo>
                <a:cubicBezTo>
                  <a:pt x="1293" y="5683"/>
                  <a:pt x="1293" y="5696"/>
                  <a:pt x="1299" y="5702"/>
                </a:cubicBezTo>
                <a:cubicBezTo>
                  <a:pt x="1363" y="5689"/>
                  <a:pt x="1376" y="5632"/>
                  <a:pt x="1416" y="5600"/>
                </a:cubicBezTo>
                <a:cubicBezTo>
                  <a:pt x="1413" y="5598"/>
                  <a:pt x="1410" y="5598"/>
                  <a:pt x="1406" y="5597"/>
                </a:cubicBezTo>
                <a:close/>
                <a:moveTo>
                  <a:pt x="1273" y="5574"/>
                </a:moveTo>
                <a:cubicBezTo>
                  <a:pt x="1260" y="5581"/>
                  <a:pt x="1228" y="5600"/>
                  <a:pt x="1241" y="5613"/>
                </a:cubicBezTo>
                <a:cubicBezTo>
                  <a:pt x="1253" y="5600"/>
                  <a:pt x="1267" y="5594"/>
                  <a:pt x="1273" y="5574"/>
                </a:cubicBezTo>
                <a:close/>
                <a:moveTo>
                  <a:pt x="7118" y="5568"/>
                </a:moveTo>
                <a:cubicBezTo>
                  <a:pt x="7061" y="5580"/>
                  <a:pt x="7002" y="5600"/>
                  <a:pt x="6995" y="5664"/>
                </a:cubicBezTo>
                <a:cubicBezTo>
                  <a:pt x="7027" y="5658"/>
                  <a:pt x="7066" y="5638"/>
                  <a:pt x="7053" y="5606"/>
                </a:cubicBezTo>
                <a:cubicBezTo>
                  <a:pt x="7079" y="5600"/>
                  <a:pt x="7072" y="5600"/>
                  <a:pt x="7098" y="5606"/>
                </a:cubicBezTo>
                <a:cubicBezTo>
                  <a:pt x="7106" y="5593"/>
                  <a:pt x="7118" y="5587"/>
                  <a:pt x="7118" y="5568"/>
                </a:cubicBezTo>
                <a:close/>
                <a:moveTo>
                  <a:pt x="1344" y="5568"/>
                </a:moveTo>
                <a:cubicBezTo>
                  <a:pt x="1312" y="5587"/>
                  <a:pt x="1293" y="5600"/>
                  <a:pt x="1267" y="5619"/>
                </a:cubicBezTo>
                <a:cubicBezTo>
                  <a:pt x="1273" y="5619"/>
                  <a:pt x="1267" y="5625"/>
                  <a:pt x="1273" y="5625"/>
                </a:cubicBezTo>
                <a:cubicBezTo>
                  <a:pt x="1299" y="5606"/>
                  <a:pt x="1331" y="5600"/>
                  <a:pt x="1344" y="5568"/>
                </a:cubicBezTo>
                <a:close/>
                <a:moveTo>
                  <a:pt x="1116" y="5559"/>
                </a:moveTo>
                <a:cubicBezTo>
                  <a:pt x="1126" y="5560"/>
                  <a:pt x="1135" y="5564"/>
                  <a:pt x="1143" y="5574"/>
                </a:cubicBezTo>
                <a:cubicBezTo>
                  <a:pt x="1125" y="5606"/>
                  <a:pt x="1072" y="5632"/>
                  <a:pt x="1040" y="5613"/>
                </a:cubicBezTo>
                <a:cubicBezTo>
                  <a:pt x="1055" y="5588"/>
                  <a:pt x="1087" y="5557"/>
                  <a:pt x="1116" y="5559"/>
                </a:cubicBezTo>
                <a:close/>
                <a:moveTo>
                  <a:pt x="7158" y="5542"/>
                </a:moveTo>
                <a:cubicBezTo>
                  <a:pt x="7145" y="5555"/>
                  <a:pt x="7125" y="5555"/>
                  <a:pt x="7125" y="5580"/>
                </a:cubicBezTo>
                <a:cubicBezTo>
                  <a:pt x="7144" y="5580"/>
                  <a:pt x="7177" y="5561"/>
                  <a:pt x="7158" y="5542"/>
                </a:cubicBezTo>
                <a:close/>
                <a:moveTo>
                  <a:pt x="1382" y="5541"/>
                </a:moveTo>
                <a:cubicBezTo>
                  <a:pt x="1366" y="5541"/>
                  <a:pt x="1352" y="5557"/>
                  <a:pt x="1363" y="5568"/>
                </a:cubicBezTo>
                <a:cubicBezTo>
                  <a:pt x="1383" y="5568"/>
                  <a:pt x="1389" y="5561"/>
                  <a:pt x="1389" y="5542"/>
                </a:cubicBezTo>
                <a:cubicBezTo>
                  <a:pt x="1387" y="5542"/>
                  <a:pt x="1384" y="5541"/>
                  <a:pt x="1382" y="5541"/>
                </a:cubicBezTo>
                <a:close/>
                <a:moveTo>
                  <a:pt x="5814" y="5530"/>
                </a:moveTo>
                <a:cubicBezTo>
                  <a:pt x="5814" y="5542"/>
                  <a:pt x="5801" y="5542"/>
                  <a:pt x="5781" y="5542"/>
                </a:cubicBezTo>
                <a:cubicBezTo>
                  <a:pt x="5775" y="5561"/>
                  <a:pt x="5761" y="5575"/>
                  <a:pt x="5749" y="5600"/>
                </a:cubicBezTo>
                <a:cubicBezTo>
                  <a:pt x="5755" y="5600"/>
                  <a:pt x="5761" y="5600"/>
                  <a:pt x="5761" y="5606"/>
                </a:cubicBezTo>
                <a:cubicBezTo>
                  <a:pt x="5788" y="5600"/>
                  <a:pt x="5806" y="5574"/>
                  <a:pt x="5826" y="5555"/>
                </a:cubicBezTo>
                <a:cubicBezTo>
                  <a:pt x="5820" y="5549"/>
                  <a:pt x="5820" y="5530"/>
                  <a:pt x="5814" y="5530"/>
                </a:cubicBezTo>
                <a:close/>
                <a:moveTo>
                  <a:pt x="659" y="5491"/>
                </a:moveTo>
                <a:cubicBezTo>
                  <a:pt x="659" y="5491"/>
                  <a:pt x="659" y="5491"/>
                  <a:pt x="679" y="5491"/>
                </a:cubicBezTo>
                <a:cubicBezTo>
                  <a:pt x="679" y="5510"/>
                  <a:pt x="659" y="5510"/>
                  <a:pt x="647" y="5516"/>
                </a:cubicBezTo>
                <a:cubicBezTo>
                  <a:pt x="647" y="5504"/>
                  <a:pt x="666" y="5510"/>
                  <a:pt x="659" y="5491"/>
                </a:cubicBezTo>
                <a:close/>
                <a:moveTo>
                  <a:pt x="5639" y="5472"/>
                </a:moveTo>
                <a:cubicBezTo>
                  <a:pt x="5608" y="5472"/>
                  <a:pt x="5600" y="5491"/>
                  <a:pt x="5588" y="5504"/>
                </a:cubicBezTo>
                <a:cubicBezTo>
                  <a:pt x="5614" y="5516"/>
                  <a:pt x="5633" y="5491"/>
                  <a:pt x="5639" y="5472"/>
                </a:cubicBezTo>
                <a:close/>
                <a:moveTo>
                  <a:pt x="6606" y="5471"/>
                </a:moveTo>
                <a:cubicBezTo>
                  <a:pt x="6591" y="5472"/>
                  <a:pt x="6598" y="5490"/>
                  <a:pt x="6576" y="5485"/>
                </a:cubicBezTo>
                <a:cubicBezTo>
                  <a:pt x="6582" y="5505"/>
                  <a:pt x="6589" y="5517"/>
                  <a:pt x="6602" y="5523"/>
                </a:cubicBezTo>
                <a:cubicBezTo>
                  <a:pt x="6608" y="5510"/>
                  <a:pt x="6614" y="5497"/>
                  <a:pt x="6614" y="5472"/>
                </a:cubicBezTo>
                <a:cubicBezTo>
                  <a:pt x="6611" y="5471"/>
                  <a:pt x="6608" y="5471"/>
                  <a:pt x="6606" y="5471"/>
                </a:cubicBezTo>
                <a:close/>
                <a:moveTo>
                  <a:pt x="1415" y="5466"/>
                </a:moveTo>
                <a:cubicBezTo>
                  <a:pt x="1357" y="5478"/>
                  <a:pt x="1338" y="5530"/>
                  <a:pt x="1299" y="5555"/>
                </a:cubicBezTo>
                <a:cubicBezTo>
                  <a:pt x="1344" y="5530"/>
                  <a:pt x="1395" y="5510"/>
                  <a:pt x="1415" y="5466"/>
                </a:cubicBezTo>
                <a:close/>
                <a:moveTo>
                  <a:pt x="5801" y="5452"/>
                </a:moveTo>
                <a:cubicBezTo>
                  <a:pt x="5807" y="5472"/>
                  <a:pt x="5807" y="5466"/>
                  <a:pt x="5801" y="5484"/>
                </a:cubicBezTo>
                <a:cubicBezTo>
                  <a:pt x="5827" y="5484"/>
                  <a:pt x="5827" y="5452"/>
                  <a:pt x="5801" y="5452"/>
                </a:cubicBezTo>
                <a:close/>
                <a:moveTo>
                  <a:pt x="7545" y="5446"/>
                </a:moveTo>
                <a:cubicBezTo>
                  <a:pt x="7519" y="5446"/>
                  <a:pt x="7506" y="5460"/>
                  <a:pt x="7493" y="5471"/>
                </a:cubicBezTo>
                <a:cubicBezTo>
                  <a:pt x="7512" y="5465"/>
                  <a:pt x="7545" y="5471"/>
                  <a:pt x="7545" y="5446"/>
                </a:cubicBezTo>
                <a:close/>
                <a:moveTo>
                  <a:pt x="5994" y="5440"/>
                </a:moveTo>
                <a:cubicBezTo>
                  <a:pt x="5962" y="5446"/>
                  <a:pt x="5949" y="5472"/>
                  <a:pt x="5968" y="5497"/>
                </a:cubicBezTo>
                <a:cubicBezTo>
                  <a:pt x="5994" y="5497"/>
                  <a:pt x="6007" y="5491"/>
                  <a:pt x="6001" y="5466"/>
                </a:cubicBezTo>
                <a:cubicBezTo>
                  <a:pt x="5968" y="5472"/>
                  <a:pt x="6008" y="5460"/>
                  <a:pt x="5994" y="5440"/>
                </a:cubicBezTo>
                <a:close/>
                <a:moveTo>
                  <a:pt x="1180" y="5434"/>
                </a:moveTo>
                <a:cubicBezTo>
                  <a:pt x="1201" y="5433"/>
                  <a:pt x="1218" y="5452"/>
                  <a:pt x="1228" y="5466"/>
                </a:cubicBezTo>
                <a:cubicBezTo>
                  <a:pt x="1196" y="5478"/>
                  <a:pt x="1183" y="5485"/>
                  <a:pt x="1151" y="5485"/>
                </a:cubicBezTo>
                <a:cubicBezTo>
                  <a:pt x="1143" y="5497"/>
                  <a:pt x="1163" y="5460"/>
                  <a:pt x="1157" y="5441"/>
                </a:cubicBezTo>
                <a:cubicBezTo>
                  <a:pt x="1165" y="5436"/>
                  <a:pt x="1173" y="5434"/>
                  <a:pt x="1180" y="5434"/>
                </a:cubicBezTo>
                <a:close/>
                <a:moveTo>
                  <a:pt x="718" y="5421"/>
                </a:moveTo>
                <a:cubicBezTo>
                  <a:pt x="730" y="5433"/>
                  <a:pt x="698" y="5460"/>
                  <a:pt x="679" y="5452"/>
                </a:cubicBezTo>
                <a:cubicBezTo>
                  <a:pt x="692" y="5440"/>
                  <a:pt x="698" y="5427"/>
                  <a:pt x="718" y="5421"/>
                </a:cubicBezTo>
                <a:close/>
                <a:moveTo>
                  <a:pt x="6251" y="5420"/>
                </a:moveTo>
                <a:cubicBezTo>
                  <a:pt x="6258" y="5419"/>
                  <a:pt x="6254" y="5433"/>
                  <a:pt x="6265" y="5433"/>
                </a:cubicBezTo>
                <a:cubicBezTo>
                  <a:pt x="6259" y="5452"/>
                  <a:pt x="6233" y="5446"/>
                  <a:pt x="6227" y="5459"/>
                </a:cubicBezTo>
                <a:cubicBezTo>
                  <a:pt x="6220" y="5459"/>
                  <a:pt x="6214" y="5446"/>
                  <a:pt x="6214" y="5433"/>
                </a:cubicBezTo>
                <a:cubicBezTo>
                  <a:pt x="6234" y="5427"/>
                  <a:pt x="6253" y="5452"/>
                  <a:pt x="6246" y="5421"/>
                </a:cubicBezTo>
                <a:cubicBezTo>
                  <a:pt x="6248" y="5420"/>
                  <a:pt x="6249" y="5420"/>
                  <a:pt x="6251" y="5420"/>
                </a:cubicBezTo>
                <a:close/>
                <a:moveTo>
                  <a:pt x="7151" y="5415"/>
                </a:moveTo>
                <a:cubicBezTo>
                  <a:pt x="7125" y="5428"/>
                  <a:pt x="7132" y="5441"/>
                  <a:pt x="7119" y="5453"/>
                </a:cubicBezTo>
                <a:cubicBezTo>
                  <a:pt x="7119" y="5427"/>
                  <a:pt x="7073" y="5466"/>
                  <a:pt x="7093" y="5472"/>
                </a:cubicBezTo>
                <a:cubicBezTo>
                  <a:pt x="7100" y="5466"/>
                  <a:pt x="7106" y="5460"/>
                  <a:pt x="7113" y="5453"/>
                </a:cubicBezTo>
                <a:cubicBezTo>
                  <a:pt x="7106" y="5472"/>
                  <a:pt x="7100" y="5485"/>
                  <a:pt x="7080" y="5485"/>
                </a:cubicBezTo>
                <a:cubicBezTo>
                  <a:pt x="7080" y="5460"/>
                  <a:pt x="7061" y="5491"/>
                  <a:pt x="7048" y="5472"/>
                </a:cubicBezTo>
                <a:cubicBezTo>
                  <a:pt x="7042" y="5491"/>
                  <a:pt x="7054" y="5485"/>
                  <a:pt x="7054" y="5504"/>
                </a:cubicBezTo>
                <a:cubicBezTo>
                  <a:pt x="7079" y="5510"/>
                  <a:pt x="7106" y="5510"/>
                  <a:pt x="7092" y="5543"/>
                </a:cubicBezTo>
                <a:cubicBezTo>
                  <a:pt x="7124" y="5523"/>
                  <a:pt x="7138" y="5530"/>
                  <a:pt x="7183" y="5498"/>
                </a:cubicBezTo>
                <a:cubicBezTo>
                  <a:pt x="7183" y="5478"/>
                  <a:pt x="7170" y="5472"/>
                  <a:pt x="7177" y="5453"/>
                </a:cubicBezTo>
                <a:cubicBezTo>
                  <a:pt x="7158" y="5453"/>
                  <a:pt x="7132" y="5472"/>
                  <a:pt x="7125" y="5453"/>
                </a:cubicBezTo>
                <a:cubicBezTo>
                  <a:pt x="7139" y="5440"/>
                  <a:pt x="7171" y="5433"/>
                  <a:pt x="7151" y="5415"/>
                </a:cubicBezTo>
                <a:close/>
                <a:moveTo>
                  <a:pt x="6764" y="5408"/>
                </a:moveTo>
                <a:cubicBezTo>
                  <a:pt x="6744" y="5434"/>
                  <a:pt x="6744" y="5441"/>
                  <a:pt x="6731" y="5466"/>
                </a:cubicBezTo>
                <a:cubicBezTo>
                  <a:pt x="6756" y="5466"/>
                  <a:pt x="6756" y="5478"/>
                  <a:pt x="6776" y="5478"/>
                </a:cubicBezTo>
                <a:cubicBezTo>
                  <a:pt x="6770" y="5447"/>
                  <a:pt x="6770" y="5421"/>
                  <a:pt x="6764" y="5408"/>
                </a:cubicBezTo>
                <a:close/>
                <a:moveTo>
                  <a:pt x="7182" y="5374"/>
                </a:moveTo>
                <a:cubicBezTo>
                  <a:pt x="7186" y="5374"/>
                  <a:pt x="7191" y="5375"/>
                  <a:pt x="7195" y="5377"/>
                </a:cubicBezTo>
                <a:cubicBezTo>
                  <a:pt x="7175" y="5383"/>
                  <a:pt x="7175" y="5409"/>
                  <a:pt x="7162" y="5422"/>
                </a:cubicBezTo>
                <a:cubicBezTo>
                  <a:pt x="7162" y="5434"/>
                  <a:pt x="7176" y="5441"/>
                  <a:pt x="7182" y="5453"/>
                </a:cubicBezTo>
                <a:cubicBezTo>
                  <a:pt x="7188" y="5447"/>
                  <a:pt x="7202" y="5447"/>
                  <a:pt x="7214" y="5453"/>
                </a:cubicBezTo>
                <a:cubicBezTo>
                  <a:pt x="7214" y="5460"/>
                  <a:pt x="7221" y="5466"/>
                  <a:pt x="7221" y="5472"/>
                </a:cubicBezTo>
                <a:cubicBezTo>
                  <a:pt x="7201" y="5478"/>
                  <a:pt x="7207" y="5466"/>
                  <a:pt x="7195" y="5460"/>
                </a:cubicBezTo>
                <a:cubicBezTo>
                  <a:pt x="7202" y="5504"/>
                  <a:pt x="7227" y="5472"/>
                  <a:pt x="7253" y="5472"/>
                </a:cubicBezTo>
                <a:cubicBezTo>
                  <a:pt x="7247" y="5485"/>
                  <a:pt x="7234" y="5478"/>
                  <a:pt x="7241" y="5497"/>
                </a:cubicBezTo>
                <a:cubicBezTo>
                  <a:pt x="7267" y="5517"/>
                  <a:pt x="7292" y="5485"/>
                  <a:pt x="7312" y="5478"/>
                </a:cubicBezTo>
                <a:cubicBezTo>
                  <a:pt x="7299" y="5497"/>
                  <a:pt x="7331" y="5497"/>
                  <a:pt x="7331" y="5485"/>
                </a:cubicBezTo>
                <a:cubicBezTo>
                  <a:pt x="7344" y="5491"/>
                  <a:pt x="7319" y="5497"/>
                  <a:pt x="7331" y="5516"/>
                </a:cubicBezTo>
                <a:cubicBezTo>
                  <a:pt x="7189" y="5574"/>
                  <a:pt x="7067" y="5658"/>
                  <a:pt x="6957" y="5753"/>
                </a:cubicBezTo>
                <a:cubicBezTo>
                  <a:pt x="6963" y="5760"/>
                  <a:pt x="6963" y="5766"/>
                  <a:pt x="6963" y="5785"/>
                </a:cubicBezTo>
                <a:cubicBezTo>
                  <a:pt x="6982" y="5785"/>
                  <a:pt x="6989" y="5753"/>
                  <a:pt x="7002" y="5772"/>
                </a:cubicBezTo>
                <a:cubicBezTo>
                  <a:pt x="7027" y="5741"/>
                  <a:pt x="7047" y="5721"/>
                  <a:pt x="7053" y="5689"/>
                </a:cubicBezTo>
                <a:cubicBezTo>
                  <a:pt x="7067" y="5689"/>
                  <a:pt x="7060" y="5715"/>
                  <a:pt x="7079" y="5708"/>
                </a:cubicBezTo>
                <a:cubicBezTo>
                  <a:pt x="7073" y="5721"/>
                  <a:pt x="7086" y="5727"/>
                  <a:pt x="7086" y="5740"/>
                </a:cubicBezTo>
                <a:cubicBezTo>
                  <a:pt x="7060" y="5746"/>
                  <a:pt x="7079" y="5752"/>
                  <a:pt x="7066" y="5771"/>
                </a:cubicBezTo>
                <a:cubicBezTo>
                  <a:pt x="7086" y="5771"/>
                  <a:pt x="7073" y="5797"/>
                  <a:pt x="7086" y="5790"/>
                </a:cubicBezTo>
                <a:cubicBezTo>
                  <a:pt x="7086" y="5848"/>
                  <a:pt x="6982" y="5868"/>
                  <a:pt x="6950" y="5899"/>
                </a:cubicBezTo>
                <a:cubicBezTo>
                  <a:pt x="6924" y="5874"/>
                  <a:pt x="6989" y="5849"/>
                  <a:pt x="6989" y="5810"/>
                </a:cubicBezTo>
                <a:cubicBezTo>
                  <a:pt x="6944" y="5772"/>
                  <a:pt x="6885" y="5881"/>
                  <a:pt x="6911" y="5913"/>
                </a:cubicBezTo>
                <a:cubicBezTo>
                  <a:pt x="6911" y="5933"/>
                  <a:pt x="6899" y="5939"/>
                  <a:pt x="6899" y="5958"/>
                </a:cubicBezTo>
                <a:cubicBezTo>
                  <a:pt x="6886" y="5951"/>
                  <a:pt x="6866" y="5939"/>
                  <a:pt x="6860" y="5958"/>
                </a:cubicBezTo>
                <a:cubicBezTo>
                  <a:pt x="6860" y="5945"/>
                  <a:pt x="6860" y="5926"/>
                  <a:pt x="6834" y="5926"/>
                </a:cubicBezTo>
                <a:cubicBezTo>
                  <a:pt x="6821" y="5939"/>
                  <a:pt x="6809" y="5951"/>
                  <a:pt x="6789" y="5958"/>
                </a:cubicBezTo>
                <a:cubicBezTo>
                  <a:pt x="6776" y="5894"/>
                  <a:pt x="6841" y="5887"/>
                  <a:pt x="6873" y="5844"/>
                </a:cubicBezTo>
                <a:cubicBezTo>
                  <a:pt x="6867" y="5818"/>
                  <a:pt x="6854" y="5793"/>
                  <a:pt x="6822" y="5793"/>
                </a:cubicBezTo>
                <a:cubicBezTo>
                  <a:pt x="6835" y="5774"/>
                  <a:pt x="6835" y="5748"/>
                  <a:pt x="6854" y="5735"/>
                </a:cubicBezTo>
                <a:cubicBezTo>
                  <a:pt x="6854" y="5722"/>
                  <a:pt x="6835" y="5735"/>
                  <a:pt x="6835" y="5722"/>
                </a:cubicBezTo>
                <a:cubicBezTo>
                  <a:pt x="6835" y="5696"/>
                  <a:pt x="6866" y="5696"/>
                  <a:pt x="6886" y="5684"/>
                </a:cubicBezTo>
                <a:cubicBezTo>
                  <a:pt x="6892" y="5651"/>
                  <a:pt x="6867" y="5651"/>
                  <a:pt x="6880" y="5626"/>
                </a:cubicBezTo>
                <a:cubicBezTo>
                  <a:pt x="6886" y="5640"/>
                  <a:pt x="6892" y="5652"/>
                  <a:pt x="6892" y="5671"/>
                </a:cubicBezTo>
                <a:cubicBezTo>
                  <a:pt x="6944" y="5671"/>
                  <a:pt x="6989" y="5595"/>
                  <a:pt x="6970" y="5556"/>
                </a:cubicBezTo>
                <a:cubicBezTo>
                  <a:pt x="6970" y="5550"/>
                  <a:pt x="6982" y="5556"/>
                  <a:pt x="6982" y="5543"/>
                </a:cubicBezTo>
                <a:cubicBezTo>
                  <a:pt x="7002" y="5556"/>
                  <a:pt x="7008" y="5576"/>
                  <a:pt x="7002" y="5601"/>
                </a:cubicBezTo>
                <a:cubicBezTo>
                  <a:pt x="7034" y="5601"/>
                  <a:pt x="7053" y="5581"/>
                  <a:pt x="7073" y="5556"/>
                </a:cubicBezTo>
                <a:cubicBezTo>
                  <a:pt x="7073" y="5543"/>
                  <a:pt x="7060" y="5524"/>
                  <a:pt x="7053" y="5543"/>
                </a:cubicBezTo>
                <a:cubicBezTo>
                  <a:pt x="7047" y="5531"/>
                  <a:pt x="7053" y="5518"/>
                  <a:pt x="7021" y="5531"/>
                </a:cubicBezTo>
                <a:cubicBezTo>
                  <a:pt x="7021" y="5505"/>
                  <a:pt x="7027" y="5479"/>
                  <a:pt x="7001" y="5492"/>
                </a:cubicBezTo>
                <a:cubicBezTo>
                  <a:pt x="7014" y="5441"/>
                  <a:pt x="7059" y="5453"/>
                  <a:pt x="7085" y="5434"/>
                </a:cubicBezTo>
                <a:cubicBezTo>
                  <a:pt x="7091" y="5415"/>
                  <a:pt x="7072" y="5415"/>
                  <a:pt x="7079" y="5396"/>
                </a:cubicBezTo>
                <a:cubicBezTo>
                  <a:pt x="7108" y="5436"/>
                  <a:pt x="7143" y="5372"/>
                  <a:pt x="7182" y="5374"/>
                </a:cubicBezTo>
                <a:close/>
                <a:moveTo>
                  <a:pt x="7215" y="5363"/>
                </a:moveTo>
                <a:cubicBezTo>
                  <a:pt x="7215" y="5363"/>
                  <a:pt x="7215" y="5363"/>
                  <a:pt x="7222" y="5363"/>
                </a:cubicBezTo>
                <a:cubicBezTo>
                  <a:pt x="7215" y="5363"/>
                  <a:pt x="7215" y="5370"/>
                  <a:pt x="7215" y="5376"/>
                </a:cubicBezTo>
                <a:lnTo>
                  <a:pt x="7215" y="5363"/>
                </a:lnTo>
                <a:close/>
                <a:moveTo>
                  <a:pt x="6840" y="5363"/>
                </a:moveTo>
                <a:cubicBezTo>
                  <a:pt x="6840" y="5376"/>
                  <a:pt x="6801" y="5376"/>
                  <a:pt x="6828" y="5388"/>
                </a:cubicBezTo>
                <a:cubicBezTo>
                  <a:pt x="6834" y="5388"/>
                  <a:pt x="6866" y="5363"/>
                  <a:pt x="6840" y="5363"/>
                </a:cubicBezTo>
                <a:close/>
                <a:moveTo>
                  <a:pt x="963" y="5357"/>
                </a:moveTo>
                <a:cubicBezTo>
                  <a:pt x="937" y="5396"/>
                  <a:pt x="873" y="5402"/>
                  <a:pt x="839" y="5440"/>
                </a:cubicBezTo>
                <a:cubicBezTo>
                  <a:pt x="839" y="5452"/>
                  <a:pt x="853" y="5452"/>
                  <a:pt x="859" y="5452"/>
                </a:cubicBezTo>
                <a:cubicBezTo>
                  <a:pt x="788" y="5523"/>
                  <a:pt x="678" y="5529"/>
                  <a:pt x="601" y="5593"/>
                </a:cubicBezTo>
                <a:cubicBezTo>
                  <a:pt x="665" y="5536"/>
                  <a:pt x="736" y="5491"/>
                  <a:pt x="794" y="5433"/>
                </a:cubicBezTo>
                <a:cubicBezTo>
                  <a:pt x="807" y="5433"/>
                  <a:pt x="813" y="5440"/>
                  <a:pt x="833" y="5440"/>
                </a:cubicBezTo>
                <a:cubicBezTo>
                  <a:pt x="853" y="5396"/>
                  <a:pt x="918" y="5357"/>
                  <a:pt x="963" y="5357"/>
                </a:cubicBezTo>
                <a:close/>
                <a:moveTo>
                  <a:pt x="1565" y="5344"/>
                </a:moveTo>
                <a:cubicBezTo>
                  <a:pt x="1510" y="5343"/>
                  <a:pt x="1497" y="5379"/>
                  <a:pt x="1473" y="5408"/>
                </a:cubicBezTo>
                <a:cubicBezTo>
                  <a:pt x="1492" y="5427"/>
                  <a:pt x="1518" y="5408"/>
                  <a:pt x="1538" y="5402"/>
                </a:cubicBezTo>
                <a:cubicBezTo>
                  <a:pt x="1531" y="5370"/>
                  <a:pt x="1564" y="5363"/>
                  <a:pt x="1576" y="5344"/>
                </a:cubicBezTo>
                <a:cubicBezTo>
                  <a:pt x="1572" y="5344"/>
                  <a:pt x="1568" y="5344"/>
                  <a:pt x="1565" y="5344"/>
                </a:cubicBezTo>
                <a:close/>
                <a:moveTo>
                  <a:pt x="5802" y="5342"/>
                </a:moveTo>
                <a:cubicBezTo>
                  <a:pt x="5793" y="5341"/>
                  <a:pt x="5791" y="5355"/>
                  <a:pt x="5780" y="5350"/>
                </a:cubicBezTo>
                <a:cubicBezTo>
                  <a:pt x="5780" y="5376"/>
                  <a:pt x="5768" y="5382"/>
                  <a:pt x="5774" y="5401"/>
                </a:cubicBezTo>
                <a:cubicBezTo>
                  <a:pt x="5755" y="5401"/>
                  <a:pt x="5742" y="5414"/>
                  <a:pt x="5729" y="5426"/>
                </a:cubicBezTo>
                <a:cubicBezTo>
                  <a:pt x="5729" y="5414"/>
                  <a:pt x="5749" y="5407"/>
                  <a:pt x="5723" y="5407"/>
                </a:cubicBezTo>
                <a:cubicBezTo>
                  <a:pt x="5710" y="5421"/>
                  <a:pt x="5749" y="5446"/>
                  <a:pt x="5716" y="5452"/>
                </a:cubicBezTo>
                <a:cubicBezTo>
                  <a:pt x="5730" y="5452"/>
                  <a:pt x="5724" y="5472"/>
                  <a:pt x="5735" y="5471"/>
                </a:cubicBezTo>
                <a:cubicBezTo>
                  <a:pt x="5742" y="5433"/>
                  <a:pt x="5794" y="5439"/>
                  <a:pt x="5806" y="5407"/>
                </a:cubicBezTo>
                <a:cubicBezTo>
                  <a:pt x="5806" y="5375"/>
                  <a:pt x="5800" y="5369"/>
                  <a:pt x="5806" y="5343"/>
                </a:cubicBezTo>
                <a:cubicBezTo>
                  <a:pt x="5805" y="5343"/>
                  <a:pt x="5803" y="5342"/>
                  <a:pt x="5802" y="5342"/>
                </a:cubicBezTo>
                <a:close/>
                <a:moveTo>
                  <a:pt x="1079" y="5325"/>
                </a:moveTo>
                <a:cubicBezTo>
                  <a:pt x="1098" y="5338"/>
                  <a:pt x="1060" y="5338"/>
                  <a:pt x="1067" y="5357"/>
                </a:cubicBezTo>
                <a:cubicBezTo>
                  <a:pt x="1054" y="5344"/>
                  <a:pt x="1054" y="5357"/>
                  <a:pt x="1034" y="5357"/>
                </a:cubicBezTo>
                <a:cubicBezTo>
                  <a:pt x="1034" y="5332"/>
                  <a:pt x="1079" y="5351"/>
                  <a:pt x="1079" y="5325"/>
                </a:cubicBezTo>
                <a:close/>
                <a:moveTo>
                  <a:pt x="5826" y="5313"/>
                </a:moveTo>
                <a:cubicBezTo>
                  <a:pt x="5826" y="5319"/>
                  <a:pt x="5820" y="5325"/>
                  <a:pt x="5820" y="5332"/>
                </a:cubicBezTo>
                <a:cubicBezTo>
                  <a:pt x="5840" y="5332"/>
                  <a:pt x="5852" y="5332"/>
                  <a:pt x="5852" y="5313"/>
                </a:cubicBezTo>
                <a:cubicBezTo>
                  <a:pt x="5852" y="5313"/>
                  <a:pt x="5852" y="5313"/>
                  <a:pt x="5826" y="5313"/>
                </a:cubicBezTo>
                <a:close/>
                <a:moveTo>
                  <a:pt x="7829" y="5306"/>
                </a:moveTo>
                <a:cubicBezTo>
                  <a:pt x="7796" y="5312"/>
                  <a:pt x="7790" y="5338"/>
                  <a:pt x="7764" y="5351"/>
                </a:cubicBezTo>
                <a:cubicBezTo>
                  <a:pt x="7796" y="5351"/>
                  <a:pt x="7809" y="5325"/>
                  <a:pt x="7829" y="5306"/>
                </a:cubicBezTo>
                <a:close/>
                <a:moveTo>
                  <a:pt x="6582" y="5300"/>
                </a:moveTo>
                <a:cubicBezTo>
                  <a:pt x="6582" y="5313"/>
                  <a:pt x="6556" y="5332"/>
                  <a:pt x="6582" y="5325"/>
                </a:cubicBezTo>
                <a:cubicBezTo>
                  <a:pt x="6569" y="5363"/>
                  <a:pt x="6537" y="5325"/>
                  <a:pt x="6537" y="5357"/>
                </a:cubicBezTo>
                <a:cubicBezTo>
                  <a:pt x="6518" y="5325"/>
                  <a:pt x="6563" y="5312"/>
                  <a:pt x="6582" y="5300"/>
                </a:cubicBezTo>
                <a:close/>
                <a:moveTo>
                  <a:pt x="852" y="5286"/>
                </a:moveTo>
                <a:cubicBezTo>
                  <a:pt x="864" y="5286"/>
                  <a:pt x="861" y="5304"/>
                  <a:pt x="878" y="5293"/>
                </a:cubicBezTo>
                <a:cubicBezTo>
                  <a:pt x="878" y="5306"/>
                  <a:pt x="865" y="5299"/>
                  <a:pt x="865" y="5299"/>
                </a:cubicBezTo>
                <a:cubicBezTo>
                  <a:pt x="833" y="5357"/>
                  <a:pt x="840" y="5351"/>
                  <a:pt x="782" y="5363"/>
                </a:cubicBezTo>
                <a:cubicBezTo>
                  <a:pt x="757" y="5370"/>
                  <a:pt x="730" y="5382"/>
                  <a:pt x="698" y="5395"/>
                </a:cubicBezTo>
                <a:cubicBezTo>
                  <a:pt x="705" y="5376"/>
                  <a:pt x="730" y="5357"/>
                  <a:pt x="757" y="5370"/>
                </a:cubicBezTo>
                <a:cubicBezTo>
                  <a:pt x="782" y="5332"/>
                  <a:pt x="814" y="5306"/>
                  <a:pt x="846" y="5287"/>
                </a:cubicBezTo>
                <a:cubicBezTo>
                  <a:pt x="848" y="5286"/>
                  <a:pt x="850" y="5286"/>
                  <a:pt x="852" y="5286"/>
                </a:cubicBezTo>
                <a:close/>
                <a:moveTo>
                  <a:pt x="7079" y="5280"/>
                </a:moveTo>
                <a:cubicBezTo>
                  <a:pt x="7093" y="5280"/>
                  <a:pt x="7079" y="5299"/>
                  <a:pt x="7079" y="5299"/>
                </a:cubicBezTo>
                <a:cubicBezTo>
                  <a:pt x="7066" y="5306"/>
                  <a:pt x="7066" y="5299"/>
                  <a:pt x="7053" y="5293"/>
                </a:cubicBezTo>
                <a:cubicBezTo>
                  <a:pt x="7060" y="5287"/>
                  <a:pt x="7073" y="5293"/>
                  <a:pt x="7079" y="5287"/>
                </a:cubicBezTo>
                <a:cubicBezTo>
                  <a:pt x="7079" y="5287"/>
                  <a:pt x="7079" y="5287"/>
                  <a:pt x="7079" y="5280"/>
                </a:cubicBezTo>
                <a:close/>
                <a:moveTo>
                  <a:pt x="6549" y="5274"/>
                </a:moveTo>
                <a:cubicBezTo>
                  <a:pt x="6553" y="5274"/>
                  <a:pt x="6558" y="5276"/>
                  <a:pt x="6563" y="5280"/>
                </a:cubicBezTo>
                <a:cubicBezTo>
                  <a:pt x="6563" y="5306"/>
                  <a:pt x="6543" y="5306"/>
                  <a:pt x="6524" y="5306"/>
                </a:cubicBezTo>
                <a:cubicBezTo>
                  <a:pt x="6524" y="5291"/>
                  <a:pt x="6535" y="5274"/>
                  <a:pt x="6549" y="5274"/>
                </a:cubicBezTo>
                <a:close/>
                <a:moveTo>
                  <a:pt x="7338" y="5268"/>
                </a:moveTo>
                <a:cubicBezTo>
                  <a:pt x="7338" y="5268"/>
                  <a:pt x="7338" y="5280"/>
                  <a:pt x="7351" y="5280"/>
                </a:cubicBezTo>
                <a:cubicBezTo>
                  <a:pt x="7357" y="5299"/>
                  <a:pt x="7331" y="5293"/>
                  <a:pt x="7338" y="5312"/>
                </a:cubicBezTo>
                <a:cubicBezTo>
                  <a:pt x="7306" y="5287"/>
                  <a:pt x="7281" y="5344"/>
                  <a:pt x="7261" y="5363"/>
                </a:cubicBezTo>
                <a:cubicBezTo>
                  <a:pt x="7261" y="5363"/>
                  <a:pt x="7261" y="5363"/>
                  <a:pt x="7222" y="5363"/>
                </a:cubicBezTo>
                <a:cubicBezTo>
                  <a:pt x="7241" y="5325"/>
                  <a:pt x="7319" y="5313"/>
                  <a:pt x="7338" y="5268"/>
                </a:cubicBezTo>
                <a:close/>
                <a:moveTo>
                  <a:pt x="6401" y="5268"/>
                </a:moveTo>
                <a:cubicBezTo>
                  <a:pt x="6415" y="5268"/>
                  <a:pt x="6401" y="5293"/>
                  <a:pt x="6408" y="5299"/>
                </a:cubicBezTo>
                <a:cubicBezTo>
                  <a:pt x="6401" y="5299"/>
                  <a:pt x="6401" y="5287"/>
                  <a:pt x="6388" y="5287"/>
                </a:cubicBezTo>
                <a:cubicBezTo>
                  <a:pt x="6381" y="5274"/>
                  <a:pt x="6401" y="5280"/>
                  <a:pt x="6401" y="5268"/>
                </a:cubicBezTo>
                <a:close/>
                <a:moveTo>
                  <a:pt x="5994" y="5268"/>
                </a:moveTo>
                <a:cubicBezTo>
                  <a:pt x="6014" y="5280"/>
                  <a:pt x="5988" y="5312"/>
                  <a:pt x="5988" y="5325"/>
                </a:cubicBezTo>
                <a:cubicBezTo>
                  <a:pt x="5956" y="5313"/>
                  <a:pt x="5994" y="5287"/>
                  <a:pt x="5994" y="5268"/>
                </a:cubicBezTo>
                <a:close/>
                <a:moveTo>
                  <a:pt x="1564" y="5254"/>
                </a:moveTo>
                <a:cubicBezTo>
                  <a:pt x="1525" y="5268"/>
                  <a:pt x="1525" y="5325"/>
                  <a:pt x="1480" y="5331"/>
                </a:cubicBezTo>
                <a:cubicBezTo>
                  <a:pt x="1519" y="5350"/>
                  <a:pt x="1557" y="5299"/>
                  <a:pt x="1564" y="5254"/>
                </a:cubicBezTo>
                <a:close/>
                <a:moveTo>
                  <a:pt x="7467" y="5248"/>
                </a:moveTo>
                <a:cubicBezTo>
                  <a:pt x="7455" y="5254"/>
                  <a:pt x="7455" y="5280"/>
                  <a:pt x="7474" y="5280"/>
                </a:cubicBezTo>
                <a:cubicBezTo>
                  <a:pt x="7480" y="5267"/>
                  <a:pt x="7480" y="5248"/>
                  <a:pt x="7467" y="5248"/>
                </a:cubicBezTo>
                <a:close/>
                <a:moveTo>
                  <a:pt x="6705" y="5248"/>
                </a:moveTo>
                <a:cubicBezTo>
                  <a:pt x="6705" y="5254"/>
                  <a:pt x="6693" y="5280"/>
                  <a:pt x="6705" y="5280"/>
                </a:cubicBezTo>
                <a:cubicBezTo>
                  <a:pt x="6705" y="5267"/>
                  <a:pt x="6724" y="5267"/>
                  <a:pt x="6718" y="5254"/>
                </a:cubicBezTo>
                <a:cubicBezTo>
                  <a:pt x="6711" y="5254"/>
                  <a:pt x="6711" y="5248"/>
                  <a:pt x="6705" y="5248"/>
                </a:cubicBezTo>
                <a:close/>
                <a:moveTo>
                  <a:pt x="6892" y="5242"/>
                </a:moveTo>
                <a:cubicBezTo>
                  <a:pt x="6879" y="5242"/>
                  <a:pt x="6873" y="5249"/>
                  <a:pt x="6866" y="5261"/>
                </a:cubicBezTo>
                <a:cubicBezTo>
                  <a:pt x="6873" y="5261"/>
                  <a:pt x="6880" y="5261"/>
                  <a:pt x="6886" y="5268"/>
                </a:cubicBezTo>
                <a:cubicBezTo>
                  <a:pt x="6886" y="5261"/>
                  <a:pt x="6892" y="5254"/>
                  <a:pt x="6892" y="5242"/>
                </a:cubicBezTo>
                <a:close/>
                <a:moveTo>
                  <a:pt x="1518" y="5238"/>
                </a:moveTo>
                <a:cubicBezTo>
                  <a:pt x="1491" y="5239"/>
                  <a:pt x="1461" y="5253"/>
                  <a:pt x="1441" y="5268"/>
                </a:cubicBezTo>
                <a:cubicBezTo>
                  <a:pt x="1434" y="5287"/>
                  <a:pt x="1460" y="5274"/>
                  <a:pt x="1461" y="5287"/>
                </a:cubicBezTo>
                <a:cubicBezTo>
                  <a:pt x="1486" y="5281"/>
                  <a:pt x="1551" y="5268"/>
                  <a:pt x="1545" y="5242"/>
                </a:cubicBezTo>
                <a:cubicBezTo>
                  <a:pt x="1537" y="5239"/>
                  <a:pt x="1528" y="5238"/>
                  <a:pt x="1518" y="5238"/>
                </a:cubicBezTo>
                <a:close/>
                <a:moveTo>
                  <a:pt x="6220" y="5216"/>
                </a:moveTo>
                <a:cubicBezTo>
                  <a:pt x="6240" y="5223"/>
                  <a:pt x="6240" y="5235"/>
                  <a:pt x="6246" y="5249"/>
                </a:cubicBezTo>
                <a:cubicBezTo>
                  <a:pt x="6240" y="5255"/>
                  <a:pt x="6220" y="5255"/>
                  <a:pt x="6214" y="5268"/>
                </a:cubicBezTo>
                <a:cubicBezTo>
                  <a:pt x="6208" y="5261"/>
                  <a:pt x="6208" y="5242"/>
                  <a:pt x="6208" y="5229"/>
                </a:cubicBezTo>
                <a:cubicBezTo>
                  <a:pt x="6208" y="5223"/>
                  <a:pt x="6220" y="5229"/>
                  <a:pt x="6220" y="5216"/>
                </a:cubicBezTo>
                <a:close/>
                <a:moveTo>
                  <a:pt x="7177" y="5204"/>
                </a:moveTo>
                <a:cubicBezTo>
                  <a:pt x="7144" y="5204"/>
                  <a:pt x="7138" y="5223"/>
                  <a:pt x="7118" y="5230"/>
                </a:cubicBezTo>
                <a:cubicBezTo>
                  <a:pt x="7138" y="5223"/>
                  <a:pt x="7138" y="5242"/>
                  <a:pt x="7151" y="5242"/>
                </a:cubicBezTo>
                <a:cubicBezTo>
                  <a:pt x="7151" y="5216"/>
                  <a:pt x="7177" y="5223"/>
                  <a:pt x="7177" y="5204"/>
                </a:cubicBezTo>
                <a:close/>
                <a:moveTo>
                  <a:pt x="6723" y="5196"/>
                </a:moveTo>
                <a:cubicBezTo>
                  <a:pt x="6701" y="5195"/>
                  <a:pt x="6679" y="5212"/>
                  <a:pt x="6679" y="5235"/>
                </a:cubicBezTo>
                <a:cubicBezTo>
                  <a:pt x="6718" y="5242"/>
                  <a:pt x="6731" y="5223"/>
                  <a:pt x="6744" y="5204"/>
                </a:cubicBezTo>
                <a:cubicBezTo>
                  <a:pt x="6737" y="5199"/>
                  <a:pt x="6730" y="5196"/>
                  <a:pt x="6723" y="5196"/>
                </a:cubicBezTo>
                <a:close/>
                <a:moveTo>
                  <a:pt x="1251" y="5189"/>
                </a:moveTo>
                <a:cubicBezTo>
                  <a:pt x="1246" y="5189"/>
                  <a:pt x="1241" y="5192"/>
                  <a:pt x="1234" y="5204"/>
                </a:cubicBezTo>
                <a:cubicBezTo>
                  <a:pt x="1234" y="5204"/>
                  <a:pt x="1234" y="5204"/>
                  <a:pt x="1247" y="5204"/>
                </a:cubicBezTo>
                <a:cubicBezTo>
                  <a:pt x="1241" y="5229"/>
                  <a:pt x="1260" y="5223"/>
                  <a:pt x="1267" y="5235"/>
                </a:cubicBezTo>
                <a:cubicBezTo>
                  <a:pt x="1279" y="5235"/>
                  <a:pt x="1286" y="5223"/>
                  <a:pt x="1293" y="5210"/>
                </a:cubicBezTo>
                <a:cubicBezTo>
                  <a:pt x="1273" y="5229"/>
                  <a:pt x="1265" y="5191"/>
                  <a:pt x="1251" y="5189"/>
                </a:cubicBezTo>
                <a:close/>
                <a:moveTo>
                  <a:pt x="1187" y="5159"/>
                </a:moveTo>
                <a:cubicBezTo>
                  <a:pt x="1147" y="5157"/>
                  <a:pt x="1112" y="5182"/>
                  <a:pt x="1086" y="5203"/>
                </a:cubicBezTo>
                <a:cubicBezTo>
                  <a:pt x="1098" y="5223"/>
                  <a:pt x="1086" y="5229"/>
                  <a:pt x="1092" y="5242"/>
                </a:cubicBezTo>
                <a:cubicBezTo>
                  <a:pt x="1125" y="5204"/>
                  <a:pt x="1170" y="5184"/>
                  <a:pt x="1215" y="5164"/>
                </a:cubicBezTo>
                <a:cubicBezTo>
                  <a:pt x="1206" y="5161"/>
                  <a:pt x="1196" y="5159"/>
                  <a:pt x="1187" y="5159"/>
                </a:cubicBezTo>
                <a:close/>
                <a:moveTo>
                  <a:pt x="1105" y="5152"/>
                </a:moveTo>
                <a:cubicBezTo>
                  <a:pt x="1098" y="5159"/>
                  <a:pt x="1086" y="5165"/>
                  <a:pt x="1085" y="5178"/>
                </a:cubicBezTo>
                <a:cubicBezTo>
                  <a:pt x="1092" y="5178"/>
                  <a:pt x="1092" y="5184"/>
                  <a:pt x="1105" y="5184"/>
                </a:cubicBezTo>
                <a:cubicBezTo>
                  <a:pt x="1105" y="5178"/>
                  <a:pt x="1117" y="5152"/>
                  <a:pt x="1105" y="5152"/>
                </a:cubicBezTo>
                <a:close/>
                <a:moveTo>
                  <a:pt x="7500" y="5126"/>
                </a:moveTo>
                <a:cubicBezTo>
                  <a:pt x="7507" y="5133"/>
                  <a:pt x="7513" y="5133"/>
                  <a:pt x="7519" y="5133"/>
                </a:cubicBezTo>
                <a:cubicBezTo>
                  <a:pt x="7519" y="5152"/>
                  <a:pt x="7500" y="5152"/>
                  <a:pt x="7493" y="5171"/>
                </a:cubicBezTo>
                <a:cubicBezTo>
                  <a:pt x="7486" y="5171"/>
                  <a:pt x="7480" y="5165"/>
                  <a:pt x="7474" y="5165"/>
                </a:cubicBezTo>
                <a:cubicBezTo>
                  <a:pt x="7474" y="5146"/>
                  <a:pt x="7493" y="5146"/>
                  <a:pt x="7500" y="5126"/>
                </a:cubicBezTo>
                <a:close/>
                <a:moveTo>
                  <a:pt x="7305" y="5120"/>
                </a:moveTo>
                <a:cubicBezTo>
                  <a:pt x="7305" y="5126"/>
                  <a:pt x="7305" y="5133"/>
                  <a:pt x="7298" y="5133"/>
                </a:cubicBezTo>
                <a:cubicBezTo>
                  <a:pt x="7298" y="5133"/>
                  <a:pt x="7292" y="5126"/>
                  <a:pt x="7292" y="5133"/>
                </a:cubicBezTo>
                <a:cubicBezTo>
                  <a:pt x="7298" y="5133"/>
                  <a:pt x="7298" y="5145"/>
                  <a:pt x="7298" y="5152"/>
                </a:cubicBezTo>
                <a:cubicBezTo>
                  <a:pt x="7298" y="5152"/>
                  <a:pt x="7298" y="5152"/>
                  <a:pt x="7318" y="5152"/>
                </a:cubicBezTo>
                <a:cubicBezTo>
                  <a:pt x="7318" y="5145"/>
                  <a:pt x="7312" y="5139"/>
                  <a:pt x="7312" y="5133"/>
                </a:cubicBezTo>
                <a:cubicBezTo>
                  <a:pt x="7325" y="5139"/>
                  <a:pt x="7331" y="5133"/>
                  <a:pt x="7331" y="5120"/>
                </a:cubicBezTo>
                <a:lnTo>
                  <a:pt x="7305" y="5120"/>
                </a:lnTo>
                <a:close/>
                <a:moveTo>
                  <a:pt x="7699" y="5076"/>
                </a:moveTo>
                <a:cubicBezTo>
                  <a:pt x="7699" y="5076"/>
                  <a:pt x="7699" y="5082"/>
                  <a:pt x="7693" y="5082"/>
                </a:cubicBezTo>
                <a:cubicBezTo>
                  <a:pt x="7693" y="5076"/>
                  <a:pt x="7699" y="5076"/>
                  <a:pt x="7699" y="5076"/>
                </a:cubicBezTo>
                <a:close/>
                <a:moveTo>
                  <a:pt x="6426" y="5067"/>
                </a:moveTo>
                <a:cubicBezTo>
                  <a:pt x="6425" y="5067"/>
                  <a:pt x="6423" y="5067"/>
                  <a:pt x="6421" y="5069"/>
                </a:cubicBezTo>
                <a:cubicBezTo>
                  <a:pt x="6421" y="5069"/>
                  <a:pt x="6421" y="5069"/>
                  <a:pt x="6421" y="5082"/>
                </a:cubicBezTo>
                <a:cubicBezTo>
                  <a:pt x="6428" y="5095"/>
                  <a:pt x="6428" y="5082"/>
                  <a:pt x="6441" y="5082"/>
                </a:cubicBezTo>
                <a:cubicBezTo>
                  <a:pt x="6441" y="5082"/>
                  <a:pt x="6441" y="5082"/>
                  <a:pt x="6441" y="5069"/>
                </a:cubicBezTo>
                <a:cubicBezTo>
                  <a:pt x="6432" y="5069"/>
                  <a:pt x="6429" y="5067"/>
                  <a:pt x="6426" y="5067"/>
                </a:cubicBezTo>
                <a:close/>
                <a:moveTo>
                  <a:pt x="7881" y="5057"/>
                </a:moveTo>
                <a:cubicBezTo>
                  <a:pt x="7868" y="5082"/>
                  <a:pt x="7862" y="5089"/>
                  <a:pt x="7868" y="5121"/>
                </a:cubicBezTo>
                <a:cubicBezTo>
                  <a:pt x="7836" y="5121"/>
                  <a:pt x="7830" y="5146"/>
                  <a:pt x="7804" y="5152"/>
                </a:cubicBezTo>
                <a:cubicBezTo>
                  <a:pt x="7797" y="5146"/>
                  <a:pt x="7797" y="5127"/>
                  <a:pt x="7778" y="5127"/>
                </a:cubicBezTo>
                <a:cubicBezTo>
                  <a:pt x="7784" y="5140"/>
                  <a:pt x="7758" y="5153"/>
                  <a:pt x="7758" y="5178"/>
                </a:cubicBezTo>
                <a:cubicBezTo>
                  <a:pt x="7751" y="5172"/>
                  <a:pt x="7744" y="5172"/>
                  <a:pt x="7738" y="5172"/>
                </a:cubicBezTo>
                <a:cubicBezTo>
                  <a:pt x="7731" y="5147"/>
                  <a:pt x="7751" y="5178"/>
                  <a:pt x="7751" y="5153"/>
                </a:cubicBezTo>
                <a:cubicBezTo>
                  <a:pt x="7738" y="5140"/>
                  <a:pt x="7706" y="5166"/>
                  <a:pt x="7699" y="5178"/>
                </a:cubicBezTo>
                <a:cubicBezTo>
                  <a:pt x="7687" y="5165"/>
                  <a:pt x="7693" y="5159"/>
                  <a:pt x="7693" y="5133"/>
                </a:cubicBezTo>
                <a:cubicBezTo>
                  <a:pt x="7693" y="5133"/>
                  <a:pt x="7693" y="5140"/>
                  <a:pt x="7693" y="5146"/>
                </a:cubicBezTo>
                <a:cubicBezTo>
                  <a:pt x="7784" y="5140"/>
                  <a:pt x="7803" y="5076"/>
                  <a:pt x="7881" y="5057"/>
                </a:cubicBezTo>
                <a:close/>
                <a:moveTo>
                  <a:pt x="7716" y="5027"/>
                </a:moveTo>
                <a:cubicBezTo>
                  <a:pt x="7719" y="5026"/>
                  <a:pt x="7723" y="5028"/>
                  <a:pt x="7726" y="5031"/>
                </a:cubicBezTo>
                <a:cubicBezTo>
                  <a:pt x="7694" y="5037"/>
                  <a:pt x="7706" y="5063"/>
                  <a:pt x="7700" y="5076"/>
                </a:cubicBezTo>
                <a:cubicBezTo>
                  <a:pt x="7700" y="5069"/>
                  <a:pt x="7693" y="5069"/>
                  <a:pt x="7688" y="5062"/>
                </a:cubicBezTo>
                <a:cubicBezTo>
                  <a:pt x="7681" y="5056"/>
                  <a:pt x="7694" y="5050"/>
                  <a:pt x="7688" y="5043"/>
                </a:cubicBezTo>
                <a:cubicBezTo>
                  <a:pt x="7692" y="5039"/>
                  <a:pt x="7705" y="5027"/>
                  <a:pt x="7716" y="5027"/>
                </a:cubicBezTo>
                <a:close/>
                <a:moveTo>
                  <a:pt x="6014" y="5012"/>
                </a:moveTo>
                <a:cubicBezTo>
                  <a:pt x="5988" y="5018"/>
                  <a:pt x="5956" y="5018"/>
                  <a:pt x="5949" y="5043"/>
                </a:cubicBezTo>
                <a:cubicBezTo>
                  <a:pt x="5982" y="5043"/>
                  <a:pt x="6008" y="5037"/>
                  <a:pt x="6014" y="5012"/>
                </a:cubicBezTo>
                <a:close/>
                <a:moveTo>
                  <a:pt x="6589" y="5003"/>
                </a:moveTo>
                <a:cubicBezTo>
                  <a:pt x="6601" y="5003"/>
                  <a:pt x="6598" y="5017"/>
                  <a:pt x="6609" y="5017"/>
                </a:cubicBezTo>
                <a:cubicBezTo>
                  <a:pt x="6602" y="5031"/>
                  <a:pt x="6589" y="5037"/>
                  <a:pt x="6589" y="5056"/>
                </a:cubicBezTo>
                <a:cubicBezTo>
                  <a:pt x="6563" y="5043"/>
                  <a:pt x="6602" y="5031"/>
                  <a:pt x="6583" y="5005"/>
                </a:cubicBezTo>
                <a:cubicBezTo>
                  <a:pt x="6585" y="5004"/>
                  <a:pt x="6587" y="5004"/>
                  <a:pt x="6589" y="5003"/>
                </a:cubicBezTo>
                <a:close/>
                <a:moveTo>
                  <a:pt x="5337" y="4998"/>
                </a:moveTo>
                <a:cubicBezTo>
                  <a:pt x="5329" y="4998"/>
                  <a:pt x="5319" y="4999"/>
                  <a:pt x="5304" y="4999"/>
                </a:cubicBezTo>
                <a:cubicBezTo>
                  <a:pt x="5298" y="5019"/>
                  <a:pt x="5304" y="5032"/>
                  <a:pt x="5311" y="5044"/>
                </a:cubicBezTo>
                <a:cubicBezTo>
                  <a:pt x="5297" y="5044"/>
                  <a:pt x="5297" y="5057"/>
                  <a:pt x="5291" y="5057"/>
                </a:cubicBezTo>
                <a:cubicBezTo>
                  <a:pt x="5291" y="5044"/>
                  <a:pt x="5284" y="5038"/>
                  <a:pt x="5271" y="5038"/>
                </a:cubicBezTo>
                <a:cubicBezTo>
                  <a:pt x="5265" y="5057"/>
                  <a:pt x="5271" y="5063"/>
                  <a:pt x="5277" y="5069"/>
                </a:cubicBezTo>
                <a:cubicBezTo>
                  <a:pt x="5265" y="5082"/>
                  <a:pt x="5246" y="5082"/>
                  <a:pt x="5226" y="5095"/>
                </a:cubicBezTo>
                <a:cubicBezTo>
                  <a:pt x="5239" y="5121"/>
                  <a:pt x="5220" y="5127"/>
                  <a:pt x="5200" y="5133"/>
                </a:cubicBezTo>
                <a:cubicBezTo>
                  <a:pt x="5200" y="5153"/>
                  <a:pt x="5206" y="5153"/>
                  <a:pt x="5206" y="5172"/>
                </a:cubicBezTo>
                <a:cubicBezTo>
                  <a:pt x="5187" y="5172"/>
                  <a:pt x="5194" y="5191"/>
                  <a:pt x="5174" y="5191"/>
                </a:cubicBezTo>
                <a:cubicBezTo>
                  <a:pt x="5174" y="5185"/>
                  <a:pt x="5168" y="5185"/>
                  <a:pt x="5168" y="5191"/>
                </a:cubicBezTo>
                <a:cubicBezTo>
                  <a:pt x="5180" y="5197"/>
                  <a:pt x="5187" y="5204"/>
                  <a:pt x="5213" y="5204"/>
                </a:cubicBezTo>
                <a:cubicBezTo>
                  <a:pt x="5265" y="5146"/>
                  <a:pt x="5348" y="5127"/>
                  <a:pt x="5388" y="5056"/>
                </a:cubicBezTo>
                <a:cubicBezTo>
                  <a:pt x="5363" y="5056"/>
                  <a:pt x="5363" y="5088"/>
                  <a:pt x="5343" y="5095"/>
                </a:cubicBezTo>
                <a:cubicBezTo>
                  <a:pt x="5350" y="5076"/>
                  <a:pt x="5330" y="5082"/>
                  <a:pt x="5330" y="5069"/>
                </a:cubicBezTo>
                <a:cubicBezTo>
                  <a:pt x="5343" y="5051"/>
                  <a:pt x="5363" y="5037"/>
                  <a:pt x="5369" y="5012"/>
                </a:cubicBezTo>
                <a:cubicBezTo>
                  <a:pt x="5357" y="5000"/>
                  <a:pt x="5350" y="4998"/>
                  <a:pt x="5337" y="4998"/>
                </a:cubicBezTo>
                <a:close/>
                <a:moveTo>
                  <a:pt x="6705" y="4986"/>
                </a:moveTo>
                <a:cubicBezTo>
                  <a:pt x="6711" y="5000"/>
                  <a:pt x="6720" y="5001"/>
                  <a:pt x="6729" y="4995"/>
                </a:cubicBezTo>
                <a:lnTo>
                  <a:pt x="6730" y="4994"/>
                </a:lnTo>
                <a:lnTo>
                  <a:pt x="6729" y="4996"/>
                </a:lnTo>
                <a:cubicBezTo>
                  <a:pt x="6726" y="5003"/>
                  <a:pt x="6726" y="5012"/>
                  <a:pt x="6731" y="5024"/>
                </a:cubicBezTo>
                <a:cubicBezTo>
                  <a:pt x="6719" y="5024"/>
                  <a:pt x="6699" y="5017"/>
                  <a:pt x="6699" y="5036"/>
                </a:cubicBezTo>
                <a:cubicBezTo>
                  <a:pt x="6679" y="5036"/>
                  <a:pt x="6699" y="5005"/>
                  <a:pt x="6679" y="5017"/>
                </a:cubicBezTo>
                <a:cubicBezTo>
                  <a:pt x="6685" y="5005"/>
                  <a:pt x="6685" y="4986"/>
                  <a:pt x="6705" y="4986"/>
                </a:cubicBezTo>
                <a:close/>
                <a:moveTo>
                  <a:pt x="6740" y="4985"/>
                </a:moveTo>
                <a:lnTo>
                  <a:pt x="6739" y="4985"/>
                </a:lnTo>
                <a:cubicBezTo>
                  <a:pt x="6737" y="4988"/>
                  <a:pt x="6735" y="4990"/>
                  <a:pt x="6732" y="4992"/>
                </a:cubicBezTo>
                <a:lnTo>
                  <a:pt x="6730" y="4994"/>
                </a:lnTo>
                <a:lnTo>
                  <a:pt x="6731" y="4992"/>
                </a:lnTo>
                <a:cubicBezTo>
                  <a:pt x="6733" y="4990"/>
                  <a:pt x="6734" y="4988"/>
                  <a:pt x="6737" y="4987"/>
                </a:cubicBezTo>
                <a:lnTo>
                  <a:pt x="6740" y="4985"/>
                </a:lnTo>
                <a:close/>
                <a:moveTo>
                  <a:pt x="7267" y="4967"/>
                </a:moveTo>
                <a:cubicBezTo>
                  <a:pt x="7255" y="4967"/>
                  <a:pt x="7235" y="4967"/>
                  <a:pt x="7235" y="4986"/>
                </a:cubicBezTo>
                <a:cubicBezTo>
                  <a:pt x="7254" y="4986"/>
                  <a:pt x="7267" y="4979"/>
                  <a:pt x="7267" y="4967"/>
                </a:cubicBezTo>
                <a:close/>
                <a:moveTo>
                  <a:pt x="5762" y="4967"/>
                </a:moveTo>
                <a:cubicBezTo>
                  <a:pt x="5743" y="4967"/>
                  <a:pt x="5730" y="4979"/>
                  <a:pt x="5743" y="4992"/>
                </a:cubicBezTo>
                <a:cubicBezTo>
                  <a:pt x="5756" y="4992"/>
                  <a:pt x="5762" y="4986"/>
                  <a:pt x="5762" y="4967"/>
                </a:cubicBezTo>
                <a:close/>
                <a:moveTo>
                  <a:pt x="6776" y="4960"/>
                </a:moveTo>
                <a:cubicBezTo>
                  <a:pt x="6776" y="4966"/>
                  <a:pt x="6770" y="4972"/>
                  <a:pt x="6770" y="4979"/>
                </a:cubicBezTo>
                <a:cubicBezTo>
                  <a:pt x="6758" y="4979"/>
                  <a:pt x="6748" y="4981"/>
                  <a:pt x="6740" y="4985"/>
                </a:cubicBezTo>
                <a:lnTo>
                  <a:pt x="6740" y="4985"/>
                </a:lnTo>
                <a:lnTo>
                  <a:pt x="6742" y="4981"/>
                </a:lnTo>
                <a:cubicBezTo>
                  <a:pt x="6747" y="4974"/>
                  <a:pt x="6750" y="4966"/>
                  <a:pt x="6750" y="4961"/>
                </a:cubicBezTo>
                <a:cubicBezTo>
                  <a:pt x="6770" y="4967"/>
                  <a:pt x="6764" y="4967"/>
                  <a:pt x="6776" y="4960"/>
                </a:cubicBezTo>
                <a:close/>
                <a:moveTo>
                  <a:pt x="5749" y="4948"/>
                </a:moveTo>
                <a:cubicBezTo>
                  <a:pt x="5736" y="4948"/>
                  <a:pt x="5716" y="4948"/>
                  <a:pt x="5716" y="4967"/>
                </a:cubicBezTo>
                <a:cubicBezTo>
                  <a:pt x="5736" y="4967"/>
                  <a:pt x="5743" y="4961"/>
                  <a:pt x="5749" y="4948"/>
                </a:cubicBezTo>
                <a:close/>
                <a:moveTo>
                  <a:pt x="1099" y="4936"/>
                </a:moveTo>
                <a:cubicBezTo>
                  <a:pt x="1113" y="4935"/>
                  <a:pt x="1127" y="4938"/>
                  <a:pt x="1137" y="4942"/>
                </a:cubicBezTo>
                <a:cubicBezTo>
                  <a:pt x="1131" y="4961"/>
                  <a:pt x="1098" y="4961"/>
                  <a:pt x="1066" y="4954"/>
                </a:cubicBezTo>
                <a:cubicBezTo>
                  <a:pt x="1072" y="4942"/>
                  <a:pt x="1085" y="4937"/>
                  <a:pt x="1099" y="4936"/>
                </a:cubicBezTo>
                <a:close/>
                <a:moveTo>
                  <a:pt x="5788" y="4923"/>
                </a:moveTo>
                <a:cubicBezTo>
                  <a:pt x="5788" y="4929"/>
                  <a:pt x="5775" y="4929"/>
                  <a:pt x="5769" y="4929"/>
                </a:cubicBezTo>
                <a:cubicBezTo>
                  <a:pt x="5769" y="4942"/>
                  <a:pt x="5769" y="4954"/>
                  <a:pt x="5781" y="4954"/>
                </a:cubicBezTo>
                <a:cubicBezTo>
                  <a:pt x="5781" y="4935"/>
                  <a:pt x="5807" y="4929"/>
                  <a:pt x="5788" y="4923"/>
                </a:cubicBezTo>
                <a:close/>
                <a:moveTo>
                  <a:pt x="7706" y="4909"/>
                </a:moveTo>
                <a:cubicBezTo>
                  <a:pt x="7693" y="4916"/>
                  <a:pt x="7661" y="4909"/>
                  <a:pt x="7668" y="4934"/>
                </a:cubicBezTo>
                <a:cubicBezTo>
                  <a:pt x="7680" y="4947"/>
                  <a:pt x="7680" y="4928"/>
                  <a:pt x="7700" y="4934"/>
                </a:cubicBezTo>
                <a:cubicBezTo>
                  <a:pt x="7700" y="4922"/>
                  <a:pt x="7706" y="4916"/>
                  <a:pt x="7706" y="4909"/>
                </a:cubicBezTo>
                <a:close/>
                <a:moveTo>
                  <a:pt x="6272" y="4909"/>
                </a:moveTo>
                <a:cubicBezTo>
                  <a:pt x="6253" y="4909"/>
                  <a:pt x="6240" y="4909"/>
                  <a:pt x="6240" y="4922"/>
                </a:cubicBezTo>
                <a:cubicBezTo>
                  <a:pt x="6253" y="4922"/>
                  <a:pt x="6266" y="4928"/>
                  <a:pt x="6272" y="4909"/>
                </a:cubicBezTo>
                <a:close/>
                <a:moveTo>
                  <a:pt x="7079" y="4904"/>
                </a:moveTo>
                <a:cubicBezTo>
                  <a:pt x="7073" y="4923"/>
                  <a:pt x="7073" y="4936"/>
                  <a:pt x="7079" y="4955"/>
                </a:cubicBezTo>
                <a:cubicBezTo>
                  <a:pt x="7061" y="4955"/>
                  <a:pt x="7041" y="4961"/>
                  <a:pt x="7034" y="4974"/>
                </a:cubicBezTo>
                <a:cubicBezTo>
                  <a:pt x="7027" y="4993"/>
                  <a:pt x="7053" y="4980"/>
                  <a:pt x="7047" y="4999"/>
                </a:cubicBezTo>
                <a:cubicBezTo>
                  <a:pt x="7021" y="5006"/>
                  <a:pt x="7015" y="5024"/>
                  <a:pt x="6982" y="5024"/>
                </a:cubicBezTo>
                <a:cubicBezTo>
                  <a:pt x="6976" y="5037"/>
                  <a:pt x="7002" y="5050"/>
                  <a:pt x="6982" y="5050"/>
                </a:cubicBezTo>
                <a:cubicBezTo>
                  <a:pt x="6970" y="5037"/>
                  <a:pt x="6937" y="5043"/>
                  <a:pt x="6931" y="5056"/>
                </a:cubicBezTo>
                <a:cubicBezTo>
                  <a:pt x="6925" y="5088"/>
                  <a:pt x="6951" y="5088"/>
                  <a:pt x="6951" y="5114"/>
                </a:cubicBezTo>
                <a:cubicBezTo>
                  <a:pt x="6951" y="5146"/>
                  <a:pt x="6918" y="5146"/>
                  <a:pt x="6912" y="5173"/>
                </a:cubicBezTo>
                <a:cubicBezTo>
                  <a:pt x="6983" y="5167"/>
                  <a:pt x="7002" y="5103"/>
                  <a:pt x="7028" y="5051"/>
                </a:cubicBezTo>
                <a:cubicBezTo>
                  <a:pt x="7042" y="5058"/>
                  <a:pt x="7042" y="5070"/>
                  <a:pt x="7054" y="5070"/>
                </a:cubicBezTo>
                <a:cubicBezTo>
                  <a:pt x="7119" y="5051"/>
                  <a:pt x="7125" y="4980"/>
                  <a:pt x="7190" y="4955"/>
                </a:cubicBezTo>
                <a:cubicBezTo>
                  <a:pt x="7196" y="4935"/>
                  <a:pt x="7184" y="4923"/>
                  <a:pt x="7184" y="4904"/>
                </a:cubicBezTo>
                <a:cubicBezTo>
                  <a:pt x="7145" y="4910"/>
                  <a:pt x="7158" y="4916"/>
                  <a:pt x="7125" y="4904"/>
                </a:cubicBezTo>
                <a:cubicBezTo>
                  <a:pt x="7125" y="4923"/>
                  <a:pt x="7125" y="4949"/>
                  <a:pt x="7099" y="4949"/>
                </a:cubicBezTo>
                <a:cubicBezTo>
                  <a:pt x="7112" y="4935"/>
                  <a:pt x="7099" y="4923"/>
                  <a:pt x="7099" y="4904"/>
                </a:cubicBezTo>
                <a:cubicBezTo>
                  <a:pt x="7099" y="4904"/>
                  <a:pt x="7099" y="4904"/>
                  <a:pt x="7079" y="4904"/>
                </a:cubicBezTo>
                <a:close/>
                <a:moveTo>
                  <a:pt x="7506" y="4897"/>
                </a:moveTo>
                <a:cubicBezTo>
                  <a:pt x="7467" y="4897"/>
                  <a:pt x="7448" y="4942"/>
                  <a:pt x="7461" y="4967"/>
                </a:cubicBezTo>
                <a:cubicBezTo>
                  <a:pt x="7487" y="4961"/>
                  <a:pt x="7487" y="4922"/>
                  <a:pt x="7506" y="4897"/>
                </a:cubicBezTo>
                <a:close/>
                <a:moveTo>
                  <a:pt x="6873" y="4897"/>
                </a:moveTo>
                <a:cubicBezTo>
                  <a:pt x="6873" y="4897"/>
                  <a:pt x="6873" y="4897"/>
                  <a:pt x="6873" y="4922"/>
                </a:cubicBezTo>
                <a:cubicBezTo>
                  <a:pt x="6886" y="4922"/>
                  <a:pt x="6892" y="4922"/>
                  <a:pt x="6899" y="4916"/>
                </a:cubicBezTo>
                <a:cubicBezTo>
                  <a:pt x="6899" y="4903"/>
                  <a:pt x="6886" y="4897"/>
                  <a:pt x="6873" y="4897"/>
                </a:cubicBezTo>
                <a:close/>
                <a:moveTo>
                  <a:pt x="6059" y="4878"/>
                </a:moveTo>
                <a:cubicBezTo>
                  <a:pt x="6034" y="4884"/>
                  <a:pt x="6027" y="4897"/>
                  <a:pt x="6014" y="4909"/>
                </a:cubicBezTo>
                <a:cubicBezTo>
                  <a:pt x="6033" y="4916"/>
                  <a:pt x="6027" y="4954"/>
                  <a:pt x="6021" y="4967"/>
                </a:cubicBezTo>
                <a:cubicBezTo>
                  <a:pt x="6039" y="4979"/>
                  <a:pt x="6053" y="4954"/>
                  <a:pt x="6059" y="4968"/>
                </a:cubicBezTo>
                <a:cubicBezTo>
                  <a:pt x="6059" y="4987"/>
                  <a:pt x="6027" y="4980"/>
                  <a:pt x="6027" y="4999"/>
                </a:cubicBezTo>
                <a:cubicBezTo>
                  <a:pt x="6033" y="5006"/>
                  <a:pt x="6046" y="5012"/>
                  <a:pt x="6066" y="5012"/>
                </a:cubicBezTo>
                <a:cubicBezTo>
                  <a:pt x="6092" y="4987"/>
                  <a:pt x="6150" y="4993"/>
                  <a:pt x="6156" y="4942"/>
                </a:cubicBezTo>
                <a:cubicBezTo>
                  <a:pt x="6137" y="4923"/>
                  <a:pt x="6111" y="4942"/>
                  <a:pt x="6098" y="4954"/>
                </a:cubicBezTo>
                <a:cubicBezTo>
                  <a:pt x="6092" y="4928"/>
                  <a:pt x="6059" y="4922"/>
                  <a:pt x="6047" y="4903"/>
                </a:cubicBezTo>
                <a:cubicBezTo>
                  <a:pt x="6053" y="4903"/>
                  <a:pt x="6059" y="4897"/>
                  <a:pt x="6059" y="4878"/>
                </a:cubicBezTo>
                <a:close/>
                <a:moveTo>
                  <a:pt x="7294" y="4857"/>
                </a:moveTo>
                <a:cubicBezTo>
                  <a:pt x="7282" y="4856"/>
                  <a:pt x="7262" y="4871"/>
                  <a:pt x="7241" y="4871"/>
                </a:cubicBezTo>
                <a:cubicBezTo>
                  <a:pt x="7235" y="4884"/>
                  <a:pt x="7254" y="4884"/>
                  <a:pt x="7248" y="4897"/>
                </a:cubicBezTo>
                <a:cubicBezTo>
                  <a:pt x="7280" y="4890"/>
                  <a:pt x="7286" y="4884"/>
                  <a:pt x="7306" y="4884"/>
                </a:cubicBezTo>
                <a:cubicBezTo>
                  <a:pt x="7306" y="4865"/>
                  <a:pt x="7302" y="4858"/>
                  <a:pt x="7294" y="4857"/>
                </a:cubicBezTo>
                <a:close/>
                <a:moveTo>
                  <a:pt x="6847" y="4857"/>
                </a:moveTo>
                <a:cubicBezTo>
                  <a:pt x="6782" y="4889"/>
                  <a:pt x="6718" y="4934"/>
                  <a:pt x="6659" y="4979"/>
                </a:cubicBezTo>
                <a:cubicBezTo>
                  <a:pt x="6666" y="5004"/>
                  <a:pt x="6659" y="5036"/>
                  <a:pt x="6679" y="5049"/>
                </a:cubicBezTo>
                <a:cubicBezTo>
                  <a:pt x="6654" y="5049"/>
                  <a:pt x="6666" y="5062"/>
                  <a:pt x="6666" y="5074"/>
                </a:cubicBezTo>
                <a:cubicBezTo>
                  <a:pt x="6647" y="5087"/>
                  <a:pt x="6621" y="5081"/>
                  <a:pt x="6602" y="5093"/>
                </a:cubicBezTo>
                <a:cubicBezTo>
                  <a:pt x="6595" y="5106"/>
                  <a:pt x="6628" y="5112"/>
                  <a:pt x="6608" y="5118"/>
                </a:cubicBezTo>
                <a:cubicBezTo>
                  <a:pt x="6608" y="5118"/>
                  <a:pt x="6608" y="5118"/>
                  <a:pt x="6582" y="5118"/>
                </a:cubicBezTo>
                <a:cubicBezTo>
                  <a:pt x="6589" y="5099"/>
                  <a:pt x="6576" y="5093"/>
                  <a:pt x="6569" y="5087"/>
                </a:cubicBezTo>
                <a:cubicBezTo>
                  <a:pt x="6621" y="5074"/>
                  <a:pt x="6666" y="5023"/>
                  <a:pt x="6628" y="4972"/>
                </a:cubicBezTo>
                <a:cubicBezTo>
                  <a:pt x="6641" y="4972"/>
                  <a:pt x="6641" y="4984"/>
                  <a:pt x="6654" y="4978"/>
                </a:cubicBezTo>
                <a:cubicBezTo>
                  <a:pt x="6648" y="4952"/>
                  <a:pt x="6654" y="4958"/>
                  <a:pt x="6654" y="4933"/>
                </a:cubicBezTo>
                <a:cubicBezTo>
                  <a:pt x="6641" y="4933"/>
                  <a:pt x="6628" y="4933"/>
                  <a:pt x="6621" y="4927"/>
                </a:cubicBezTo>
                <a:cubicBezTo>
                  <a:pt x="6595" y="4940"/>
                  <a:pt x="6602" y="4984"/>
                  <a:pt x="6563" y="4972"/>
                </a:cubicBezTo>
                <a:cubicBezTo>
                  <a:pt x="6557" y="4998"/>
                  <a:pt x="6550" y="5023"/>
                  <a:pt x="6524" y="5029"/>
                </a:cubicBezTo>
                <a:cubicBezTo>
                  <a:pt x="6524" y="5029"/>
                  <a:pt x="6524" y="5029"/>
                  <a:pt x="6524" y="5010"/>
                </a:cubicBezTo>
                <a:cubicBezTo>
                  <a:pt x="6505" y="5004"/>
                  <a:pt x="6498" y="5017"/>
                  <a:pt x="6486" y="5023"/>
                </a:cubicBezTo>
                <a:cubicBezTo>
                  <a:pt x="6479" y="5043"/>
                  <a:pt x="6486" y="5055"/>
                  <a:pt x="6492" y="5068"/>
                </a:cubicBezTo>
                <a:cubicBezTo>
                  <a:pt x="6441" y="5081"/>
                  <a:pt x="6447" y="5138"/>
                  <a:pt x="6415" y="5163"/>
                </a:cubicBezTo>
                <a:cubicBezTo>
                  <a:pt x="6382" y="5131"/>
                  <a:pt x="6370" y="5189"/>
                  <a:pt x="6350" y="5195"/>
                </a:cubicBezTo>
                <a:cubicBezTo>
                  <a:pt x="6331" y="5189"/>
                  <a:pt x="6331" y="5182"/>
                  <a:pt x="6311" y="5189"/>
                </a:cubicBezTo>
                <a:cubicBezTo>
                  <a:pt x="6317" y="5208"/>
                  <a:pt x="6305" y="5221"/>
                  <a:pt x="6305" y="5240"/>
                </a:cubicBezTo>
                <a:cubicBezTo>
                  <a:pt x="6325" y="5234"/>
                  <a:pt x="6325" y="5240"/>
                  <a:pt x="6331" y="5259"/>
                </a:cubicBezTo>
                <a:cubicBezTo>
                  <a:pt x="6318" y="5259"/>
                  <a:pt x="6292" y="5272"/>
                  <a:pt x="6286" y="5265"/>
                </a:cubicBezTo>
                <a:cubicBezTo>
                  <a:pt x="6292" y="5246"/>
                  <a:pt x="6298" y="5239"/>
                  <a:pt x="6298" y="5220"/>
                </a:cubicBezTo>
                <a:cubicBezTo>
                  <a:pt x="6260" y="5214"/>
                  <a:pt x="6305" y="5169"/>
                  <a:pt x="6298" y="5150"/>
                </a:cubicBezTo>
                <a:cubicBezTo>
                  <a:pt x="6305" y="5150"/>
                  <a:pt x="6305" y="5163"/>
                  <a:pt x="6311" y="5163"/>
                </a:cubicBezTo>
                <a:cubicBezTo>
                  <a:pt x="6317" y="5144"/>
                  <a:pt x="6343" y="5118"/>
                  <a:pt x="6337" y="5105"/>
                </a:cubicBezTo>
                <a:cubicBezTo>
                  <a:pt x="6318" y="5105"/>
                  <a:pt x="6312" y="5124"/>
                  <a:pt x="6292" y="5111"/>
                </a:cubicBezTo>
                <a:cubicBezTo>
                  <a:pt x="6298" y="5137"/>
                  <a:pt x="6285" y="5118"/>
                  <a:pt x="6272" y="5124"/>
                </a:cubicBezTo>
                <a:cubicBezTo>
                  <a:pt x="6266" y="5118"/>
                  <a:pt x="6291" y="5111"/>
                  <a:pt x="6279" y="5105"/>
                </a:cubicBezTo>
                <a:cubicBezTo>
                  <a:pt x="6272" y="5118"/>
                  <a:pt x="6259" y="5118"/>
                  <a:pt x="6246" y="5124"/>
                </a:cubicBezTo>
                <a:cubicBezTo>
                  <a:pt x="6260" y="5175"/>
                  <a:pt x="6201" y="5182"/>
                  <a:pt x="6169" y="5182"/>
                </a:cubicBezTo>
                <a:cubicBezTo>
                  <a:pt x="6169" y="5201"/>
                  <a:pt x="6182" y="5214"/>
                  <a:pt x="6195" y="5220"/>
                </a:cubicBezTo>
                <a:cubicBezTo>
                  <a:pt x="6163" y="5239"/>
                  <a:pt x="6156" y="5284"/>
                  <a:pt x="6124" y="5297"/>
                </a:cubicBezTo>
                <a:cubicBezTo>
                  <a:pt x="6124" y="5323"/>
                  <a:pt x="6130" y="5329"/>
                  <a:pt x="6118" y="5342"/>
                </a:cubicBezTo>
                <a:cubicBezTo>
                  <a:pt x="6118" y="5310"/>
                  <a:pt x="6111" y="5303"/>
                  <a:pt x="6085" y="5291"/>
                </a:cubicBezTo>
                <a:cubicBezTo>
                  <a:pt x="6111" y="5258"/>
                  <a:pt x="6201" y="5201"/>
                  <a:pt x="6130" y="5169"/>
                </a:cubicBezTo>
                <a:cubicBezTo>
                  <a:pt x="6104" y="5182"/>
                  <a:pt x="6124" y="5214"/>
                  <a:pt x="6104" y="5220"/>
                </a:cubicBezTo>
                <a:cubicBezTo>
                  <a:pt x="6111" y="5201"/>
                  <a:pt x="6085" y="5214"/>
                  <a:pt x="6092" y="5195"/>
                </a:cubicBezTo>
                <a:cubicBezTo>
                  <a:pt x="6034" y="5214"/>
                  <a:pt x="5982" y="5246"/>
                  <a:pt x="5937" y="5291"/>
                </a:cubicBezTo>
                <a:cubicBezTo>
                  <a:pt x="5944" y="5291"/>
                  <a:pt x="5957" y="5284"/>
                  <a:pt x="5957" y="5291"/>
                </a:cubicBezTo>
                <a:cubicBezTo>
                  <a:pt x="5950" y="5310"/>
                  <a:pt x="5924" y="5342"/>
                  <a:pt x="5918" y="5336"/>
                </a:cubicBezTo>
                <a:cubicBezTo>
                  <a:pt x="5912" y="5329"/>
                  <a:pt x="5937" y="5323"/>
                  <a:pt x="5924" y="5317"/>
                </a:cubicBezTo>
                <a:cubicBezTo>
                  <a:pt x="5892" y="5329"/>
                  <a:pt x="5885" y="5362"/>
                  <a:pt x="5853" y="5374"/>
                </a:cubicBezTo>
                <a:cubicBezTo>
                  <a:pt x="5867" y="5407"/>
                  <a:pt x="5834" y="5413"/>
                  <a:pt x="5847" y="5438"/>
                </a:cubicBezTo>
                <a:cubicBezTo>
                  <a:pt x="5847" y="5432"/>
                  <a:pt x="5853" y="5426"/>
                  <a:pt x="5859" y="5426"/>
                </a:cubicBezTo>
                <a:cubicBezTo>
                  <a:pt x="5866" y="5445"/>
                  <a:pt x="5852" y="5477"/>
                  <a:pt x="5872" y="5477"/>
                </a:cubicBezTo>
                <a:cubicBezTo>
                  <a:pt x="5891" y="5463"/>
                  <a:pt x="5891" y="5457"/>
                  <a:pt x="5878" y="5432"/>
                </a:cubicBezTo>
                <a:cubicBezTo>
                  <a:pt x="5904" y="5432"/>
                  <a:pt x="5911" y="5412"/>
                  <a:pt x="5917" y="5393"/>
                </a:cubicBezTo>
                <a:cubicBezTo>
                  <a:pt x="5898" y="5381"/>
                  <a:pt x="5878" y="5400"/>
                  <a:pt x="5872" y="5387"/>
                </a:cubicBezTo>
                <a:cubicBezTo>
                  <a:pt x="5885" y="5393"/>
                  <a:pt x="5879" y="5374"/>
                  <a:pt x="5892" y="5374"/>
                </a:cubicBezTo>
                <a:cubicBezTo>
                  <a:pt x="5898" y="5374"/>
                  <a:pt x="5905" y="5381"/>
                  <a:pt x="5918" y="5381"/>
                </a:cubicBezTo>
                <a:cubicBezTo>
                  <a:pt x="5924" y="5355"/>
                  <a:pt x="5924" y="5323"/>
                  <a:pt x="5957" y="5323"/>
                </a:cubicBezTo>
                <a:cubicBezTo>
                  <a:pt x="5957" y="5343"/>
                  <a:pt x="5957" y="5355"/>
                  <a:pt x="5963" y="5368"/>
                </a:cubicBezTo>
                <a:cubicBezTo>
                  <a:pt x="5995" y="5368"/>
                  <a:pt x="6002" y="5342"/>
                  <a:pt x="6021" y="5329"/>
                </a:cubicBezTo>
                <a:cubicBezTo>
                  <a:pt x="6028" y="5355"/>
                  <a:pt x="6054" y="5393"/>
                  <a:pt x="6021" y="5406"/>
                </a:cubicBezTo>
                <a:cubicBezTo>
                  <a:pt x="6060" y="5406"/>
                  <a:pt x="6053" y="5367"/>
                  <a:pt x="6073" y="5361"/>
                </a:cubicBezTo>
                <a:cubicBezTo>
                  <a:pt x="6079" y="5373"/>
                  <a:pt x="6085" y="5380"/>
                  <a:pt x="6105" y="5380"/>
                </a:cubicBezTo>
                <a:cubicBezTo>
                  <a:pt x="6124" y="5366"/>
                  <a:pt x="6124" y="5341"/>
                  <a:pt x="6144" y="5335"/>
                </a:cubicBezTo>
                <a:cubicBezTo>
                  <a:pt x="6150" y="5335"/>
                  <a:pt x="6137" y="5347"/>
                  <a:pt x="6137" y="5354"/>
                </a:cubicBezTo>
                <a:cubicBezTo>
                  <a:pt x="6176" y="5366"/>
                  <a:pt x="6241" y="5296"/>
                  <a:pt x="6253" y="5277"/>
                </a:cubicBezTo>
                <a:cubicBezTo>
                  <a:pt x="6253" y="5283"/>
                  <a:pt x="6260" y="5290"/>
                  <a:pt x="6253" y="5302"/>
                </a:cubicBezTo>
                <a:cubicBezTo>
                  <a:pt x="6267" y="5315"/>
                  <a:pt x="6267" y="5277"/>
                  <a:pt x="6273" y="5296"/>
                </a:cubicBezTo>
                <a:cubicBezTo>
                  <a:pt x="6260" y="5322"/>
                  <a:pt x="6241" y="5360"/>
                  <a:pt x="6208" y="5347"/>
                </a:cubicBezTo>
                <a:cubicBezTo>
                  <a:pt x="6202" y="5347"/>
                  <a:pt x="6215" y="5373"/>
                  <a:pt x="6202" y="5379"/>
                </a:cubicBezTo>
                <a:cubicBezTo>
                  <a:pt x="6189" y="5373"/>
                  <a:pt x="6195" y="5360"/>
                  <a:pt x="6182" y="5366"/>
                </a:cubicBezTo>
                <a:cubicBezTo>
                  <a:pt x="6170" y="5379"/>
                  <a:pt x="6163" y="5399"/>
                  <a:pt x="6150" y="5418"/>
                </a:cubicBezTo>
                <a:cubicBezTo>
                  <a:pt x="6150" y="5418"/>
                  <a:pt x="6150" y="5418"/>
                  <a:pt x="6085" y="5418"/>
                </a:cubicBezTo>
                <a:cubicBezTo>
                  <a:pt x="6066" y="5507"/>
                  <a:pt x="5962" y="5513"/>
                  <a:pt x="5917" y="5577"/>
                </a:cubicBezTo>
                <a:cubicBezTo>
                  <a:pt x="5904" y="5571"/>
                  <a:pt x="5924" y="5558"/>
                  <a:pt x="5904" y="5558"/>
                </a:cubicBezTo>
                <a:cubicBezTo>
                  <a:pt x="5866" y="5629"/>
                  <a:pt x="5743" y="5610"/>
                  <a:pt x="5730" y="5705"/>
                </a:cubicBezTo>
                <a:cubicBezTo>
                  <a:pt x="5750" y="5744"/>
                  <a:pt x="5788" y="5731"/>
                  <a:pt x="5827" y="5744"/>
                </a:cubicBezTo>
                <a:cubicBezTo>
                  <a:pt x="5866" y="5731"/>
                  <a:pt x="5872" y="5687"/>
                  <a:pt x="5892" y="5648"/>
                </a:cubicBezTo>
                <a:cubicBezTo>
                  <a:pt x="5917" y="5655"/>
                  <a:pt x="5911" y="5661"/>
                  <a:pt x="5937" y="5655"/>
                </a:cubicBezTo>
                <a:cubicBezTo>
                  <a:pt x="5968" y="5616"/>
                  <a:pt x="5923" y="5565"/>
                  <a:pt x="5988" y="5546"/>
                </a:cubicBezTo>
                <a:cubicBezTo>
                  <a:pt x="5988" y="5558"/>
                  <a:pt x="5988" y="5571"/>
                  <a:pt x="6001" y="5577"/>
                </a:cubicBezTo>
                <a:cubicBezTo>
                  <a:pt x="6033" y="5533"/>
                  <a:pt x="6046" y="5482"/>
                  <a:pt x="6111" y="5488"/>
                </a:cubicBezTo>
                <a:cubicBezTo>
                  <a:pt x="6118" y="5495"/>
                  <a:pt x="6111" y="5520"/>
                  <a:pt x="6098" y="5527"/>
                </a:cubicBezTo>
                <a:cubicBezTo>
                  <a:pt x="6084" y="5514"/>
                  <a:pt x="6092" y="5527"/>
                  <a:pt x="6072" y="5527"/>
                </a:cubicBezTo>
                <a:cubicBezTo>
                  <a:pt x="6059" y="5546"/>
                  <a:pt x="6046" y="5572"/>
                  <a:pt x="6039" y="5597"/>
                </a:cubicBezTo>
                <a:cubicBezTo>
                  <a:pt x="6066" y="5603"/>
                  <a:pt x="6072" y="5597"/>
                  <a:pt x="6098" y="5597"/>
                </a:cubicBezTo>
                <a:cubicBezTo>
                  <a:pt x="6092" y="5565"/>
                  <a:pt x="6130" y="5571"/>
                  <a:pt x="6137" y="5552"/>
                </a:cubicBezTo>
                <a:cubicBezTo>
                  <a:pt x="6144" y="5520"/>
                  <a:pt x="6137" y="5501"/>
                  <a:pt x="6124" y="5488"/>
                </a:cubicBezTo>
                <a:cubicBezTo>
                  <a:pt x="6150" y="5501"/>
                  <a:pt x="6137" y="5463"/>
                  <a:pt x="6156" y="5463"/>
                </a:cubicBezTo>
                <a:cubicBezTo>
                  <a:pt x="6144" y="5494"/>
                  <a:pt x="6182" y="5469"/>
                  <a:pt x="6189" y="5494"/>
                </a:cubicBezTo>
                <a:cubicBezTo>
                  <a:pt x="6189" y="5482"/>
                  <a:pt x="6189" y="5475"/>
                  <a:pt x="6201" y="5469"/>
                </a:cubicBezTo>
                <a:cubicBezTo>
                  <a:pt x="6208" y="5475"/>
                  <a:pt x="6208" y="5482"/>
                  <a:pt x="6208" y="5488"/>
                </a:cubicBezTo>
                <a:cubicBezTo>
                  <a:pt x="6233" y="5494"/>
                  <a:pt x="6227" y="5463"/>
                  <a:pt x="6253" y="5469"/>
                </a:cubicBezTo>
                <a:cubicBezTo>
                  <a:pt x="6253" y="5469"/>
                  <a:pt x="6253" y="5469"/>
                  <a:pt x="6253" y="5494"/>
                </a:cubicBezTo>
                <a:cubicBezTo>
                  <a:pt x="6291" y="5482"/>
                  <a:pt x="6324" y="5443"/>
                  <a:pt x="6350" y="5443"/>
                </a:cubicBezTo>
                <a:cubicBezTo>
                  <a:pt x="6350" y="5456"/>
                  <a:pt x="6331" y="5443"/>
                  <a:pt x="6337" y="5462"/>
                </a:cubicBezTo>
                <a:cubicBezTo>
                  <a:pt x="6331" y="5481"/>
                  <a:pt x="6343" y="5475"/>
                  <a:pt x="6343" y="5493"/>
                </a:cubicBezTo>
                <a:cubicBezTo>
                  <a:pt x="6369" y="5500"/>
                  <a:pt x="6369" y="5475"/>
                  <a:pt x="6388" y="5468"/>
                </a:cubicBezTo>
                <a:cubicBezTo>
                  <a:pt x="6388" y="5487"/>
                  <a:pt x="6388" y="5493"/>
                  <a:pt x="6395" y="5500"/>
                </a:cubicBezTo>
                <a:cubicBezTo>
                  <a:pt x="6452" y="5487"/>
                  <a:pt x="6491" y="5398"/>
                  <a:pt x="6550" y="5423"/>
                </a:cubicBezTo>
                <a:cubicBezTo>
                  <a:pt x="6530" y="5436"/>
                  <a:pt x="6556" y="5436"/>
                  <a:pt x="6556" y="5455"/>
                </a:cubicBezTo>
                <a:cubicBezTo>
                  <a:pt x="6536" y="5455"/>
                  <a:pt x="6542" y="5467"/>
                  <a:pt x="6530" y="5474"/>
                </a:cubicBezTo>
                <a:cubicBezTo>
                  <a:pt x="6511" y="5480"/>
                  <a:pt x="6504" y="5467"/>
                  <a:pt x="6491" y="5467"/>
                </a:cubicBezTo>
                <a:cubicBezTo>
                  <a:pt x="6484" y="5493"/>
                  <a:pt x="6497" y="5506"/>
                  <a:pt x="6504" y="5519"/>
                </a:cubicBezTo>
                <a:cubicBezTo>
                  <a:pt x="6530" y="5525"/>
                  <a:pt x="6523" y="5500"/>
                  <a:pt x="6542" y="5506"/>
                </a:cubicBezTo>
                <a:cubicBezTo>
                  <a:pt x="6536" y="5512"/>
                  <a:pt x="6536" y="5519"/>
                  <a:pt x="6536" y="5538"/>
                </a:cubicBezTo>
                <a:cubicBezTo>
                  <a:pt x="6484" y="5531"/>
                  <a:pt x="6504" y="5576"/>
                  <a:pt x="6510" y="5608"/>
                </a:cubicBezTo>
                <a:cubicBezTo>
                  <a:pt x="6587" y="5589"/>
                  <a:pt x="6523" y="5467"/>
                  <a:pt x="6594" y="5474"/>
                </a:cubicBezTo>
                <a:cubicBezTo>
                  <a:pt x="6600" y="5455"/>
                  <a:pt x="6606" y="5422"/>
                  <a:pt x="6633" y="5403"/>
                </a:cubicBezTo>
                <a:cubicBezTo>
                  <a:pt x="6594" y="5397"/>
                  <a:pt x="6594" y="5422"/>
                  <a:pt x="6574" y="5429"/>
                </a:cubicBezTo>
                <a:cubicBezTo>
                  <a:pt x="6580" y="5410"/>
                  <a:pt x="6568" y="5377"/>
                  <a:pt x="6580" y="5371"/>
                </a:cubicBezTo>
                <a:cubicBezTo>
                  <a:pt x="6587" y="5384"/>
                  <a:pt x="6606" y="5384"/>
                  <a:pt x="6625" y="5390"/>
                </a:cubicBezTo>
                <a:cubicBezTo>
                  <a:pt x="6625" y="5370"/>
                  <a:pt x="6645" y="5358"/>
                  <a:pt x="6651" y="5339"/>
                </a:cubicBezTo>
                <a:cubicBezTo>
                  <a:pt x="6638" y="5339"/>
                  <a:pt x="6625" y="5339"/>
                  <a:pt x="6625" y="5326"/>
                </a:cubicBezTo>
                <a:cubicBezTo>
                  <a:pt x="6632" y="5319"/>
                  <a:pt x="6612" y="5287"/>
                  <a:pt x="6638" y="5287"/>
                </a:cubicBezTo>
                <a:cubicBezTo>
                  <a:pt x="6651" y="5313"/>
                  <a:pt x="6645" y="5320"/>
                  <a:pt x="6658" y="5339"/>
                </a:cubicBezTo>
                <a:cubicBezTo>
                  <a:pt x="6682" y="5339"/>
                  <a:pt x="6712" y="5316"/>
                  <a:pt x="6721" y="5297"/>
                </a:cubicBezTo>
                <a:lnTo>
                  <a:pt x="6722" y="5296"/>
                </a:lnTo>
                <a:lnTo>
                  <a:pt x="6722" y="5296"/>
                </a:lnTo>
                <a:cubicBezTo>
                  <a:pt x="6723" y="5295"/>
                  <a:pt x="6723" y="5294"/>
                  <a:pt x="6723" y="5294"/>
                </a:cubicBezTo>
                <a:lnTo>
                  <a:pt x="6722" y="5296"/>
                </a:lnTo>
                <a:lnTo>
                  <a:pt x="6721" y="5296"/>
                </a:lnTo>
                <a:cubicBezTo>
                  <a:pt x="6720" y="5297"/>
                  <a:pt x="6719" y="5296"/>
                  <a:pt x="6716" y="5294"/>
                </a:cubicBezTo>
                <a:cubicBezTo>
                  <a:pt x="6697" y="5287"/>
                  <a:pt x="6697" y="5287"/>
                  <a:pt x="6671" y="5287"/>
                </a:cubicBezTo>
                <a:cubicBezTo>
                  <a:pt x="6671" y="5268"/>
                  <a:pt x="6659" y="5261"/>
                  <a:pt x="6671" y="5242"/>
                </a:cubicBezTo>
                <a:cubicBezTo>
                  <a:pt x="6659" y="5242"/>
                  <a:pt x="6645" y="5230"/>
                  <a:pt x="6633" y="5223"/>
                </a:cubicBezTo>
                <a:cubicBezTo>
                  <a:pt x="6659" y="5197"/>
                  <a:pt x="6697" y="5185"/>
                  <a:pt x="6742" y="5178"/>
                </a:cubicBezTo>
                <a:cubicBezTo>
                  <a:pt x="6749" y="5185"/>
                  <a:pt x="6742" y="5204"/>
                  <a:pt x="6762" y="5204"/>
                </a:cubicBezTo>
                <a:cubicBezTo>
                  <a:pt x="6762" y="5197"/>
                  <a:pt x="6781" y="5191"/>
                  <a:pt x="6775" y="5210"/>
                </a:cubicBezTo>
                <a:cubicBezTo>
                  <a:pt x="6807" y="5204"/>
                  <a:pt x="6807" y="5165"/>
                  <a:pt x="6833" y="5146"/>
                </a:cubicBezTo>
                <a:cubicBezTo>
                  <a:pt x="6788" y="5146"/>
                  <a:pt x="6794" y="5088"/>
                  <a:pt x="6762" y="5082"/>
                </a:cubicBezTo>
                <a:cubicBezTo>
                  <a:pt x="6691" y="5108"/>
                  <a:pt x="6645" y="5166"/>
                  <a:pt x="6561" y="5185"/>
                </a:cubicBezTo>
                <a:cubicBezTo>
                  <a:pt x="6549" y="5229"/>
                  <a:pt x="6516" y="5249"/>
                  <a:pt x="6484" y="5280"/>
                </a:cubicBezTo>
                <a:cubicBezTo>
                  <a:pt x="6465" y="5254"/>
                  <a:pt x="6459" y="5248"/>
                  <a:pt x="6433" y="5242"/>
                </a:cubicBezTo>
                <a:cubicBezTo>
                  <a:pt x="6446" y="5229"/>
                  <a:pt x="6439" y="5216"/>
                  <a:pt x="6426" y="5210"/>
                </a:cubicBezTo>
                <a:cubicBezTo>
                  <a:pt x="6439" y="5185"/>
                  <a:pt x="6484" y="5178"/>
                  <a:pt x="6471" y="5140"/>
                </a:cubicBezTo>
                <a:cubicBezTo>
                  <a:pt x="6497" y="5140"/>
                  <a:pt x="6497" y="5121"/>
                  <a:pt x="6523" y="5121"/>
                </a:cubicBezTo>
                <a:cubicBezTo>
                  <a:pt x="6510" y="5127"/>
                  <a:pt x="6523" y="5146"/>
                  <a:pt x="6542" y="5146"/>
                </a:cubicBezTo>
                <a:cubicBezTo>
                  <a:pt x="6556" y="5126"/>
                  <a:pt x="6530" y="5101"/>
                  <a:pt x="6562" y="5095"/>
                </a:cubicBezTo>
                <a:cubicBezTo>
                  <a:pt x="6562" y="5121"/>
                  <a:pt x="6569" y="5121"/>
                  <a:pt x="6556" y="5140"/>
                </a:cubicBezTo>
                <a:cubicBezTo>
                  <a:pt x="6614" y="5133"/>
                  <a:pt x="6640" y="5088"/>
                  <a:pt x="6704" y="5088"/>
                </a:cubicBezTo>
                <a:cubicBezTo>
                  <a:pt x="6718" y="5076"/>
                  <a:pt x="6718" y="5050"/>
                  <a:pt x="6724" y="5037"/>
                </a:cubicBezTo>
                <a:cubicBezTo>
                  <a:pt x="6802" y="5076"/>
                  <a:pt x="6809" y="4979"/>
                  <a:pt x="6865" y="4959"/>
                </a:cubicBezTo>
                <a:cubicBezTo>
                  <a:pt x="6859" y="4953"/>
                  <a:pt x="6865" y="4953"/>
                  <a:pt x="6865" y="4946"/>
                </a:cubicBezTo>
                <a:cubicBezTo>
                  <a:pt x="6847" y="4927"/>
                  <a:pt x="6801" y="4978"/>
                  <a:pt x="6788" y="4953"/>
                </a:cubicBezTo>
                <a:cubicBezTo>
                  <a:pt x="6814" y="4934"/>
                  <a:pt x="6820" y="4889"/>
                  <a:pt x="6853" y="4882"/>
                </a:cubicBezTo>
                <a:cubicBezTo>
                  <a:pt x="6859" y="4870"/>
                  <a:pt x="6847" y="4870"/>
                  <a:pt x="6847" y="4857"/>
                </a:cubicBezTo>
                <a:close/>
                <a:moveTo>
                  <a:pt x="7052" y="4857"/>
                </a:moveTo>
                <a:cubicBezTo>
                  <a:pt x="7055" y="4858"/>
                  <a:pt x="7056" y="4865"/>
                  <a:pt x="7061" y="4865"/>
                </a:cubicBezTo>
                <a:cubicBezTo>
                  <a:pt x="7067" y="4884"/>
                  <a:pt x="7041" y="4878"/>
                  <a:pt x="7041" y="4890"/>
                </a:cubicBezTo>
                <a:cubicBezTo>
                  <a:pt x="7022" y="4884"/>
                  <a:pt x="7041" y="4865"/>
                  <a:pt x="7048" y="4859"/>
                </a:cubicBezTo>
                <a:cubicBezTo>
                  <a:pt x="7049" y="4857"/>
                  <a:pt x="7051" y="4857"/>
                  <a:pt x="7052" y="4857"/>
                </a:cubicBezTo>
                <a:close/>
                <a:moveTo>
                  <a:pt x="6861" y="4839"/>
                </a:moveTo>
                <a:cubicBezTo>
                  <a:pt x="6854" y="4845"/>
                  <a:pt x="6854" y="4870"/>
                  <a:pt x="6873" y="4870"/>
                </a:cubicBezTo>
                <a:cubicBezTo>
                  <a:pt x="6873" y="4858"/>
                  <a:pt x="6880" y="4852"/>
                  <a:pt x="6880" y="4845"/>
                </a:cubicBezTo>
                <a:cubicBezTo>
                  <a:pt x="6873" y="4845"/>
                  <a:pt x="6873" y="4839"/>
                  <a:pt x="6861" y="4839"/>
                </a:cubicBezTo>
                <a:close/>
                <a:moveTo>
                  <a:pt x="6741" y="4832"/>
                </a:moveTo>
                <a:cubicBezTo>
                  <a:pt x="6720" y="4834"/>
                  <a:pt x="6705" y="4859"/>
                  <a:pt x="6705" y="4865"/>
                </a:cubicBezTo>
                <a:cubicBezTo>
                  <a:pt x="6705" y="4858"/>
                  <a:pt x="6716" y="4858"/>
                  <a:pt x="6712" y="4870"/>
                </a:cubicBezTo>
                <a:lnTo>
                  <a:pt x="6712" y="4872"/>
                </a:lnTo>
                <a:lnTo>
                  <a:pt x="6711" y="4872"/>
                </a:lnTo>
                <a:lnTo>
                  <a:pt x="6709" y="4870"/>
                </a:lnTo>
                <a:cubicBezTo>
                  <a:pt x="6704" y="4867"/>
                  <a:pt x="6700" y="4872"/>
                  <a:pt x="6705" y="4872"/>
                </a:cubicBezTo>
                <a:cubicBezTo>
                  <a:pt x="6707" y="4872"/>
                  <a:pt x="6709" y="4872"/>
                  <a:pt x="6711" y="4872"/>
                </a:cubicBezTo>
                <a:lnTo>
                  <a:pt x="6711" y="4872"/>
                </a:lnTo>
                <a:lnTo>
                  <a:pt x="6711" y="4872"/>
                </a:lnTo>
                <a:lnTo>
                  <a:pt x="6712" y="4872"/>
                </a:lnTo>
                <a:lnTo>
                  <a:pt x="6716" y="4871"/>
                </a:lnTo>
                <a:cubicBezTo>
                  <a:pt x="6740" y="4867"/>
                  <a:pt x="6750" y="4850"/>
                  <a:pt x="6750" y="4833"/>
                </a:cubicBezTo>
                <a:cubicBezTo>
                  <a:pt x="6747" y="4832"/>
                  <a:pt x="6744" y="4832"/>
                  <a:pt x="6741" y="4832"/>
                </a:cubicBezTo>
                <a:close/>
                <a:moveTo>
                  <a:pt x="1267" y="4826"/>
                </a:moveTo>
                <a:cubicBezTo>
                  <a:pt x="1248" y="4833"/>
                  <a:pt x="1228" y="4833"/>
                  <a:pt x="1228" y="4858"/>
                </a:cubicBezTo>
                <a:cubicBezTo>
                  <a:pt x="1247" y="4852"/>
                  <a:pt x="1267" y="4852"/>
                  <a:pt x="1267" y="4826"/>
                </a:cubicBezTo>
                <a:close/>
                <a:moveTo>
                  <a:pt x="7267" y="4820"/>
                </a:moveTo>
                <a:cubicBezTo>
                  <a:pt x="7248" y="4820"/>
                  <a:pt x="7228" y="4839"/>
                  <a:pt x="7241" y="4859"/>
                </a:cubicBezTo>
                <a:cubicBezTo>
                  <a:pt x="7267" y="4859"/>
                  <a:pt x="7261" y="4839"/>
                  <a:pt x="7267" y="4820"/>
                </a:cubicBezTo>
                <a:close/>
                <a:moveTo>
                  <a:pt x="5988" y="4820"/>
                </a:moveTo>
                <a:cubicBezTo>
                  <a:pt x="5981" y="4833"/>
                  <a:pt x="5962" y="4826"/>
                  <a:pt x="5968" y="4845"/>
                </a:cubicBezTo>
                <a:cubicBezTo>
                  <a:pt x="5968" y="4845"/>
                  <a:pt x="5968" y="4845"/>
                  <a:pt x="5994" y="4845"/>
                </a:cubicBezTo>
                <a:cubicBezTo>
                  <a:pt x="5988" y="4833"/>
                  <a:pt x="5994" y="4820"/>
                  <a:pt x="5988" y="4820"/>
                </a:cubicBezTo>
                <a:close/>
                <a:moveTo>
                  <a:pt x="5694" y="4816"/>
                </a:moveTo>
                <a:cubicBezTo>
                  <a:pt x="5656" y="4817"/>
                  <a:pt x="5614" y="4851"/>
                  <a:pt x="5601" y="4883"/>
                </a:cubicBezTo>
                <a:cubicBezTo>
                  <a:pt x="5595" y="4916"/>
                  <a:pt x="5634" y="4934"/>
                  <a:pt x="5608" y="4947"/>
                </a:cubicBezTo>
                <a:cubicBezTo>
                  <a:pt x="5589" y="4941"/>
                  <a:pt x="5589" y="4916"/>
                  <a:pt x="5569" y="4916"/>
                </a:cubicBezTo>
                <a:cubicBezTo>
                  <a:pt x="5549" y="4942"/>
                  <a:pt x="5575" y="4954"/>
                  <a:pt x="5581" y="4967"/>
                </a:cubicBezTo>
                <a:cubicBezTo>
                  <a:pt x="5600" y="4973"/>
                  <a:pt x="5600" y="4954"/>
                  <a:pt x="5620" y="4954"/>
                </a:cubicBezTo>
                <a:cubicBezTo>
                  <a:pt x="5614" y="4974"/>
                  <a:pt x="5601" y="4987"/>
                  <a:pt x="5614" y="4999"/>
                </a:cubicBezTo>
                <a:cubicBezTo>
                  <a:pt x="5665" y="4967"/>
                  <a:pt x="5698" y="4922"/>
                  <a:pt x="5737" y="4883"/>
                </a:cubicBezTo>
                <a:cubicBezTo>
                  <a:pt x="5711" y="4877"/>
                  <a:pt x="5750" y="4870"/>
                  <a:pt x="5750" y="4858"/>
                </a:cubicBezTo>
                <a:cubicBezTo>
                  <a:pt x="5738" y="4826"/>
                  <a:pt x="5716" y="4815"/>
                  <a:pt x="5694" y="4816"/>
                </a:cubicBezTo>
                <a:close/>
                <a:moveTo>
                  <a:pt x="7680" y="4807"/>
                </a:moveTo>
                <a:cubicBezTo>
                  <a:pt x="7668" y="4839"/>
                  <a:pt x="7706" y="4839"/>
                  <a:pt x="7700" y="4807"/>
                </a:cubicBezTo>
                <a:cubicBezTo>
                  <a:pt x="7700" y="4807"/>
                  <a:pt x="7700" y="4807"/>
                  <a:pt x="7680" y="4807"/>
                </a:cubicBezTo>
                <a:close/>
                <a:moveTo>
                  <a:pt x="7229" y="4775"/>
                </a:moveTo>
                <a:cubicBezTo>
                  <a:pt x="7229" y="4781"/>
                  <a:pt x="7215" y="4781"/>
                  <a:pt x="7203" y="4781"/>
                </a:cubicBezTo>
                <a:cubicBezTo>
                  <a:pt x="7203" y="4807"/>
                  <a:pt x="7235" y="4801"/>
                  <a:pt x="7222" y="4826"/>
                </a:cubicBezTo>
                <a:cubicBezTo>
                  <a:pt x="7248" y="4819"/>
                  <a:pt x="7267" y="4807"/>
                  <a:pt x="7274" y="4788"/>
                </a:cubicBezTo>
                <a:cubicBezTo>
                  <a:pt x="7241" y="4801"/>
                  <a:pt x="7248" y="4775"/>
                  <a:pt x="7229" y="4775"/>
                </a:cubicBezTo>
                <a:close/>
                <a:moveTo>
                  <a:pt x="5967" y="4761"/>
                </a:moveTo>
                <a:cubicBezTo>
                  <a:pt x="5949" y="4762"/>
                  <a:pt x="5938" y="4783"/>
                  <a:pt x="5923" y="4769"/>
                </a:cubicBezTo>
                <a:cubicBezTo>
                  <a:pt x="5923" y="4814"/>
                  <a:pt x="5885" y="4781"/>
                  <a:pt x="5885" y="4826"/>
                </a:cubicBezTo>
                <a:cubicBezTo>
                  <a:pt x="5897" y="4845"/>
                  <a:pt x="5923" y="4833"/>
                  <a:pt x="5904" y="4820"/>
                </a:cubicBezTo>
                <a:cubicBezTo>
                  <a:pt x="5943" y="4833"/>
                  <a:pt x="5982" y="4807"/>
                  <a:pt x="5988" y="4769"/>
                </a:cubicBezTo>
                <a:cubicBezTo>
                  <a:pt x="5980" y="4762"/>
                  <a:pt x="5973" y="4760"/>
                  <a:pt x="5967" y="4761"/>
                </a:cubicBezTo>
                <a:close/>
                <a:moveTo>
                  <a:pt x="7293" y="4749"/>
                </a:moveTo>
                <a:cubicBezTo>
                  <a:pt x="7291" y="4749"/>
                  <a:pt x="7289" y="4749"/>
                  <a:pt x="7286" y="4750"/>
                </a:cubicBezTo>
                <a:cubicBezTo>
                  <a:pt x="7286" y="4756"/>
                  <a:pt x="7286" y="4756"/>
                  <a:pt x="7281" y="4756"/>
                </a:cubicBezTo>
                <a:cubicBezTo>
                  <a:pt x="7281" y="4762"/>
                  <a:pt x="7281" y="4769"/>
                  <a:pt x="7287" y="4769"/>
                </a:cubicBezTo>
                <a:cubicBezTo>
                  <a:pt x="7287" y="4762"/>
                  <a:pt x="7287" y="4762"/>
                  <a:pt x="7293" y="4762"/>
                </a:cubicBezTo>
                <a:cubicBezTo>
                  <a:pt x="7293" y="4769"/>
                  <a:pt x="7293" y="4775"/>
                  <a:pt x="7300" y="4775"/>
                </a:cubicBezTo>
                <a:cubicBezTo>
                  <a:pt x="7300" y="4769"/>
                  <a:pt x="7306" y="4769"/>
                  <a:pt x="7312" y="4769"/>
                </a:cubicBezTo>
                <a:cubicBezTo>
                  <a:pt x="7312" y="4762"/>
                  <a:pt x="7312" y="4750"/>
                  <a:pt x="7306" y="4750"/>
                </a:cubicBezTo>
                <a:cubicBezTo>
                  <a:pt x="7306" y="4772"/>
                  <a:pt x="7306" y="4750"/>
                  <a:pt x="7293" y="4749"/>
                </a:cubicBezTo>
                <a:close/>
                <a:moveTo>
                  <a:pt x="6898" y="4749"/>
                </a:moveTo>
                <a:cubicBezTo>
                  <a:pt x="6855" y="4748"/>
                  <a:pt x="6832" y="4799"/>
                  <a:pt x="6809" y="4782"/>
                </a:cubicBezTo>
                <a:cubicBezTo>
                  <a:pt x="6801" y="4795"/>
                  <a:pt x="6783" y="4795"/>
                  <a:pt x="6789" y="4814"/>
                </a:cubicBezTo>
                <a:cubicBezTo>
                  <a:pt x="6841" y="4807"/>
                  <a:pt x="6873" y="4788"/>
                  <a:pt x="6912" y="4750"/>
                </a:cubicBezTo>
                <a:cubicBezTo>
                  <a:pt x="6907" y="4749"/>
                  <a:pt x="6903" y="4749"/>
                  <a:pt x="6898" y="4749"/>
                </a:cubicBezTo>
                <a:close/>
                <a:moveTo>
                  <a:pt x="7490" y="4742"/>
                </a:moveTo>
                <a:cubicBezTo>
                  <a:pt x="7454" y="4741"/>
                  <a:pt x="7410" y="4797"/>
                  <a:pt x="7396" y="4820"/>
                </a:cubicBezTo>
                <a:cubicBezTo>
                  <a:pt x="7402" y="4845"/>
                  <a:pt x="7402" y="4859"/>
                  <a:pt x="7409" y="4890"/>
                </a:cubicBezTo>
                <a:cubicBezTo>
                  <a:pt x="7455" y="4890"/>
                  <a:pt x="7480" y="4864"/>
                  <a:pt x="7506" y="4852"/>
                </a:cubicBezTo>
                <a:cubicBezTo>
                  <a:pt x="7506" y="4839"/>
                  <a:pt x="7500" y="4839"/>
                  <a:pt x="7500" y="4826"/>
                </a:cubicBezTo>
                <a:cubicBezTo>
                  <a:pt x="7538" y="4814"/>
                  <a:pt x="7571" y="4794"/>
                  <a:pt x="7597" y="4769"/>
                </a:cubicBezTo>
                <a:cubicBezTo>
                  <a:pt x="7590" y="4769"/>
                  <a:pt x="7590" y="4756"/>
                  <a:pt x="7590" y="4750"/>
                </a:cubicBezTo>
                <a:cubicBezTo>
                  <a:pt x="7564" y="4750"/>
                  <a:pt x="7538" y="4762"/>
                  <a:pt x="7526" y="4775"/>
                </a:cubicBezTo>
                <a:cubicBezTo>
                  <a:pt x="7517" y="4752"/>
                  <a:pt x="7504" y="4742"/>
                  <a:pt x="7490" y="4742"/>
                </a:cubicBezTo>
                <a:close/>
                <a:moveTo>
                  <a:pt x="7183" y="4731"/>
                </a:moveTo>
                <a:cubicBezTo>
                  <a:pt x="7183" y="4743"/>
                  <a:pt x="7189" y="4743"/>
                  <a:pt x="7196" y="4750"/>
                </a:cubicBezTo>
                <a:cubicBezTo>
                  <a:pt x="7196" y="4762"/>
                  <a:pt x="7191" y="4763"/>
                  <a:pt x="7189" y="4772"/>
                </a:cubicBezTo>
                <a:lnTo>
                  <a:pt x="7189" y="4775"/>
                </a:lnTo>
                <a:lnTo>
                  <a:pt x="7189" y="4775"/>
                </a:lnTo>
                <a:lnTo>
                  <a:pt x="7184" y="4770"/>
                </a:lnTo>
                <a:cubicBezTo>
                  <a:pt x="7172" y="4756"/>
                  <a:pt x="7160" y="4736"/>
                  <a:pt x="7183" y="4731"/>
                </a:cubicBezTo>
                <a:close/>
                <a:moveTo>
                  <a:pt x="6733" y="4723"/>
                </a:moveTo>
                <a:lnTo>
                  <a:pt x="6732" y="4723"/>
                </a:lnTo>
                <a:cubicBezTo>
                  <a:pt x="6732" y="4724"/>
                  <a:pt x="6732" y="4724"/>
                  <a:pt x="6731" y="4724"/>
                </a:cubicBezTo>
                <a:lnTo>
                  <a:pt x="6733" y="4723"/>
                </a:lnTo>
                <a:close/>
                <a:moveTo>
                  <a:pt x="6982" y="4721"/>
                </a:moveTo>
                <a:cubicBezTo>
                  <a:pt x="6968" y="4722"/>
                  <a:pt x="6951" y="4735"/>
                  <a:pt x="6951" y="4743"/>
                </a:cubicBezTo>
                <a:cubicBezTo>
                  <a:pt x="6963" y="4737"/>
                  <a:pt x="6983" y="4750"/>
                  <a:pt x="6996" y="4737"/>
                </a:cubicBezTo>
                <a:cubicBezTo>
                  <a:pt x="6996" y="4725"/>
                  <a:pt x="6989" y="4721"/>
                  <a:pt x="6982" y="4721"/>
                </a:cubicBezTo>
                <a:close/>
                <a:moveTo>
                  <a:pt x="6227" y="4718"/>
                </a:moveTo>
                <a:cubicBezTo>
                  <a:pt x="6208" y="4724"/>
                  <a:pt x="6182" y="4731"/>
                  <a:pt x="6175" y="4750"/>
                </a:cubicBezTo>
                <a:cubicBezTo>
                  <a:pt x="6195" y="4743"/>
                  <a:pt x="6195" y="4756"/>
                  <a:pt x="6208" y="4756"/>
                </a:cubicBezTo>
                <a:cubicBezTo>
                  <a:pt x="6214" y="4743"/>
                  <a:pt x="6234" y="4743"/>
                  <a:pt x="6227" y="4718"/>
                </a:cubicBezTo>
                <a:close/>
                <a:moveTo>
                  <a:pt x="6445" y="4715"/>
                </a:moveTo>
                <a:cubicBezTo>
                  <a:pt x="6441" y="4714"/>
                  <a:pt x="6437" y="4715"/>
                  <a:pt x="6434" y="4717"/>
                </a:cubicBezTo>
                <a:cubicBezTo>
                  <a:pt x="6447" y="4731"/>
                  <a:pt x="6447" y="4750"/>
                  <a:pt x="6460" y="4756"/>
                </a:cubicBezTo>
                <a:cubicBezTo>
                  <a:pt x="6476" y="4741"/>
                  <a:pt x="6461" y="4716"/>
                  <a:pt x="6445" y="4715"/>
                </a:cubicBezTo>
                <a:close/>
                <a:moveTo>
                  <a:pt x="6738" y="4705"/>
                </a:moveTo>
                <a:cubicBezTo>
                  <a:pt x="6731" y="4724"/>
                  <a:pt x="6711" y="4705"/>
                  <a:pt x="6705" y="4711"/>
                </a:cubicBezTo>
                <a:cubicBezTo>
                  <a:pt x="6680" y="4769"/>
                  <a:pt x="6744" y="4795"/>
                  <a:pt x="6764" y="4756"/>
                </a:cubicBezTo>
                <a:cubicBezTo>
                  <a:pt x="6745" y="4744"/>
                  <a:pt x="6749" y="4721"/>
                  <a:pt x="6734" y="4723"/>
                </a:cubicBezTo>
                <a:lnTo>
                  <a:pt x="6733" y="4723"/>
                </a:lnTo>
                <a:lnTo>
                  <a:pt x="6734" y="4723"/>
                </a:lnTo>
                <a:cubicBezTo>
                  <a:pt x="6740" y="4719"/>
                  <a:pt x="6749" y="4705"/>
                  <a:pt x="6738" y="4705"/>
                </a:cubicBezTo>
                <a:close/>
                <a:moveTo>
                  <a:pt x="6421" y="4705"/>
                </a:moveTo>
                <a:cubicBezTo>
                  <a:pt x="6401" y="4711"/>
                  <a:pt x="6382" y="4705"/>
                  <a:pt x="6376" y="4736"/>
                </a:cubicBezTo>
                <a:cubicBezTo>
                  <a:pt x="6395" y="4730"/>
                  <a:pt x="6421" y="4730"/>
                  <a:pt x="6421" y="4705"/>
                </a:cubicBezTo>
                <a:close/>
                <a:moveTo>
                  <a:pt x="6025" y="4698"/>
                </a:moveTo>
                <a:cubicBezTo>
                  <a:pt x="6024" y="4698"/>
                  <a:pt x="6022" y="4698"/>
                  <a:pt x="6021" y="4698"/>
                </a:cubicBezTo>
                <a:cubicBezTo>
                  <a:pt x="6027" y="4705"/>
                  <a:pt x="6014" y="4731"/>
                  <a:pt x="6027" y="4730"/>
                </a:cubicBezTo>
                <a:cubicBezTo>
                  <a:pt x="6033" y="4730"/>
                  <a:pt x="6045" y="4697"/>
                  <a:pt x="6025" y="4698"/>
                </a:cubicBezTo>
                <a:close/>
                <a:moveTo>
                  <a:pt x="5912" y="4679"/>
                </a:moveTo>
                <a:cubicBezTo>
                  <a:pt x="5912" y="4685"/>
                  <a:pt x="5898" y="4685"/>
                  <a:pt x="5892" y="4685"/>
                </a:cubicBezTo>
                <a:cubicBezTo>
                  <a:pt x="5892" y="4705"/>
                  <a:pt x="5872" y="4705"/>
                  <a:pt x="5866" y="4724"/>
                </a:cubicBezTo>
                <a:cubicBezTo>
                  <a:pt x="5846" y="4711"/>
                  <a:pt x="5807" y="4717"/>
                  <a:pt x="5808" y="4742"/>
                </a:cubicBezTo>
                <a:cubicBezTo>
                  <a:pt x="5827" y="4749"/>
                  <a:pt x="5840" y="4768"/>
                  <a:pt x="5853" y="4780"/>
                </a:cubicBezTo>
                <a:cubicBezTo>
                  <a:pt x="5853" y="4768"/>
                  <a:pt x="5866" y="4768"/>
                  <a:pt x="5885" y="4768"/>
                </a:cubicBezTo>
                <a:cubicBezTo>
                  <a:pt x="5898" y="4742"/>
                  <a:pt x="5898" y="4735"/>
                  <a:pt x="5885" y="4710"/>
                </a:cubicBezTo>
                <a:cubicBezTo>
                  <a:pt x="5892" y="4704"/>
                  <a:pt x="5924" y="4691"/>
                  <a:pt x="5912" y="4679"/>
                </a:cubicBezTo>
                <a:close/>
                <a:moveTo>
                  <a:pt x="7248" y="4660"/>
                </a:moveTo>
                <a:cubicBezTo>
                  <a:pt x="7189" y="4698"/>
                  <a:pt x="7106" y="4711"/>
                  <a:pt x="7067" y="4769"/>
                </a:cubicBezTo>
                <a:cubicBezTo>
                  <a:pt x="7060" y="4762"/>
                  <a:pt x="7060" y="4756"/>
                  <a:pt x="7047" y="4762"/>
                </a:cubicBezTo>
                <a:cubicBezTo>
                  <a:pt x="7047" y="4795"/>
                  <a:pt x="7015" y="4801"/>
                  <a:pt x="6989" y="4789"/>
                </a:cubicBezTo>
                <a:cubicBezTo>
                  <a:pt x="6989" y="4821"/>
                  <a:pt x="7015" y="4802"/>
                  <a:pt x="7015" y="4808"/>
                </a:cubicBezTo>
                <a:cubicBezTo>
                  <a:pt x="7041" y="4846"/>
                  <a:pt x="6995" y="4872"/>
                  <a:pt x="7021" y="4897"/>
                </a:cubicBezTo>
                <a:cubicBezTo>
                  <a:pt x="7014" y="4904"/>
                  <a:pt x="6982" y="4916"/>
                  <a:pt x="7001" y="4929"/>
                </a:cubicBezTo>
                <a:cubicBezTo>
                  <a:pt x="7027" y="4909"/>
                  <a:pt x="7046" y="4897"/>
                  <a:pt x="7079" y="4884"/>
                </a:cubicBezTo>
                <a:cubicBezTo>
                  <a:pt x="7079" y="4890"/>
                  <a:pt x="7072" y="4897"/>
                  <a:pt x="7079" y="4897"/>
                </a:cubicBezTo>
                <a:cubicBezTo>
                  <a:pt x="7117" y="4890"/>
                  <a:pt x="7137" y="4858"/>
                  <a:pt x="7176" y="4845"/>
                </a:cubicBezTo>
                <a:cubicBezTo>
                  <a:pt x="7156" y="4859"/>
                  <a:pt x="7169" y="4884"/>
                  <a:pt x="7188" y="4890"/>
                </a:cubicBezTo>
                <a:cubicBezTo>
                  <a:pt x="7195" y="4877"/>
                  <a:pt x="7207" y="4870"/>
                  <a:pt x="7201" y="4852"/>
                </a:cubicBezTo>
                <a:cubicBezTo>
                  <a:pt x="7182" y="4845"/>
                  <a:pt x="7176" y="4819"/>
                  <a:pt x="7188" y="4794"/>
                </a:cubicBezTo>
                <a:cubicBezTo>
                  <a:pt x="7175" y="4794"/>
                  <a:pt x="7169" y="4807"/>
                  <a:pt x="7169" y="4794"/>
                </a:cubicBezTo>
                <a:cubicBezTo>
                  <a:pt x="7176" y="4788"/>
                  <a:pt x="7182" y="4781"/>
                  <a:pt x="7188" y="4775"/>
                </a:cubicBezTo>
                <a:lnTo>
                  <a:pt x="7189" y="4775"/>
                </a:lnTo>
                <a:lnTo>
                  <a:pt x="7189" y="4776"/>
                </a:lnTo>
                <a:lnTo>
                  <a:pt x="7189" y="4775"/>
                </a:lnTo>
                <a:lnTo>
                  <a:pt x="7195" y="4774"/>
                </a:lnTo>
                <a:cubicBezTo>
                  <a:pt x="7230" y="4766"/>
                  <a:pt x="7247" y="4747"/>
                  <a:pt x="7253" y="4705"/>
                </a:cubicBezTo>
                <a:cubicBezTo>
                  <a:pt x="7228" y="4698"/>
                  <a:pt x="7234" y="4730"/>
                  <a:pt x="7208" y="4724"/>
                </a:cubicBezTo>
                <a:cubicBezTo>
                  <a:pt x="7202" y="4724"/>
                  <a:pt x="7196" y="4717"/>
                  <a:pt x="7196" y="4705"/>
                </a:cubicBezTo>
                <a:cubicBezTo>
                  <a:pt x="7215" y="4698"/>
                  <a:pt x="7208" y="4711"/>
                  <a:pt x="7228" y="4705"/>
                </a:cubicBezTo>
                <a:cubicBezTo>
                  <a:pt x="7235" y="4691"/>
                  <a:pt x="7241" y="4679"/>
                  <a:pt x="7248" y="4660"/>
                </a:cubicBezTo>
                <a:close/>
                <a:moveTo>
                  <a:pt x="7237" y="4627"/>
                </a:moveTo>
                <a:cubicBezTo>
                  <a:pt x="7215" y="4626"/>
                  <a:pt x="7210" y="4653"/>
                  <a:pt x="7229" y="4653"/>
                </a:cubicBezTo>
                <a:cubicBezTo>
                  <a:pt x="7235" y="4647"/>
                  <a:pt x="7235" y="4641"/>
                  <a:pt x="7241" y="4628"/>
                </a:cubicBezTo>
                <a:cubicBezTo>
                  <a:pt x="7240" y="4628"/>
                  <a:pt x="7238" y="4627"/>
                  <a:pt x="7237" y="4627"/>
                </a:cubicBezTo>
                <a:close/>
                <a:moveTo>
                  <a:pt x="7441" y="4622"/>
                </a:moveTo>
                <a:cubicBezTo>
                  <a:pt x="7441" y="4641"/>
                  <a:pt x="7422" y="4634"/>
                  <a:pt x="7421" y="4653"/>
                </a:cubicBezTo>
                <a:cubicBezTo>
                  <a:pt x="7396" y="4647"/>
                  <a:pt x="7421" y="4628"/>
                  <a:pt x="7441" y="4622"/>
                </a:cubicBezTo>
                <a:close/>
                <a:moveTo>
                  <a:pt x="5911" y="4622"/>
                </a:moveTo>
                <a:cubicBezTo>
                  <a:pt x="5897" y="4622"/>
                  <a:pt x="5891" y="4628"/>
                  <a:pt x="5885" y="4628"/>
                </a:cubicBezTo>
                <a:cubicBezTo>
                  <a:pt x="5885" y="4641"/>
                  <a:pt x="5892" y="4647"/>
                  <a:pt x="5898" y="4653"/>
                </a:cubicBezTo>
                <a:cubicBezTo>
                  <a:pt x="5898" y="4641"/>
                  <a:pt x="5917" y="4641"/>
                  <a:pt x="5911" y="4622"/>
                </a:cubicBezTo>
                <a:close/>
                <a:moveTo>
                  <a:pt x="6146" y="4614"/>
                </a:moveTo>
                <a:cubicBezTo>
                  <a:pt x="6143" y="4614"/>
                  <a:pt x="6140" y="4614"/>
                  <a:pt x="6137" y="4615"/>
                </a:cubicBezTo>
                <a:cubicBezTo>
                  <a:pt x="6137" y="4622"/>
                  <a:pt x="6130" y="4628"/>
                  <a:pt x="6130" y="4634"/>
                </a:cubicBezTo>
                <a:lnTo>
                  <a:pt x="6156" y="4634"/>
                </a:lnTo>
                <a:cubicBezTo>
                  <a:pt x="6156" y="4624"/>
                  <a:pt x="6156" y="4614"/>
                  <a:pt x="6146" y="4614"/>
                </a:cubicBezTo>
                <a:close/>
                <a:moveTo>
                  <a:pt x="7835" y="4609"/>
                </a:moveTo>
                <a:cubicBezTo>
                  <a:pt x="7841" y="4622"/>
                  <a:pt x="7823" y="4641"/>
                  <a:pt x="7835" y="4647"/>
                </a:cubicBezTo>
                <a:cubicBezTo>
                  <a:pt x="7835" y="4660"/>
                  <a:pt x="7816" y="4653"/>
                  <a:pt x="7823" y="4666"/>
                </a:cubicBezTo>
                <a:cubicBezTo>
                  <a:pt x="7809" y="4660"/>
                  <a:pt x="7803" y="4653"/>
                  <a:pt x="7796" y="4641"/>
                </a:cubicBezTo>
                <a:cubicBezTo>
                  <a:pt x="7803" y="4622"/>
                  <a:pt x="7815" y="4609"/>
                  <a:pt x="7835" y="4609"/>
                </a:cubicBezTo>
                <a:close/>
                <a:moveTo>
                  <a:pt x="6608" y="4609"/>
                </a:moveTo>
                <a:cubicBezTo>
                  <a:pt x="6582" y="4609"/>
                  <a:pt x="6569" y="4634"/>
                  <a:pt x="6531" y="4622"/>
                </a:cubicBezTo>
                <a:cubicBezTo>
                  <a:pt x="6531" y="4651"/>
                  <a:pt x="6531" y="4659"/>
                  <a:pt x="6546" y="4676"/>
                </a:cubicBezTo>
                <a:lnTo>
                  <a:pt x="6549" y="4679"/>
                </a:lnTo>
                <a:lnTo>
                  <a:pt x="6549" y="4679"/>
                </a:lnTo>
                <a:lnTo>
                  <a:pt x="6545" y="4679"/>
                </a:lnTo>
                <a:cubicBezTo>
                  <a:pt x="6534" y="4680"/>
                  <a:pt x="6526" y="4680"/>
                  <a:pt x="6537" y="4686"/>
                </a:cubicBezTo>
                <a:cubicBezTo>
                  <a:pt x="6540" y="4684"/>
                  <a:pt x="6543" y="4682"/>
                  <a:pt x="6546" y="4681"/>
                </a:cubicBezTo>
                <a:lnTo>
                  <a:pt x="6549" y="4679"/>
                </a:lnTo>
                <a:lnTo>
                  <a:pt x="6550" y="4679"/>
                </a:lnTo>
                <a:lnTo>
                  <a:pt x="6549" y="4679"/>
                </a:lnTo>
                <a:lnTo>
                  <a:pt x="6555" y="4676"/>
                </a:lnTo>
                <a:cubicBezTo>
                  <a:pt x="6573" y="4666"/>
                  <a:pt x="6588" y="4655"/>
                  <a:pt x="6608" y="4641"/>
                </a:cubicBezTo>
                <a:cubicBezTo>
                  <a:pt x="6608" y="4641"/>
                  <a:pt x="6608" y="4641"/>
                  <a:pt x="6608" y="4609"/>
                </a:cubicBezTo>
                <a:close/>
                <a:moveTo>
                  <a:pt x="6896" y="4592"/>
                </a:moveTo>
                <a:cubicBezTo>
                  <a:pt x="6889" y="4592"/>
                  <a:pt x="6883" y="4595"/>
                  <a:pt x="6867" y="4595"/>
                </a:cubicBezTo>
                <a:cubicBezTo>
                  <a:pt x="6867" y="4627"/>
                  <a:pt x="6841" y="4634"/>
                  <a:pt x="6828" y="4646"/>
                </a:cubicBezTo>
                <a:cubicBezTo>
                  <a:pt x="6828" y="4666"/>
                  <a:pt x="6841" y="4666"/>
                  <a:pt x="6841" y="4685"/>
                </a:cubicBezTo>
                <a:cubicBezTo>
                  <a:pt x="6821" y="4679"/>
                  <a:pt x="6809" y="4698"/>
                  <a:pt x="6809" y="4685"/>
                </a:cubicBezTo>
                <a:cubicBezTo>
                  <a:pt x="6821" y="4685"/>
                  <a:pt x="6809" y="4666"/>
                  <a:pt x="6809" y="4660"/>
                </a:cubicBezTo>
                <a:cubicBezTo>
                  <a:pt x="6776" y="4667"/>
                  <a:pt x="6731" y="4698"/>
                  <a:pt x="6764" y="4729"/>
                </a:cubicBezTo>
                <a:cubicBezTo>
                  <a:pt x="6776" y="4729"/>
                  <a:pt x="6783" y="4710"/>
                  <a:pt x="6796" y="4723"/>
                </a:cubicBezTo>
                <a:cubicBezTo>
                  <a:pt x="6796" y="4735"/>
                  <a:pt x="6790" y="4742"/>
                  <a:pt x="6783" y="4748"/>
                </a:cubicBezTo>
                <a:cubicBezTo>
                  <a:pt x="6822" y="4768"/>
                  <a:pt x="6822" y="4729"/>
                  <a:pt x="6842" y="4717"/>
                </a:cubicBezTo>
                <a:cubicBezTo>
                  <a:pt x="6842" y="4697"/>
                  <a:pt x="6835" y="4684"/>
                  <a:pt x="6854" y="4678"/>
                </a:cubicBezTo>
                <a:cubicBezTo>
                  <a:pt x="6854" y="4684"/>
                  <a:pt x="6854" y="4690"/>
                  <a:pt x="6861" y="4697"/>
                </a:cubicBezTo>
                <a:cubicBezTo>
                  <a:pt x="6868" y="4684"/>
                  <a:pt x="6880" y="4684"/>
                  <a:pt x="6880" y="4665"/>
                </a:cubicBezTo>
                <a:cubicBezTo>
                  <a:pt x="6867" y="4665"/>
                  <a:pt x="6861" y="4659"/>
                  <a:pt x="6861" y="4640"/>
                </a:cubicBezTo>
                <a:cubicBezTo>
                  <a:pt x="6880" y="4640"/>
                  <a:pt x="6887" y="4646"/>
                  <a:pt x="6899" y="4646"/>
                </a:cubicBezTo>
                <a:cubicBezTo>
                  <a:pt x="6899" y="4627"/>
                  <a:pt x="6912" y="4627"/>
                  <a:pt x="6912" y="4595"/>
                </a:cubicBezTo>
                <a:cubicBezTo>
                  <a:pt x="6905" y="4593"/>
                  <a:pt x="6900" y="4592"/>
                  <a:pt x="6896" y="4592"/>
                </a:cubicBezTo>
                <a:close/>
                <a:moveTo>
                  <a:pt x="6234" y="4583"/>
                </a:moveTo>
                <a:cubicBezTo>
                  <a:pt x="6207" y="4583"/>
                  <a:pt x="6180" y="4588"/>
                  <a:pt x="6175" y="4622"/>
                </a:cubicBezTo>
                <a:cubicBezTo>
                  <a:pt x="6189" y="4628"/>
                  <a:pt x="6201" y="4628"/>
                  <a:pt x="6201" y="4641"/>
                </a:cubicBezTo>
                <a:cubicBezTo>
                  <a:pt x="6175" y="4653"/>
                  <a:pt x="6169" y="4679"/>
                  <a:pt x="6169" y="4692"/>
                </a:cubicBezTo>
                <a:cubicBezTo>
                  <a:pt x="6201" y="4692"/>
                  <a:pt x="6221" y="4653"/>
                  <a:pt x="6234" y="4653"/>
                </a:cubicBezTo>
                <a:cubicBezTo>
                  <a:pt x="6221" y="4628"/>
                  <a:pt x="6247" y="4602"/>
                  <a:pt x="6260" y="4583"/>
                </a:cubicBezTo>
                <a:cubicBezTo>
                  <a:pt x="6252" y="4583"/>
                  <a:pt x="6243" y="4583"/>
                  <a:pt x="6234" y="4583"/>
                </a:cubicBezTo>
                <a:close/>
                <a:moveTo>
                  <a:pt x="6731" y="4558"/>
                </a:moveTo>
                <a:cubicBezTo>
                  <a:pt x="6693" y="4558"/>
                  <a:pt x="6693" y="4589"/>
                  <a:pt x="6674" y="4609"/>
                </a:cubicBezTo>
                <a:cubicBezTo>
                  <a:pt x="6693" y="4622"/>
                  <a:pt x="6699" y="4590"/>
                  <a:pt x="6725" y="4597"/>
                </a:cubicBezTo>
                <a:cubicBezTo>
                  <a:pt x="6731" y="4577"/>
                  <a:pt x="6725" y="4583"/>
                  <a:pt x="6731" y="4558"/>
                </a:cubicBezTo>
                <a:close/>
                <a:moveTo>
                  <a:pt x="6485" y="4519"/>
                </a:moveTo>
                <a:cubicBezTo>
                  <a:pt x="6471" y="4518"/>
                  <a:pt x="6463" y="4533"/>
                  <a:pt x="6441" y="4533"/>
                </a:cubicBezTo>
                <a:cubicBezTo>
                  <a:pt x="6441" y="4558"/>
                  <a:pt x="6427" y="4570"/>
                  <a:pt x="6460" y="4578"/>
                </a:cubicBezTo>
                <a:cubicBezTo>
                  <a:pt x="6460" y="4571"/>
                  <a:pt x="6460" y="4559"/>
                  <a:pt x="6467" y="4559"/>
                </a:cubicBezTo>
                <a:cubicBezTo>
                  <a:pt x="6479" y="4578"/>
                  <a:pt x="6447" y="4585"/>
                  <a:pt x="6447" y="4604"/>
                </a:cubicBezTo>
                <a:cubicBezTo>
                  <a:pt x="6472" y="4597"/>
                  <a:pt x="6479" y="4578"/>
                  <a:pt x="6498" y="4565"/>
                </a:cubicBezTo>
                <a:cubicBezTo>
                  <a:pt x="6498" y="4578"/>
                  <a:pt x="6505" y="4590"/>
                  <a:pt x="6511" y="4590"/>
                </a:cubicBezTo>
                <a:cubicBezTo>
                  <a:pt x="6524" y="4578"/>
                  <a:pt x="6543" y="4584"/>
                  <a:pt x="6543" y="4559"/>
                </a:cubicBezTo>
                <a:cubicBezTo>
                  <a:pt x="6524" y="4545"/>
                  <a:pt x="6492" y="4552"/>
                  <a:pt x="6492" y="4520"/>
                </a:cubicBezTo>
                <a:cubicBezTo>
                  <a:pt x="6490" y="4519"/>
                  <a:pt x="6487" y="4519"/>
                  <a:pt x="6485" y="4519"/>
                </a:cubicBezTo>
                <a:close/>
                <a:moveTo>
                  <a:pt x="6886" y="4506"/>
                </a:moveTo>
                <a:cubicBezTo>
                  <a:pt x="6847" y="4506"/>
                  <a:pt x="6821" y="4525"/>
                  <a:pt x="6815" y="4552"/>
                </a:cubicBezTo>
                <a:cubicBezTo>
                  <a:pt x="6828" y="4558"/>
                  <a:pt x="6847" y="4558"/>
                  <a:pt x="6841" y="4583"/>
                </a:cubicBezTo>
                <a:cubicBezTo>
                  <a:pt x="6867" y="4583"/>
                  <a:pt x="6893" y="4577"/>
                  <a:pt x="6906" y="4552"/>
                </a:cubicBezTo>
                <a:cubicBezTo>
                  <a:pt x="6886" y="4538"/>
                  <a:pt x="6906" y="4519"/>
                  <a:pt x="6886" y="4506"/>
                </a:cubicBezTo>
                <a:close/>
                <a:moveTo>
                  <a:pt x="6750" y="4456"/>
                </a:moveTo>
                <a:cubicBezTo>
                  <a:pt x="6738" y="4500"/>
                  <a:pt x="6699" y="4514"/>
                  <a:pt x="6679" y="4539"/>
                </a:cubicBezTo>
                <a:cubicBezTo>
                  <a:pt x="6698" y="4533"/>
                  <a:pt x="6698" y="4545"/>
                  <a:pt x="6718" y="4545"/>
                </a:cubicBezTo>
                <a:cubicBezTo>
                  <a:pt x="6731" y="4513"/>
                  <a:pt x="6776" y="4513"/>
                  <a:pt x="6783" y="4475"/>
                </a:cubicBezTo>
                <a:cubicBezTo>
                  <a:pt x="6756" y="4488"/>
                  <a:pt x="6770" y="4456"/>
                  <a:pt x="6750" y="4456"/>
                </a:cubicBezTo>
                <a:close/>
                <a:moveTo>
                  <a:pt x="6172" y="4450"/>
                </a:moveTo>
                <a:cubicBezTo>
                  <a:pt x="6146" y="4449"/>
                  <a:pt x="6115" y="4458"/>
                  <a:pt x="6124" y="4475"/>
                </a:cubicBezTo>
                <a:cubicBezTo>
                  <a:pt x="6124" y="4469"/>
                  <a:pt x="6130" y="4475"/>
                  <a:pt x="6130" y="4488"/>
                </a:cubicBezTo>
                <a:cubicBezTo>
                  <a:pt x="6163" y="4488"/>
                  <a:pt x="6182" y="4475"/>
                  <a:pt x="6201" y="4456"/>
                </a:cubicBezTo>
                <a:cubicBezTo>
                  <a:pt x="6195" y="4452"/>
                  <a:pt x="6184" y="4450"/>
                  <a:pt x="6172" y="4450"/>
                </a:cubicBezTo>
                <a:close/>
                <a:moveTo>
                  <a:pt x="7125" y="4379"/>
                </a:moveTo>
                <a:cubicBezTo>
                  <a:pt x="7112" y="4391"/>
                  <a:pt x="7093" y="4417"/>
                  <a:pt x="7106" y="4430"/>
                </a:cubicBezTo>
                <a:cubicBezTo>
                  <a:pt x="7125" y="4423"/>
                  <a:pt x="7138" y="4410"/>
                  <a:pt x="7138" y="4391"/>
                </a:cubicBezTo>
                <a:cubicBezTo>
                  <a:pt x="7132" y="4391"/>
                  <a:pt x="7132" y="4385"/>
                  <a:pt x="7125" y="4379"/>
                </a:cubicBezTo>
                <a:close/>
                <a:moveTo>
                  <a:pt x="6790" y="4378"/>
                </a:moveTo>
                <a:cubicBezTo>
                  <a:pt x="6738" y="4384"/>
                  <a:pt x="6705" y="4461"/>
                  <a:pt x="6654" y="4429"/>
                </a:cubicBezTo>
                <a:cubicBezTo>
                  <a:pt x="6629" y="4429"/>
                  <a:pt x="6629" y="4448"/>
                  <a:pt x="6609" y="4435"/>
                </a:cubicBezTo>
                <a:cubicBezTo>
                  <a:pt x="6609" y="4423"/>
                  <a:pt x="6629" y="4410"/>
                  <a:pt x="6609" y="4404"/>
                </a:cubicBezTo>
                <a:cubicBezTo>
                  <a:pt x="6609" y="4410"/>
                  <a:pt x="6595" y="4410"/>
                  <a:pt x="6583" y="4410"/>
                </a:cubicBezTo>
                <a:cubicBezTo>
                  <a:pt x="6614" y="4454"/>
                  <a:pt x="6569" y="4461"/>
                  <a:pt x="6563" y="4493"/>
                </a:cubicBezTo>
                <a:cubicBezTo>
                  <a:pt x="6576" y="4499"/>
                  <a:pt x="6583" y="4474"/>
                  <a:pt x="6589" y="4493"/>
                </a:cubicBezTo>
                <a:cubicBezTo>
                  <a:pt x="6576" y="4506"/>
                  <a:pt x="6550" y="4499"/>
                  <a:pt x="6557" y="4538"/>
                </a:cubicBezTo>
                <a:cubicBezTo>
                  <a:pt x="6589" y="4525"/>
                  <a:pt x="6557" y="4538"/>
                  <a:pt x="6563" y="4563"/>
                </a:cubicBezTo>
                <a:cubicBezTo>
                  <a:pt x="6615" y="4563"/>
                  <a:pt x="6602" y="4493"/>
                  <a:pt x="6654" y="4493"/>
                </a:cubicBezTo>
                <a:cubicBezTo>
                  <a:pt x="6673" y="4500"/>
                  <a:pt x="6640" y="4519"/>
                  <a:pt x="6660" y="4532"/>
                </a:cubicBezTo>
                <a:cubicBezTo>
                  <a:pt x="6719" y="4519"/>
                  <a:pt x="6712" y="4442"/>
                  <a:pt x="6764" y="4416"/>
                </a:cubicBezTo>
                <a:cubicBezTo>
                  <a:pt x="6764" y="4436"/>
                  <a:pt x="6738" y="4430"/>
                  <a:pt x="6744" y="4455"/>
                </a:cubicBezTo>
                <a:cubicBezTo>
                  <a:pt x="6763" y="4449"/>
                  <a:pt x="6763" y="4461"/>
                  <a:pt x="6783" y="4455"/>
                </a:cubicBezTo>
                <a:cubicBezTo>
                  <a:pt x="6802" y="4424"/>
                  <a:pt x="6770" y="4411"/>
                  <a:pt x="6790" y="4378"/>
                </a:cubicBezTo>
                <a:close/>
                <a:moveTo>
                  <a:pt x="7527" y="4352"/>
                </a:moveTo>
                <a:cubicBezTo>
                  <a:pt x="7543" y="4351"/>
                  <a:pt x="7544" y="4366"/>
                  <a:pt x="7500" y="4366"/>
                </a:cubicBezTo>
                <a:cubicBezTo>
                  <a:pt x="7510" y="4356"/>
                  <a:pt x="7520" y="4352"/>
                  <a:pt x="7527" y="4352"/>
                </a:cubicBezTo>
                <a:close/>
                <a:moveTo>
                  <a:pt x="6886" y="4268"/>
                </a:moveTo>
                <a:cubicBezTo>
                  <a:pt x="6876" y="4268"/>
                  <a:pt x="6873" y="4275"/>
                  <a:pt x="6873" y="4289"/>
                </a:cubicBezTo>
                <a:cubicBezTo>
                  <a:pt x="6880" y="4289"/>
                  <a:pt x="6880" y="4296"/>
                  <a:pt x="6892" y="4289"/>
                </a:cubicBezTo>
                <a:cubicBezTo>
                  <a:pt x="6892" y="4283"/>
                  <a:pt x="6899" y="4283"/>
                  <a:pt x="6899" y="4270"/>
                </a:cubicBezTo>
                <a:cubicBezTo>
                  <a:pt x="6894" y="4269"/>
                  <a:pt x="6890" y="4268"/>
                  <a:pt x="6886" y="4268"/>
                </a:cubicBezTo>
                <a:close/>
                <a:moveTo>
                  <a:pt x="7713" y="4244"/>
                </a:moveTo>
                <a:cubicBezTo>
                  <a:pt x="7719" y="4251"/>
                  <a:pt x="7725" y="4251"/>
                  <a:pt x="7725" y="4244"/>
                </a:cubicBezTo>
                <a:cubicBezTo>
                  <a:pt x="7745" y="4251"/>
                  <a:pt x="7719" y="4257"/>
                  <a:pt x="7726" y="4276"/>
                </a:cubicBezTo>
                <a:cubicBezTo>
                  <a:pt x="7700" y="4270"/>
                  <a:pt x="7700" y="4301"/>
                  <a:pt x="7668" y="4289"/>
                </a:cubicBezTo>
                <a:cubicBezTo>
                  <a:pt x="7668" y="4282"/>
                  <a:pt x="7674" y="4276"/>
                  <a:pt x="7674" y="4270"/>
                </a:cubicBezTo>
                <a:cubicBezTo>
                  <a:pt x="7693" y="4270"/>
                  <a:pt x="7713" y="4263"/>
                  <a:pt x="7713" y="4244"/>
                </a:cubicBezTo>
                <a:close/>
                <a:moveTo>
                  <a:pt x="7596" y="4239"/>
                </a:moveTo>
                <a:cubicBezTo>
                  <a:pt x="7577" y="4245"/>
                  <a:pt x="7551" y="4245"/>
                  <a:pt x="7551" y="4270"/>
                </a:cubicBezTo>
                <a:cubicBezTo>
                  <a:pt x="7564" y="4277"/>
                  <a:pt x="7577" y="4277"/>
                  <a:pt x="7590" y="4278"/>
                </a:cubicBezTo>
                <a:cubicBezTo>
                  <a:pt x="7590" y="4258"/>
                  <a:pt x="7596" y="4258"/>
                  <a:pt x="7596" y="4239"/>
                </a:cubicBezTo>
                <a:close/>
                <a:moveTo>
                  <a:pt x="7208" y="4233"/>
                </a:moveTo>
                <a:cubicBezTo>
                  <a:pt x="7208" y="4234"/>
                  <a:pt x="7208" y="4235"/>
                  <a:pt x="7208" y="4236"/>
                </a:cubicBezTo>
                <a:lnTo>
                  <a:pt x="7207" y="4238"/>
                </a:lnTo>
                <a:lnTo>
                  <a:pt x="7207" y="4236"/>
                </a:lnTo>
                <a:cubicBezTo>
                  <a:pt x="7207" y="4235"/>
                  <a:pt x="7208" y="4234"/>
                  <a:pt x="7208" y="4233"/>
                </a:cubicBezTo>
                <a:close/>
                <a:moveTo>
                  <a:pt x="7396" y="4225"/>
                </a:moveTo>
                <a:cubicBezTo>
                  <a:pt x="7383" y="4238"/>
                  <a:pt x="7370" y="4225"/>
                  <a:pt x="7357" y="4238"/>
                </a:cubicBezTo>
                <a:cubicBezTo>
                  <a:pt x="7357" y="4251"/>
                  <a:pt x="7370" y="4264"/>
                  <a:pt x="7364" y="4283"/>
                </a:cubicBezTo>
                <a:cubicBezTo>
                  <a:pt x="7390" y="4277"/>
                  <a:pt x="7396" y="4232"/>
                  <a:pt x="7396" y="4225"/>
                </a:cubicBezTo>
                <a:close/>
                <a:moveTo>
                  <a:pt x="7609" y="4212"/>
                </a:moveTo>
                <a:cubicBezTo>
                  <a:pt x="7609" y="4238"/>
                  <a:pt x="7609" y="4251"/>
                  <a:pt x="7603" y="4270"/>
                </a:cubicBezTo>
                <a:cubicBezTo>
                  <a:pt x="7603" y="4270"/>
                  <a:pt x="7609" y="4276"/>
                  <a:pt x="7609" y="4282"/>
                </a:cubicBezTo>
                <a:cubicBezTo>
                  <a:pt x="7635" y="4276"/>
                  <a:pt x="7648" y="4270"/>
                  <a:pt x="7661" y="4251"/>
                </a:cubicBezTo>
                <a:cubicBezTo>
                  <a:pt x="7661" y="4277"/>
                  <a:pt x="7616" y="4308"/>
                  <a:pt x="7577" y="4320"/>
                </a:cubicBezTo>
                <a:cubicBezTo>
                  <a:pt x="7577" y="4320"/>
                  <a:pt x="7577" y="4320"/>
                  <a:pt x="7577" y="4289"/>
                </a:cubicBezTo>
                <a:cubicBezTo>
                  <a:pt x="7564" y="4282"/>
                  <a:pt x="7525" y="4295"/>
                  <a:pt x="7519" y="4276"/>
                </a:cubicBezTo>
                <a:cubicBezTo>
                  <a:pt x="7545" y="4251"/>
                  <a:pt x="7571" y="4225"/>
                  <a:pt x="7609" y="4212"/>
                </a:cubicBezTo>
                <a:close/>
                <a:moveTo>
                  <a:pt x="1285" y="4160"/>
                </a:moveTo>
                <a:cubicBezTo>
                  <a:pt x="1293" y="4161"/>
                  <a:pt x="1296" y="4169"/>
                  <a:pt x="1305" y="4174"/>
                </a:cubicBezTo>
                <a:cubicBezTo>
                  <a:pt x="1299" y="4187"/>
                  <a:pt x="1267" y="4168"/>
                  <a:pt x="1267" y="4193"/>
                </a:cubicBezTo>
                <a:cubicBezTo>
                  <a:pt x="1260" y="4193"/>
                  <a:pt x="1273" y="4168"/>
                  <a:pt x="1273" y="4161"/>
                </a:cubicBezTo>
                <a:cubicBezTo>
                  <a:pt x="1278" y="4160"/>
                  <a:pt x="1282" y="4159"/>
                  <a:pt x="1285" y="4160"/>
                </a:cubicBezTo>
                <a:close/>
                <a:moveTo>
                  <a:pt x="7699" y="4155"/>
                </a:moveTo>
                <a:cubicBezTo>
                  <a:pt x="7706" y="4161"/>
                  <a:pt x="7719" y="4168"/>
                  <a:pt x="7719" y="4187"/>
                </a:cubicBezTo>
                <a:cubicBezTo>
                  <a:pt x="7687" y="4180"/>
                  <a:pt x="7706" y="4232"/>
                  <a:pt x="7673" y="4225"/>
                </a:cubicBezTo>
                <a:cubicBezTo>
                  <a:pt x="7673" y="4206"/>
                  <a:pt x="7661" y="4199"/>
                  <a:pt x="7667" y="4180"/>
                </a:cubicBezTo>
                <a:cubicBezTo>
                  <a:pt x="7680" y="4174"/>
                  <a:pt x="7693" y="4168"/>
                  <a:pt x="7699" y="4155"/>
                </a:cubicBezTo>
                <a:close/>
                <a:moveTo>
                  <a:pt x="7099" y="4123"/>
                </a:moveTo>
                <a:cubicBezTo>
                  <a:pt x="7093" y="4136"/>
                  <a:pt x="7093" y="4149"/>
                  <a:pt x="7093" y="4168"/>
                </a:cubicBezTo>
                <a:cubicBezTo>
                  <a:pt x="7112" y="4161"/>
                  <a:pt x="7132" y="4155"/>
                  <a:pt x="7132" y="4129"/>
                </a:cubicBezTo>
                <a:cubicBezTo>
                  <a:pt x="7119" y="4135"/>
                  <a:pt x="7119" y="4123"/>
                  <a:pt x="7099" y="4123"/>
                </a:cubicBezTo>
                <a:close/>
                <a:moveTo>
                  <a:pt x="7506" y="4116"/>
                </a:moveTo>
                <a:cubicBezTo>
                  <a:pt x="7525" y="4124"/>
                  <a:pt x="7525" y="4136"/>
                  <a:pt x="7519" y="4155"/>
                </a:cubicBezTo>
                <a:cubicBezTo>
                  <a:pt x="7506" y="4149"/>
                  <a:pt x="7493" y="4129"/>
                  <a:pt x="7506" y="4116"/>
                </a:cubicBezTo>
                <a:close/>
                <a:moveTo>
                  <a:pt x="7415" y="4109"/>
                </a:moveTo>
                <a:cubicBezTo>
                  <a:pt x="7421" y="4110"/>
                  <a:pt x="7426" y="4112"/>
                  <a:pt x="7428" y="4116"/>
                </a:cubicBezTo>
                <a:cubicBezTo>
                  <a:pt x="7428" y="4123"/>
                  <a:pt x="7416" y="4123"/>
                  <a:pt x="7416" y="4135"/>
                </a:cubicBezTo>
                <a:cubicBezTo>
                  <a:pt x="7396" y="4142"/>
                  <a:pt x="7402" y="4123"/>
                  <a:pt x="7396" y="4116"/>
                </a:cubicBezTo>
                <a:cubicBezTo>
                  <a:pt x="7396" y="4112"/>
                  <a:pt x="7406" y="4109"/>
                  <a:pt x="7415" y="4109"/>
                </a:cubicBezTo>
                <a:close/>
                <a:moveTo>
                  <a:pt x="614" y="4072"/>
                </a:moveTo>
                <a:cubicBezTo>
                  <a:pt x="621" y="4079"/>
                  <a:pt x="633" y="4091"/>
                  <a:pt x="653" y="4085"/>
                </a:cubicBezTo>
                <a:cubicBezTo>
                  <a:pt x="640" y="4149"/>
                  <a:pt x="582" y="4130"/>
                  <a:pt x="550" y="4149"/>
                </a:cubicBezTo>
                <a:cubicBezTo>
                  <a:pt x="556" y="4129"/>
                  <a:pt x="582" y="4129"/>
                  <a:pt x="602" y="4117"/>
                </a:cubicBezTo>
                <a:cubicBezTo>
                  <a:pt x="595" y="4097"/>
                  <a:pt x="608" y="4085"/>
                  <a:pt x="614" y="4072"/>
                </a:cubicBezTo>
                <a:close/>
                <a:moveTo>
                  <a:pt x="807" y="3973"/>
                </a:moveTo>
                <a:cubicBezTo>
                  <a:pt x="813" y="3973"/>
                  <a:pt x="819" y="3974"/>
                  <a:pt x="827" y="3977"/>
                </a:cubicBezTo>
                <a:cubicBezTo>
                  <a:pt x="827" y="3989"/>
                  <a:pt x="820" y="3996"/>
                  <a:pt x="814" y="4002"/>
                </a:cubicBezTo>
                <a:cubicBezTo>
                  <a:pt x="795" y="4002"/>
                  <a:pt x="802" y="3982"/>
                  <a:pt x="782" y="3983"/>
                </a:cubicBezTo>
                <a:cubicBezTo>
                  <a:pt x="790" y="3975"/>
                  <a:pt x="798" y="3972"/>
                  <a:pt x="807" y="3973"/>
                </a:cubicBezTo>
                <a:close/>
                <a:moveTo>
                  <a:pt x="726" y="3946"/>
                </a:moveTo>
                <a:cubicBezTo>
                  <a:pt x="738" y="3948"/>
                  <a:pt x="753" y="3977"/>
                  <a:pt x="763" y="3957"/>
                </a:cubicBezTo>
                <a:cubicBezTo>
                  <a:pt x="795" y="3982"/>
                  <a:pt x="737" y="4008"/>
                  <a:pt x="769" y="4027"/>
                </a:cubicBezTo>
                <a:cubicBezTo>
                  <a:pt x="749" y="4052"/>
                  <a:pt x="704" y="4059"/>
                  <a:pt x="679" y="4078"/>
                </a:cubicBezTo>
                <a:cubicBezTo>
                  <a:pt x="685" y="4052"/>
                  <a:pt x="711" y="4020"/>
                  <a:pt x="705" y="4001"/>
                </a:cubicBezTo>
                <a:cubicBezTo>
                  <a:pt x="705" y="3982"/>
                  <a:pt x="731" y="3989"/>
                  <a:pt x="738" y="3976"/>
                </a:cubicBezTo>
                <a:cubicBezTo>
                  <a:pt x="738" y="3963"/>
                  <a:pt x="730" y="3957"/>
                  <a:pt x="718" y="3951"/>
                </a:cubicBezTo>
                <a:cubicBezTo>
                  <a:pt x="720" y="3947"/>
                  <a:pt x="723" y="3946"/>
                  <a:pt x="726" y="3946"/>
                </a:cubicBezTo>
                <a:close/>
                <a:moveTo>
                  <a:pt x="853" y="3905"/>
                </a:moveTo>
                <a:cubicBezTo>
                  <a:pt x="863" y="3905"/>
                  <a:pt x="855" y="3924"/>
                  <a:pt x="873" y="3918"/>
                </a:cubicBezTo>
                <a:cubicBezTo>
                  <a:pt x="873" y="3937"/>
                  <a:pt x="847" y="3931"/>
                  <a:pt x="834" y="3931"/>
                </a:cubicBezTo>
                <a:cubicBezTo>
                  <a:pt x="834" y="3918"/>
                  <a:pt x="847" y="3918"/>
                  <a:pt x="847" y="3906"/>
                </a:cubicBezTo>
                <a:cubicBezTo>
                  <a:pt x="849" y="3905"/>
                  <a:pt x="851" y="3905"/>
                  <a:pt x="853" y="3905"/>
                </a:cubicBezTo>
                <a:close/>
                <a:moveTo>
                  <a:pt x="1367" y="3898"/>
                </a:moveTo>
                <a:cubicBezTo>
                  <a:pt x="1416" y="3899"/>
                  <a:pt x="1440" y="3917"/>
                  <a:pt x="1480" y="3906"/>
                </a:cubicBezTo>
                <a:cubicBezTo>
                  <a:pt x="1466" y="3938"/>
                  <a:pt x="1441" y="3963"/>
                  <a:pt x="1389" y="3957"/>
                </a:cubicBezTo>
                <a:cubicBezTo>
                  <a:pt x="1370" y="3944"/>
                  <a:pt x="1350" y="3925"/>
                  <a:pt x="1344" y="3899"/>
                </a:cubicBezTo>
                <a:cubicBezTo>
                  <a:pt x="1352" y="3899"/>
                  <a:pt x="1360" y="3898"/>
                  <a:pt x="1367" y="3898"/>
                </a:cubicBezTo>
                <a:close/>
                <a:moveTo>
                  <a:pt x="7571" y="3893"/>
                </a:moveTo>
                <a:cubicBezTo>
                  <a:pt x="7590" y="3893"/>
                  <a:pt x="7590" y="3906"/>
                  <a:pt x="7590" y="3918"/>
                </a:cubicBezTo>
                <a:cubicBezTo>
                  <a:pt x="7578" y="3918"/>
                  <a:pt x="7571" y="3937"/>
                  <a:pt x="7558" y="3925"/>
                </a:cubicBezTo>
                <a:cubicBezTo>
                  <a:pt x="7564" y="3912"/>
                  <a:pt x="7571" y="3906"/>
                  <a:pt x="7571" y="3893"/>
                </a:cubicBezTo>
                <a:close/>
                <a:moveTo>
                  <a:pt x="7648" y="3848"/>
                </a:moveTo>
                <a:cubicBezTo>
                  <a:pt x="7648" y="3874"/>
                  <a:pt x="7629" y="3893"/>
                  <a:pt x="7616" y="3912"/>
                </a:cubicBezTo>
                <a:cubicBezTo>
                  <a:pt x="7603" y="3899"/>
                  <a:pt x="7597" y="3880"/>
                  <a:pt x="7603" y="3867"/>
                </a:cubicBezTo>
                <a:cubicBezTo>
                  <a:pt x="7616" y="3861"/>
                  <a:pt x="7635" y="3854"/>
                  <a:pt x="7648" y="3848"/>
                </a:cubicBezTo>
                <a:close/>
                <a:moveTo>
                  <a:pt x="679" y="3835"/>
                </a:moveTo>
                <a:cubicBezTo>
                  <a:pt x="666" y="3861"/>
                  <a:pt x="647" y="3893"/>
                  <a:pt x="614" y="3899"/>
                </a:cubicBezTo>
                <a:cubicBezTo>
                  <a:pt x="621" y="3868"/>
                  <a:pt x="640" y="3835"/>
                  <a:pt x="679" y="3835"/>
                </a:cubicBezTo>
                <a:close/>
                <a:moveTo>
                  <a:pt x="7487" y="3797"/>
                </a:moveTo>
                <a:cubicBezTo>
                  <a:pt x="7512" y="3823"/>
                  <a:pt x="7441" y="3854"/>
                  <a:pt x="7410" y="3861"/>
                </a:cubicBezTo>
                <a:cubicBezTo>
                  <a:pt x="7410" y="3816"/>
                  <a:pt x="7455" y="3816"/>
                  <a:pt x="7487" y="3797"/>
                </a:cubicBezTo>
                <a:close/>
                <a:moveTo>
                  <a:pt x="862" y="3764"/>
                </a:moveTo>
                <a:cubicBezTo>
                  <a:pt x="868" y="3765"/>
                  <a:pt x="874" y="3767"/>
                  <a:pt x="879" y="3771"/>
                </a:cubicBezTo>
                <a:cubicBezTo>
                  <a:pt x="873" y="3771"/>
                  <a:pt x="828" y="3790"/>
                  <a:pt x="834" y="3771"/>
                </a:cubicBezTo>
                <a:cubicBezTo>
                  <a:pt x="842" y="3767"/>
                  <a:pt x="852" y="3763"/>
                  <a:pt x="862" y="3764"/>
                </a:cubicBezTo>
                <a:close/>
                <a:moveTo>
                  <a:pt x="1047" y="3740"/>
                </a:moveTo>
                <a:cubicBezTo>
                  <a:pt x="1047" y="3765"/>
                  <a:pt x="1015" y="3790"/>
                  <a:pt x="989" y="3778"/>
                </a:cubicBezTo>
                <a:cubicBezTo>
                  <a:pt x="982" y="3778"/>
                  <a:pt x="982" y="3784"/>
                  <a:pt x="976" y="3784"/>
                </a:cubicBezTo>
                <a:cubicBezTo>
                  <a:pt x="970" y="3810"/>
                  <a:pt x="982" y="3823"/>
                  <a:pt x="982" y="3842"/>
                </a:cubicBezTo>
                <a:cubicBezTo>
                  <a:pt x="970" y="3848"/>
                  <a:pt x="944" y="3848"/>
                  <a:pt x="937" y="3867"/>
                </a:cubicBezTo>
                <a:cubicBezTo>
                  <a:pt x="924" y="3861"/>
                  <a:pt x="950" y="3848"/>
                  <a:pt x="950" y="3835"/>
                </a:cubicBezTo>
                <a:cubicBezTo>
                  <a:pt x="937" y="3816"/>
                  <a:pt x="931" y="3823"/>
                  <a:pt x="911" y="3823"/>
                </a:cubicBezTo>
                <a:cubicBezTo>
                  <a:pt x="944" y="3785"/>
                  <a:pt x="989" y="3752"/>
                  <a:pt x="1047" y="3740"/>
                </a:cubicBezTo>
                <a:close/>
                <a:moveTo>
                  <a:pt x="7127" y="3694"/>
                </a:moveTo>
                <a:cubicBezTo>
                  <a:pt x="7086" y="3695"/>
                  <a:pt x="7041" y="3721"/>
                  <a:pt x="7041" y="3771"/>
                </a:cubicBezTo>
                <a:cubicBezTo>
                  <a:pt x="7086" y="3759"/>
                  <a:pt x="7125" y="3733"/>
                  <a:pt x="7144" y="3695"/>
                </a:cubicBezTo>
                <a:cubicBezTo>
                  <a:pt x="7139" y="3694"/>
                  <a:pt x="7133" y="3694"/>
                  <a:pt x="7127" y="3694"/>
                </a:cubicBezTo>
                <a:close/>
                <a:moveTo>
                  <a:pt x="7456" y="3662"/>
                </a:moveTo>
                <a:cubicBezTo>
                  <a:pt x="7433" y="3661"/>
                  <a:pt x="7416" y="3695"/>
                  <a:pt x="7435" y="3701"/>
                </a:cubicBezTo>
                <a:cubicBezTo>
                  <a:pt x="7441" y="3688"/>
                  <a:pt x="7461" y="3682"/>
                  <a:pt x="7461" y="3662"/>
                </a:cubicBezTo>
                <a:cubicBezTo>
                  <a:pt x="7459" y="3662"/>
                  <a:pt x="7458" y="3662"/>
                  <a:pt x="7456" y="3662"/>
                </a:cubicBezTo>
                <a:close/>
                <a:moveTo>
                  <a:pt x="989" y="3637"/>
                </a:moveTo>
                <a:cubicBezTo>
                  <a:pt x="982" y="3682"/>
                  <a:pt x="937" y="3695"/>
                  <a:pt x="899" y="3707"/>
                </a:cubicBezTo>
                <a:cubicBezTo>
                  <a:pt x="937" y="3695"/>
                  <a:pt x="937" y="3637"/>
                  <a:pt x="989" y="3637"/>
                </a:cubicBezTo>
                <a:close/>
                <a:moveTo>
                  <a:pt x="859" y="3637"/>
                </a:moveTo>
                <a:cubicBezTo>
                  <a:pt x="853" y="3656"/>
                  <a:pt x="834" y="3662"/>
                  <a:pt x="827" y="3676"/>
                </a:cubicBezTo>
                <a:cubicBezTo>
                  <a:pt x="814" y="3662"/>
                  <a:pt x="839" y="3637"/>
                  <a:pt x="859" y="3637"/>
                </a:cubicBezTo>
                <a:close/>
                <a:moveTo>
                  <a:pt x="7106" y="3625"/>
                </a:moveTo>
                <a:cubicBezTo>
                  <a:pt x="7086" y="3625"/>
                  <a:pt x="7079" y="3643"/>
                  <a:pt x="7073" y="3650"/>
                </a:cubicBezTo>
                <a:cubicBezTo>
                  <a:pt x="7093" y="3650"/>
                  <a:pt x="7106" y="3643"/>
                  <a:pt x="7106" y="3625"/>
                </a:cubicBezTo>
                <a:close/>
                <a:moveTo>
                  <a:pt x="6582" y="3548"/>
                </a:moveTo>
                <a:cubicBezTo>
                  <a:pt x="6563" y="3567"/>
                  <a:pt x="6524" y="3561"/>
                  <a:pt x="6511" y="3592"/>
                </a:cubicBezTo>
                <a:cubicBezTo>
                  <a:pt x="6524" y="3586"/>
                  <a:pt x="6543" y="3586"/>
                  <a:pt x="6550" y="3580"/>
                </a:cubicBezTo>
                <a:cubicBezTo>
                  <a:pt x="6531" y="3567"/>
                  <a:pt x="6588" y="3573"/>
                  <a:pt x="6582" y="3548"/>
                </a:cubicBezTo>
                <a:close/>
                <a:moveTo>
                  <a:pt x="7433" y="3499"/>
                </a:moveTo>
                <a:cubicBezTo>
                  <a:pt x="7391" y="3500"/>
                  <a:pt x="7348" y="3533"/>
                  <a:pt x="7319" y="3567"/>
                </a:cubicBezTo>
                <a:cubicBezTo>
                  <a:pt x="7299" y="3567"/>
                  <a:pt x="7312" y="3542"/>
                  <a:pt x="7293" y="3548"/>
                </a:cubicBezTo>
                <a:cubicBezTo>
                  <a:pt x="7267" y="3554"/>
                  <a:pt x="7274" y="3586"/>
                  <a:pt x="7241" y="3580"/>
                </a:cubicBezTo>
                <a:cubicBezTo>
                  <a:pt x="7235" y="3624"/>
                  <a:pt x="7203" y="3637"/>
                  <a:pt x="7177" y="3662"/>
                </a:cubicBezTo>
                <a:cubicBezTo>
                  <a:pt x="7196" y="3681"/>
                  <a:pt x="7208" y="3650"/>
                  <a:pt x="7228" y="3650"/>
                </a:cubicBezTo>
                <a:cubicBezTo>
                  <a:pt x="7215" y="3663"/>
                  <a:pt x="7228" y="3676"/>
                  <a:pt x="7228" y="3695"/>
                </a:cubicBezTo>
                <a:cubicBezTo>
                  <a:pt x="7312" y="3682"/>
                  <a:pt x="7435" y="3657"/>
                  <a:pt x="7435" y="3542"/>
                </a:cubicBezTo>
                <a:cubicBezTo>
                  <a:pt x="7455" y="3542"/>
                  <a:pt x="7461" y="3516"/>
                  <a:pt x="7474" y="3509"/>
                </a:cubicBezTo>
                <a:cubicBezTo>
                  <a:pt x="7461" y="3501"/>
                  <a:pt x="7447" y="3498"/>
                  <a:pt x="7433" y="3499"/>
                </a:cubicBezTo>
                <a:close/>
                <a:moveTo>
                  <a:pt x="6143" y="3465"/>
                </a:moveTo>
                <a:cubicBezTo>
                  <a:pt x="6136" y="3465"/>
                  <a:pt x="6124" y="3471"/>
                  <a:pt x="6123" y="3471"/>
                </a:cubicBezTo>
                <a:cubicBezTo>
                  <a:pt x="6111" y="3490"/>
                  <a:pt x="6162" y="3490"/>
                  <a:pt x="6149" y="3471"/>
                </a:cubicBezTo>
                <a:cubicBezTo>
                  <a:pt x="6149" y="3467"/>
                  <a:pt x="6147" y="3466"/>
                  <a:pt x="6143" y="3465"/>
                </a:cubicBezTo>
                <a:close/>
                <a:moveTo>
                  <a:pt x="911" y="3459"/>
                </a:moveTo>
                <a:cubicBezTo>
                  <a:pt x="924" y="3459"/>
                  <a:pt x="918" y="3478"/>
                  <a:pt x="924" y="3478"/>
                </a:cubicBezTo>
                <a:cubicBezTo>
                  <a:pt x="924" y="3497"/>
                  <a:pt x="879" y="3497"/>
                  <a:pt x="892" y="3465"/>
                </a:cubicBezTo>
                <a:cubicBezTo>
                  <a:pt x="899" y="3465"/>
                  <a:pt x="905" y="3465"/>
                  <a:pt x="911" y="3459"/>
                </a:cubicBezTo>
                <a:close/>
                <a:moveTo>
                  <a:pt x="7616" y="3458"/>
                </a:moveTo>
                <a:cubicBezTo>
                  <a:pt x="7597" y="3458"/>
                  <a:pt x="7590" y="3471"/>
                  <a:pt x="7590" y="3483"/>
                </a:cubicBezTo>
                <a:cubicBezTo>
                  <a:pt x="7603" y="3483"/>
                  <a:pt x="7609" y="3477"/>
                  <a:pt x="7616" y="3458"/>
                </a:cubicBezTo>
                <a:close/>
                <a:moveTo>
                  <a:pt x="7500" y="3452"/>
                </a:moveTo>
                <a:cubicBezTo>
                  <a:pt x="7512" y="3490"/>
                  <a:pt x="7474" y="3478"/>
                  <a:pt x="7480" y="3509"/>
                </a:cubicBezTo>
                <a:cubicBezTo>
                  <a:pt x="7500" y="3497"/>
                  <a:pt x="7526" y="3484"/>
                  <a:pt x="7526" y="3452"/>
                </a:cubicBezTo>
                <a:cubicBezTo>
                  <a:pt x="7526" y="3452"/>
                  <a:pt x="7526" y="3452"/>
                  <a:pt x="7500" y="3452"/>
                </a:cubicBezTo>
                <a:close/>
                <a:moveTo>
                  <a:pt x="6387" y="3367"/>
                </a:moveTo>
                <a:cubicBezTo>
                  <a:pt x="6368" y="3367"/>
                  <a:pt x="6343" y="3383"/>
                  <a:pt x="6337" y="3395"/>
                </a:cubicBezTo>
                <a:cubicBezTo>
                  <a:pt x="6343" y="3395"/>
                  <a:pt x="6350" y="3401"/>
                  <a:pt x="6350" y="3407"/>
                </a:cubicBezTo>
                <a:cubicBezTo>
                  <a:pt x="6369" y="3400"/>
                  <a:pt x="6388" y="3394"/>
                  <a:pt x="6395" y="3369"/>
                </a:cubicBezTo>
                <a:cubicBezTo>
                  <a:pt x="6392" y="3368"/>
                  <a:pt x="6390" y="3368"/>
                  <a:pt x="6387" y="3367"/>
                </a:cubicBezTo>
                <a:close/>
                <a:moveTo>
                  <a:pt x="7265" y="3320"/>
                </a:moveTo>
                <a:cubicBezTo>
                  <a:pt x="7246" y="3322"/>
                  <a:pt x="7239" y="3355"/>
                  <a:pt x="7203" y="3349"/>
                </a:cubicBezTo>
                <a:cubicBezTo>
                  <a:pt x="7203" y="3369"/>
                  <a:pt x="7209" y="3381"/>
                  <a:pt x="7215" y="3394"/>
                </a:cubicBezTo>
                <a:cubicBezTo>
                  <a:pt x="7241" y="3375"/>
                  <a:pt x="7280" y="3369"/>
                  <a:pt x="7280" y="3324"/>
                </a:cubicBezTo>
                <a:cubicBezTo>
                  <a:pt x="7274" y="3320"/>
                  <a:pt x="7269" y="3319"/>
                  <a:pt x="7265" y="3320"/>
                </a:cubicBezTo>
                <a:close/>
                <a:moveTo>
                  <a:pt x="1053" y="3305"/>
                </a:moveTo>
                <a:cubicBezTo>
                  <a:pt x="1072" y="3324"/>
                  <a:pt x="1034" y="3343"/>
                  <a:pt x="1034" y="3362"/>
                </a:cubicBezTo>
                <a:cubicBezTo>
                  <a:pt x="1034" y="3362"/>
                  <a:pt x="1034" y="3362"/>
                  <a:pt x="995" y="3362"/>
                </a:cubicBezTo>
                <a:cubicBezTo>
                  <a:pt x="1015" y="3336"/>
                  <a:pt x="1047" y="3330"/>
                  <a:pt x="1053" y="3305"/>
                </a:cubicBezTo>
                <a:close/>
                <a:moveTo>
                  <a:pt x="1583" y="3292"/>
                </a:moveTo>
                <a:cubicBezTo>
                  <a:pt x="1570" y="3292"/>
                  <a:pt x="1557" y="3298"/>
                  <a:pt x="1557" y="3311"/>
                </a:cubicBezTo>
                <a:cubicBezTo>
                  <a:pt x="1576" y="3311"/>
                  <a:pt x="1583" y="3311"/>
                  <a:pt x="1583" y="3292"/>
                </a:cubicBezTo>
                <a:close/>
                <a:moveTo>
                  <a:pt x="7971" y="3286"/>
                </a:moveTo>
                <a:cubicBezTo>
                  <a:pt x="7958" y="3337"/>
                  <a:pt x="7881" y="3356"/>
                  <a:pt x="7829" y="3381"/>
                </a:cubicBezTo>
                <a:cubicBezTo>
                  <a:pt x="7783" y="3407"/>
                  <a:pt x="7744" y="3439"/>
                  <a:pt x="7699" y="3445"/>
                </a:cubicBezTo>
                <a:cubicBezTo>
                  <a:pt x="7732" y="3375"/>
                  <a:pt x="7855" y="3369"/>
                  <a:pt x="7868" y="3350"/>
                </a:cubicBezTo>
                <a:cubicBezTo>
                  <a:pt x="7874" y="3324"/>
                  <a:pt x="7945" y="3311"/>
                  <a:pt x="7971" y="3286"/>
                </a:cubicBezTo>
                <a:close/>
                <a:moveTo>
                  <a:pt x="8138" y="3261"/>
                </a:moveTo>
                <a:cubicBezTo>
                  <a:pt x="8132" y="3279"/>
                  <a:pt x="8107" y="3279"/>
                  <a:pt x="8087" y="3286"/>
                </a:cubicBezTo>
                <a:cubicBezTo>
                  <a:pt x="8093" y="3266"/>
                  <a:pt x="8113" y="3260"/>
                  <a:pt x="8138" y="3261"/>
                </a:cubicBezTo>
                <a:close/>
                <a:moveTo>
                  <a:pt x="6915" y="3259"/>
                </a:moveTo>
                <a:cubicBezTo>
                  <a:pt x="6903" y="3259"/>
                  <a:pt x="6897" y="3269"/>
                  <a:pt x="6892" y="3279"/>
                </a:cubicBezTo>
                <a:cubicBezTo>
                  <a:pt x="6899" y="3286"/>
                  <a:pt x="6925" y="3273"/>
                  <a:pt x="6925" y="3261"/>
                </a:cubicBezTo>
                <a:cubicBezTo>
                  <a:pt x="6921" y="3259"/>
                  <a:pt x="6918" y="3259"/>
                  <a:pt x="6915" y="3259"/>
                </a:cubicBezTo>
                <a:close/>
                <a:moveTo>
                  <a:pt x="6122" y="3252"/>
                </a:moveTo>
                <a:cubicBezTo>
                  <a:pt x="6115" y="3251"/>
                  <a:pt x="6107" y="3255"/>
                  <a:pt x="6104" y="3261"/>
                </a:cubicBezTo>
                <a:cubicBezTo>
                  <a:pt x="6104" y="3267"/>
                  <a:pt x="6124" y="3292"/>
                  <a:pt x="6130" y="3279"/>
                </a:cubicBezTo>
                <a:cubicBezTo>
                  <a:pt x="6124" y="3279"/>
                  <a:pt x="6124" y="3273"/>
                  <a:pt x="6124" y="3273"/>
                </a:cubicBezTo>
                <a:cubicBezTo>
                  <a:pt x="6124" y="3273"/>
                  <a:pt x="6124" y="3273"/>
                  <a:pt x="6137" y="3273"/>
                </a:cubicBezTo>
                <a:cubicBezTo>
                  <a:pt x="6140" y="3258"/>
                  <a:pt x="6131" y="3252"/>
                  <a:pt x="6122" y="3252"/>
                </a:cubicBezTo>
                <a:close/>
                <a:moveTo>
                  <a:pt x="1622" y="3248"/>
                </a:moveTo>
                <a:cubicBezTo>
                  <a:pt x="1609" y="3248"/>
                  <a:pt x="1609" y="3261"/>
                  <a:pt x="1590" y="3254"/>
                </a:cubicBezTo>
                <a:cubicBezTo>
                  <a:pt x="1590" y="3267"/>
                  <a:pt x="1596" y="3267"/>
                  <a:pt x="1596" y="3279"/>
                </a:cubicBezTo>
                <a:cubicBezTo>
                  <a:pt x="1609" y="3273"/>
                  <a:pt x="1628" y="3266"/>
                  <a:pt x="1622" y="3248"/>
                </a:cubicBezTo>
                <a:close/>
                <a:moveTo>
                  <a:pt x="7609" y="3209"/>
                </a:moveTo>
                <a:cubicBezTo>
                  <a:pt x="7603" y="3216"/>
                  <a:pt x="7597" y="3228"/>
                  <a:pt x="7603" y="3241"/>
                </a:cubicBezTo>
                <a:cubicBezTo>
                  <a:pt x="7622" y="3241"/>
                  <a:pt x="7635" y="3234"/>
                  <a:pt x="7635" y="3216"/>
                </a:cubicBezTo>
                <a:cubicBezTo>
                  <a:pt x="7622" y="3222"/>
                  <a:pt x="7622" y="3209"/>
                  <a:pt x="7609" y="3209"/>
                </a:cubicBezTo>
                <a:close/>
                <a:moveTo>
                  <a:pt x="900" y="3208"/>
                </a:moveTo>
                <a:cubicBezTo>
                  <a:pt x="913" y="3208"/>
                  <a:pt x="924" y="3212"/>
                  <a:pt x="931" y="3222"/>
                </a:cubicBezTo>
                <a:cubicBezTo>
                  <a:pt x="899" y="3242"/>
                  <a:pt x="912" y="3306"/>
                  <a:pt x="886" y="3331"/>
                </a:cubicBezTo>
                <a:cubicBezTo>
                  <a:pt x="847" y="3324"/>
                  <a:pt x="821" y="3337"/>
                  <a:pt x="795" y="3350"/>
                </a:cubicBezTo>
                <a:cubicBezTo>
                  <a:pt x="814" y="3324"/>
                  <a:pt x="847" y="3317"/>
                  <a:pt x="860" y="3286"/>
                </a:cubicBezTo>
                <a:cubicBezTo>
                  <a:pt x="847" y="3273"/>
                  <a:pt x="866" y="3253"/>
                  <a:pt x="840" y="3228"/>
                </a:cubicBezTo>
                <a:cubicBezTo>
                  <a:pt x="857" y="3216"/>
                  <a:pt x="880" y="3207"/>
                  <a:pt x="900" y="3208"/>
                </a:cubicBezTo>
                <a:close/>
                <a:moveTo>
                  <a:pt x="7258" y="3188"/>
                </a:moveTo>
                <a:cubicBezTo>
                  <a:pt x="7238" y="3188"/>
                  <a:pt x="7229" y="3206"/>
                  <a:pt x="7235" y="3234"/>
                </a:cubicBezTo>
                <a:cubicBezTo>
                  <a:pt x="7261" y="3234"/>
                  <a:pt x="7267" y="3208"/>
                  <a:pt x="7267" y="3189"/>
                </a:cubicBezTo>
                <a:cubicBezTo>
                  <a:pt x="7264" y="3189"/>
                  <a:pt x="7261" y="3188"/>
                  <a:pt x="7258" y="3188"/>
                </a:cubicBezTo>
                <a:close/>
                <a:moveTo>
                  <a:pt x="8385" y="3131"/>
                </a:moveTo>
                <a:cubicBezTo>
                  <a:pt x="8397" y="3132"/>
                  <a:pt x="8410" y="3134"/>
                  <a:pt x="8423" y="3139"/>
                </a:cubicBezTo>
                <a:cubicBezTo>
                  <a:pt x="8430" y="3158"/>
                  <a:pt x="8410" y="3158"/>
                  <a:pt x="8404" y="3171"/>
                </a:cubicBezTo>
                <a:cubicBezTo>
                  <a:pt x="8352" y="3164"/>
                  <a:pt x="8339" y="3152"/>
                  <a:pt x="8307" y="3183"/>
                </a:cubicBezTo>
                <a:cubicBezTo>
                  <a:pt x="8317" y="3150"/>
                  <a:pt x="8348" y="3131"/>
                  <a:pt x="8385" y="3131"/>
                </a:cubicBezTo>
                <a:close/>
                <a:moveTo>
                  <a:pt x="855" y="3128"/>
                </a:moveTo>
                <a:cubicBezTo>
                  <a:pt x="859" y="3128"/>
                  <a:pt x="863" y="3129"/>
                  <a:pt x="866" y="3133"/>
                </a:cubicBezTo>
                <a:cubicBezTo>
                  <a:pt x="860" y="3145"/>
                  <a:pt x="847" y="3152"/>
                  <a:pt x="828" y="3152"/>
                </a:cubicBezTo>
                <a:cubicBezTo>
                  <a:pt x="832" y="3142"/>
                  <a:pt x="844" y="3129"/>
                  <a:pt x="855" y="3128"/>
                </a:cubicBezTo>
                <a:close/>
                <a:moveTo>
                  <a:pt x="6772" y="3127"/>
                </a:moveTo>
                <a:cubicBezTo>
                  <a:pt x="6770" y="3127"/>
                  <a:pt x="6767" y="3129"/>
                  <a:pt x="6764" y="3132"/>
                </a:cubicBezTo>
                <a:cubicBezTo>
                  <a:pt x="6756" y="3152"/>
                  <a:pt x="6770" y="3145"/>
                  <a:pt x="6770" y="3157"/>
                </a:cubicBezTo>
                <a:cubicBezTo>
                  <a:pt x="6790" y="3151"/>
                  <a:pt x="6802" y="3151"/>
                  <a:pt x="6802" y="3132"/>
                </a:cubicBezTo>
                <a:cubicBezTo>
                  <a:pt x="6788" y="3137"/>
                  <a:pt x="6781" y="3127"/>
                  <a:pt x="6772" y="3127"/>
                </a:cubicBezTo>
                <a:close/>
                <a:moveTo>
                  <a:pt x="8288" y="3119"/>
                </a:moveTo>
                <a:cubicBezTo>
                  <a:pt x="8307" y="3139"/>
                  <a:pt x="8268" y="3145"/>
                  <a:pt x="8262" y="3158"/>
                </a:cubicBezTo>
                <a:cubicBezTo>
                  <a:pt x="8243" y="3138"/>
                  <a:pt x="8288" y="3138"/>
                  <a:pt x="8288" y="3119"/>
                </a:cubicBezTo>
                <a:close/>
                <a:moveTo>
                  <a:pt x="6401" y="3113"/>
                </a:moveTo>
                <a:cubicBezTo>
                  <a:pt x="6376" y="3113"/>
                  <a:pt x="6376" y="3125"/>
                  <a:pt x="6362" y="3138"/>
                </a:cubicBezTo>
                <a:cubicBezTo>
                  <a:pt x="6388" y="3144"/>
                  <a:pt x="6388" y="3125"/>
                  <a:pt x="6401" y="3113"/>
                </a:cubicBezTo>
                <a:close/>
                <a:moveTo>
                  <a:pt x="1557" y="3113"/>
                </a:moveTo>
                <a:cubicBezTo>
                  <a:pt x="1486" y="3126"/>
                  <a:pt x="1428" y="3139"/>
                  <a:pt x="1447" y="3222"/>
                </a:cubicBezTo>
                <a:cubicBezTo>
                  <a:pt x="1466" y="3228"/>
                  <a:pt x="1466" y="3247"/>
                  <a:pt x="1486" y="3247"/>
                </a:cubicBezTo>
                <a:cubicBezTo>
                  <a:pt x="1538" y="3234"/>
                  <a:pt x="1564" y="3164"/>
                  <a:pt x="1557" y="3113"/>
                </a:cubicBezTo>
                <a:close/>
                <a:moveTo>
                  <a:pt x="6696" y="3087"/>
                </a:moveTo>
                <a:cubicBezTo>
                  <a:pt x="6695" y="3087"/>
                  <a:pt x="6694" y="3087"/>
                  <a:pt x="6693" y="3088"/>
                </a:cubicBezTo>
                <a:cubicBezTo>
                  <a:pt x="6685" y="3094"/>
                  <a:pt x="6685" y="3107"/>
                  <a:pt x="6686" y="3119"/>
                </a:cubicBezTo>
                <a:cubicBezTo>
                  <a:pt x="6706" y="3119"/>
                  <a:pt x="6719" y="3119"/>
                  <a:pt x="6719" y="3100"/>
                </a:cubicBezTo>
                <a:cubicBezTo>
                  <a:pt x="6701" y="3106"/>
                  <a:pt x="6704" y="3087"/>
                  <a:pt x="6696" y="3087"/>
                </a:cubicBezTo>
                <a:close/>
                <a:moveTo>
                  <a:pt x="6602" y="3081"/>
                </a:moveTo>
                <a:cubicBezTo>
                  <a:pt x="6595" y="3119"/>
                  <a:pt x="6557" y="3119"/>
                  <a:pt x="6551" y="3152"/>
                </a:cubicBezTo>
                <a:cubicBezTo>
                  <a:pt x="6570" y="3159"/>
                  <a:pt x="6557" y="3171"/>
                  <a:pt x="6557" y="3184"/>
                </a:cubicBezTo>
                <a:cubicBezTo>
                  <a:pt x="6576" y="3177"/>
                  <a:pt x="6602" y="3158"/>
                  <a:pt x="6602" y="3145"/>
                </a:cubicBezTo>
                <a:cubicBezTo>
                  <a:pt x="6602" y="3164"/>
                  <a:pt x="6628" y="3158"/>
                  <a:pt x="6648" y="3158"/>
                </a:cubicBezTo>
                <a:cubicBezTo>
                  <a:pt x="6666" y="3132"/>
                  <a:pt x="6640" y="3132"/>
                  <a:pt x="6660" y="3107"/>
                </a:cubicBezTo>
                <a:cubicBezTo>
                  <a:pt x="6634" y="3107"/>
                  <a:pt x="6628" y="3081"/>
                  <a:pt x="6602" y="3081"/>
                </a:cubicBezTo>
                <a:close/>
                <a:moveTo>
                  <a:pt x="7228" y="3030"/>
                </a:moveTo>
                <a:cubicBezTo>
                  <a:pt x="7227" y="3030"/>
                  <a:pt x="7226" y="3030"/>
                  <a:pt x="7226" y="3030"/>
                </a:cubicBezTo>
                <a:cubicBezTo>
                  <a:pt x="7225" y="3030"/>
                  <a:pt x="7225" y="3030"/>
                  <a:pt x="7224" y="3030"/>
                </a:cubicBezTo>
                <a:cubicBezTo>
                  <a:pt x="7223" y="3030"/>
                  <a:pt x="7222" y="3030"/>
                  <a:pt x="7222" y="3030"/>
                </a:cubicBezTo>
                <a:cubicBezTo>
                  <a:pt x="7221" y="3030"/>
                  <a:pt x="7220" y="3030"/>
                  <a:pt x="7219" y="3030"/>
                </a:cubicBezTo>
                <a:cubicBezTo>
                  <a:pt x="7219" y="3030"/>
                  <a:pt x="7218" y="3030"/>
                  <a:pt x="7217" y="3030"/>
                </a:cubicBezTo>
                <a:cubicBezTo>
                  <a:pt x="7217" y="3030"/>
                  <a:pt x="7216" y="3030"/>
                  <a:pt x="7215" y="3030"/>
                </a:cubicBezTo>
                <a:lnTo>
                  <a:pt x="7228" y="3030"/>
                </a:lnTo>
                <a:close/>
                <a:moveTo>
                  <a:pt x="6208" y="2921"/>
                </a:moveTo>
                <a:cubicBezTo>
                  <a:pt x="6175" y="2934"/>
                  <a:pt x="6143" y="2953"/>
                  <a:pt x="6111" y="2972"/>
                </a:cubicBezTo>
                <a:cubicBezTo>
                  <a:pt x="6104" y="3011"/>
                  <a:pt x="6072" y="3011"/>
                  <a:pt x="6065" y="3047"/>
                </a:cubicBezTo>
                <a:cubicBezTo>
                  <a:pt x="6097" y="3054"/>
                  <a:pt x="6090" y="3073"/>
                  <a:pt x="6077" y="3099"/>
                </a:cubicBezTo>
                <a:cubicBezTo>
                  <a:pt x="6097" y="3099"/>
                  <a:pt x="6110" y="3099"/>
                  <a:pt x="6110" y="3111"/>
                </a:cubicBezTo>
                <a:cubicBezTo>
                  <a:pt x="6097" y="3124"/>
                  <a:pt x="6090" y="3105"/>
                  <a:pt x="6077" y="3111"/>
                </a:cubicBezTo>
                <a:cubicBezTo>
                  <a:pt x="6052" y="3163"/>
                  <a:pt x="6123" y="3169"/>
                  <a:pt x="6136" y="3175"/>
                </a:cubicBezTo>
                <a:cubicBezTo>
                  <a:pt x="6156" y="3189"/>
                  <a:pt x="6123" y="3195"/>
                  <a:pt x="6129" y="3220"/>
                </a:cubicBezTo>
                <a:cubicBezTo>
                  <a:pt x="6143" y="3227"/>
                  <a:pt x="6137" y="3208"/>
                  <a:pt x="6149" y="3208"/>
                </a:cubicBezTo>
                <a:cubicBezTo>
                  <a:pt x="6163" y="3240"/>
                  <a:pt x="6169" y="3214"/>
                  <a:pt x="6169" y="3253"/>
                </a:cubicBezTo>
                <a:cubicBezTo>
                  <a:pt x="6220" y="3253"/>
                  <a:pt x="6194" y="3195"/>
                  <a:pt x="6220" y="3182"/>
                </a:cubicBezTo>
                <a:cubicBezTo>
                  <a:pt x="6233" y="3182"/>
                  <a:pt x="6227" y="3189"/>
                  <a:pt x="6233" y="3195"/>
                </a:cubicBezTo>
                <a:cubicBezTo>
                  <a:pt x="6233" y="3156"/>
                  <a:pt x="6265" y="3182"/>
                  <a:pt x="6265" y="3137"/>
                </a:cubicBezTo>
                <a:cubicBezTo>
                  <a:pt x="6227" y="3131"/>
                  <a:pt x="6188" y="3176"/>
                  <a:pt x="6149" y="3189"/>
                </a:cubicBezTo>
                <a:cubicBezTo>
                  <a:pt x="6149" y="3176"/>
                  <a:pt x="6149" y="3170"/>
                  <a:pt x="6143" y="3163"/>
                </a:cubicBezTo>
                <a:cubicBezTo>
                  <a:pt x="6188" y="3151"/>
                  <a:pt x="6168" y="3074"/>
                  <a:pt x="6227" y="3080"/>
                </a:cubicBezTo>
                <a:cubicBezTo>
                  <a:pt x="6234" y="3042"/>
                  <a:pt x="6265" y="3029"/>
                  <a:pt x="6285" y="3010"/>
                </a:cubicBezTo>
                <a:cubicBezTo>
                  <a:pt x="6285" y="3010"/>
                  <a:pt x="6279" y="3004"/>
                  <a:pt x="6279" y="2998"/>
                </a:cubicBezTo>
                <a:cubicBezTo>
                  <a:pt x="6260" y="2998"/>
                  <a:pt x="6266" y="3004"/>
                  <a:pt x="6240" y="3010"/>
                </a:cubicBezTo>
                <a:cubicBezTo>
                  <a:pt x="6246" y="2979"/>
                  <a:pt x="6214" y="3004"/>
                  <a:pt x="6208" y="2991"/>
                </a:cubicBezTo>
                <a:cubicBezTo>
                  <a:pt x="6220" y="2978"/>
                  <a:pt x="6240" y="2972"/>
                  <a:pt x="6240" y="2953"/>
                </a:cubicBezTo>
                <a:cubicBezTo>
                  <a:pt x="6227" y="2953"/>
                  <a:pt x="6214" y="2934"/>
                  <a:pt x="6208" y="2921"/>
                </a:cubicBezTo>
                <a:close/>
                <a:moveTo>
                  <a:pt x="1039" y="2904"/>
                </a:moveTo>
                <a:cubicBezTo>
                  <a:pt x="1036" y="2904"/>
                  <a:pt x="1032" y="2905"/>
                  <a:pt x="1027" y="2908"/>
                </a:cubicBezTo>
                <a:cubicBezTo>
                  <a:pt x="1021" y="2960"/>
                  <a:pt x="995" y="2979"/>
                  <a:pt x="1001" y="3036"/>
                </a:cubicBezTo>
                <a:cubicBezTo>
                  <a:pt x="1041" y="3011"/>
                  <a:pt x="1066" y="2966"/>
                  <a:pt x="1072" y="2915"/>
                </a:cubicBezTo>
                <a:cubicBezTo>
                  <a:pt x="1053" y="2915"/>
                  <a:pt x="1049" y="2904"/>
                  <a:pt x="1039" y="2904"/>
                </a:cubicBezTo>
                <a:close/>
                <a:moveTo>
                  <a:pt x="7296" y="2891"/>
                </a:moveTo>
                <a:cubicBezTo>
                  <a:pt x="7302" y="2892"/>
                  <a:pt x="7306" y="2897"/>
                  <a:pt x="7306" y="2908"/>
                </a:cubicBezTo>
                <a:cubicBezTo>
                  <a:pt x="7293" y="2908"/>
                  <a:pt x="7280" y="2908"/>
                  <a:pt x="7274" y="2921"/>
                </a:cubicBezTo>
                <a:cubicBezTo>
                  <a:pt x="7267" y="2921"/>
                  <a:pt x="7280" y="2908"/>
                  <a:pt x="7267" y="2908"/>
                </a:cubicBezTo>
                <a:cubicBezTo>
                  <a:pt x="7271" y="2900"/>
                  <a:pt x="7285" y="2890"/>
                  <a:pt x="7296" y="2891"/>
                </a:cubicBezTo>
                <a:close/>
                <a:moveTo>
                  <a:pt x="6815" y="2863"/>
                </a:moveTo>
                <a:cubicBezTo>
                  <a:pt x="6834" y="2877"/>
                  <a:pt x="6802" y="2889"/>
                  <a:pt x="6809" y="2901"/>
                </a:cubicBezTo>
                <a:cubicBezTo>
                  <a:pt x="6795" y="2901"/>
                  <a:pt x="6801" y="2882"/>
                  <a:pt x="6789" y="2882"/>
                </a:cubicBezTo>
                <a:cubicBezTo>
                  <a:pt x="6789" y="2870"/>
                  <a:pt x="6815" y="2876"/>
                  <a:pt x="6815" y="2863"/>
                </a:cubicBezTo>
                <a:close/>
                <a:moveTo>
                  <a:pt x="6472" y="2863"/>
                </a:moveTo>
                <a:cubicBezTo>
                  <a:pt x="6453" y="2870"/>
                  <a:pt x="6453" y="2896"/>
                  <a:pt x="6427" y="2895"/>
                </a:cubicBezTo>
                <a:cubicBezTo>
                  <a:pt x="6427" y="2870"/>
                  <a:pt x="6452" y="2870"/>
                  <a:pt x="6472" y="2863"/>
                </a:cubicBezTo>
                <a:close/>
                <a:moveTo>
                  <a:pt x="7809" y="2844"/>
                </a:moveTo>
                <a:cubicBezTo>
                  <a:pt x="7823" y="2844"/>
                  <a:pt x="7835" y="2876"/>
                  <a:pt x="7829" y="2870"/>
                </a:cubicBezTo>
                <a:cubicBezTo>
                  <a:pt x="7796" y="2896"/>
                  <a:pt x="7751" y="2915"/>
                  <a:pt x="7718" y="2946"/>
                </a:cubicBezTo>
                <a:cubicBezTo>
                  <a:pt x="7609" y="2960"/>
                  <a:pt x="7544" y="3049"/>
                  <a:pt x="7466" y="3049"/>
                </a:cubicBezTo>
                <a:cubicBezTo>
                  <a:pt x="7466" y="3029"/>
                  <a:pt x="7486" y="3023"/>
                  <a:pt x="7486" y="3004"/>
                </a:cubicBezTo>
                <a:cubicBezTo>
                  <a:pt x="7545" y="2979"/>
                  <a:pt x="7603" y="2959"/>
                  <a:pt x="7654" y="2934"/>
                </a:cubicBezTo>
                <a:cubicBezTo>
                  <a:pt x="7699" y="2908"/>
                  <a:pt x="7719" y="2857"/>
                  <a:pt x="7770" y="2851"/>
                </a:cubicBezTo>
                <a:cubicBezTo>
                  <a:pt x="7783" y="2844"/>
                  <a:pt x="7796" y="2863"/>
                  <a:pt x="7809" y="2844"/>
                </a:cubicBezTo>
                <a:close/>
                <a:moveTo>
                  <a:pt x="8003" y="2819"/>
                </a:moveTo>
                <a:cubicBezTo>
                  <a:pt x="8010" y="2819"/>
                  <a:pt x="8016" y="2825"/>
                  <a:pt x="8016" y="2832"/>
                </a:cubicBezTo>
                <a:cubicBezTo>
                  <a:pt x="8029" y="2832"/>
                  <a:pt x="8029" y="2825"/>
                  <a:pt x="8042" y="2825"/>
                </a:cubicBezTo>
                <a:cubicBezTo>
                  <a:pt x="8022" y="2838"/>
                  <a:pt x="8016" y="2857"/>
                  <a:pt x="7997" y="2864"/>
                </a:cubicBezTo>
                <a:cubicBezTo>
                  <a:pt x="7991" y="2844"/>
                  <a:pt x="8003" y="2832"/>
                  <a:pt x="8003" y="2819"/>
                </a:cubicBezTo>
                <a:close/>
                <a:moveTo>
                  <a:pt x="7724" y="2817"/>
                </a:moveTo>
                <a:cubicBezTo>
                  <a:pt x="7733" y="2818"/>
                  <a:pt x="7735" y="2825"/>
                  <a:pt x="7745" y="2825"/>
                </a:cubicBezTo>
                <a:cubicBezTo>
                  <a:pt x="7739" y="2838"/>
                  <a:pt x="7726" y="2844"/>
                  <a:pt x="7706" y="2851"/>
                </a:cubicBezTo>
                <a:cubicBezTo>
                  <a:pt x="7706" y="2838"/>
                  <a:pt x="7706" y="2825"/>
                  <a:pt x="7713" y="2819"/>
                </a:cubicBezTo>
                <a:cubicBezTo>
                  <a:pt x="7718" y="2818"/>
                  <a:pt x="7721" y="2817"/>
                  <a:pt x="7724" y="2817"/>
                </a:cubicBezTo>
                <a:close/>
                <a:moveTo>
                  <a:pt x="6692" y="2806"/>
                </a:moveTo>
                <a:cubicBezTo>
                  <a:pt x="6685" y="2819"/>
                  <a:pt x="6698" y="2819"/>
                  <a:pt x="6698" y="2838"/>
                </a:cubicBezTo>
                <a:cubicBezTo>
                  <a:pt x="6679" y="2838"/>
                  <a:pt x="6666" y="2851"/>
                  <a:pt x="6653" y="2838"/>
                </a:cubicBezTo>
                <a:cubicBezTo>
                  <a:pt x="6660" y="2819"/>
                  <a:pt x="6666" y="2806"/>
                  <a:pt x="6692" y="2806"/>
                </a:cubicBezTo>
                <a:close/>
                <a:moveTo>
                  <a:pt x="7067" y="2780"/>
                </a:moveTo>
                <a:cubicBezTo>
                  <a:pt x="7073" y="2780"/>
                  <a:pt x="7008" y="2813"/>
                  <a:pt x="6976" y="2819"/>
                </a:cubicBezTo>
                <a:cubicBezTo>
                  <a:pt x="6970" y="2793"/>
                  <a:pt x="7041" y="2793"/>
                  <a:pt x="7067" y="2780"/>
                </a:cubicBezTo>
                <a:close/>
                <a:moveTo>
                  <a:pt x="6832" y="2761"/>
                </a:moveTo>
                <a:cubicBezTo>
                  <a:pt x="6835" y="2761"/>
                  <a:pt x="6838" y="2761"/>
                  <a:pt x="6841" y="2761"/>
                </a:cubicBezTo>
                <a:cubicBezTo>
                  <a:pt x="6828" y="2793"/>
                  <a:pt x="6789" y="2793"/>
                  <a:pt x="6783" y="2826"/>
                </a:cubicBezTo>
                <a:cubicBezTo>
                  <a:pt x="6783" y="2833"/>
                  <a:pt x="6816" y="2826"/>
                  <a:pt x="6796" y="2845"/>
                </a:cubicBezTo>
                <a:cubicBezTo>
                  <a:pt x="6809" y="2845"/>
                  <a:pt x="6815" y="2833"/>
                  <a:pt x="6835" y="2839"/>
                </a:cubicBezTo>
                <a:cubicBezTo>
                  <a:pt x="6816" y="2859"/>
                  <a:pt x="6790" y="2871"/>
                  <a:pt x="6757" y="2878"/>
                </a:cubicBezTo>
                <a:cubicBezTo>
                  <a:pt x="6750" y="2897"/>
                  <a:pt x="6776" y="2884"/>
                  <a:pt x="6770" y="2903"/>
                </a:cubicBezTo>
                <a:cubicBezTo>
                  <a:pt x="6731" y="2903"/>
                  <a:pt x="6712" y="2922"/>
                  <a:pt x="6686" y="2934"/>
                </a:cubicBezTo>
                <a:cubicBezTo>
                  <a:pt x="6673" y="2921"/>
                  <a:pt x="6660" y="2915"/>
                  <a:pt x="6666" y="2889"/>
                </a:cubicBezTo>
                <a:cubicBezTo>
                  <a:pt x="6699" y="2870"/>
                  <a:pt x="6738" y="2851"/>
                  <a:pt x="6770" y="2832"/>
                </a:cubicBezTo>
                <a:cubicBezTo>
                  <a:pt x="6770" y="2790"/>
                  <a:pt x="6787" y="2759"/>
                  <a:pt x="6832" y="2761"/>
                </a:cubicBezTo>
                <a:close/>
                <a:moveTo>
                  <a:pt x="8411" y="2755"/>
                </a:moveTo>
                <a:cubicBezTo>
                  <a:pt x="8417" y="2755"/>
                  <a:pt x="8423" y="2761"/>
                  <a:pt x="8423" y="2774"/>
                </a:cubicBezTo>
                <a:cubicBezTo>
                  <a:pt x="8410" y="2780"/>
                  <a:pt x="8385" y="2793"/>
                  <a:pt x="8391" y="2768"/>
                </a:cubicBezTo>
                <a:cubicBezTo>
                  <a:pt x="8398" y="2768"/>
                  <a:pt x="8411" y="2761"/>
                  <a:pt x="8411" y="2755"/>
                </a:cubicBezTo>
                <a:close/>
                <a:moveTo>
                  <a:pt x="7745" y="2749"/>
                </a:moveTo>
                <a:cubicBezTo>
                  <a:pt x="7745" y="2749"/>
                  <a:pt x="7745" y="2749"/>
                  <a:pt x="7758" y="2749"/>
                </a:cubicBezTo>
                <a:cubicBezTo>
                  <a:pt x="7758" y="2787"/>
                  <a:pt x="7713" y="2780"/>
                  <a:pt x="7694" y="2800"/>
                </a:cubicBezTo>
                <a:cubicBezTo>
                  <a:pt x="7700" y="2774"/>
                  <a:pt x="7739" y="2780"/>
                  <a:pt x="7745" y="2749"/>
                </a:cubicBezTo>
                <a:close/>
                <a:moveTo>
                  <a:pt x="8016" y="2748"/>
                </a:moveTo>
                <a:cubicBezTo>
                  <a:pt x="8016" y="2761"/>
                  <a:pt x="8003" y="2768"/>
                  <a:pt x="8010" y="2787"/>
                </a:cubicBezTo>
                <a:cubicBezTo>
                  <a:pt x="7971" y="2787"/>
                  <a:pt x="7965" y="2819"/>
                  <a:pt x="7919" y="2812"/>
                </a:cubicBezTo>
                <a:cubicBezTo>
                  <a:pt x="7932" y="2773"/>
                  <a:pt x="7971" y="2754"/>
                  <a:pt x="8016" y="2748"/>
                </a:cubicBezTo>
                <a:close/>
                <a:moveTo>
                  <a:pt x="7487" y="2716"/>
                </a:moveTo>
                <a:cubicBezTo>
                  <a:pt x="7506" y="2716"/>
                  <a:pt x="7500" y="2735"/>
                  <a:pt x="7519" y="2735"/>
                </a:cubicBezTo>
                <a:cubicBezTo>
                  <a:pt x="7500" y="2755"/>
                  <a:pt x="7481" y="2768"/>
                  <a:pt x="7448" y="2774"/>
                </a:cubicBezTo>
                <a:cubicBezTo>
                  <a:pt x="7455" y="2748"/>
                  <a:pt x="7481" y="2742"/>
                  <a:pt x="7487" y="2716"/>
                </a:cubicBezTo>
                <a:close/>
                <a:moveTo>
                  <a:pt x="7711" y="2710"/>
                </a:moveTo>
                <a:cubicBezTo>
                  <a:pt x="7714" y="2710"/>
                  <a:pt x="7717" y="2710"/>
                  <a:pt x="7719" y="2711"/>
                </a:cubicBezTo>
                <a:cubicBezTo>
                  <a:pt x="7706" y="2730"/>
                  <a:pt x="7687" y="2743"/>
                  <a:pt x="7654" y="2743"/>
                </a:cubicBezTo>
                <a:cubicBezTo>
                  <a:pt x="7666" y="2731"/>
                  <a:pt x="7692" y="2710"/>
                  <a:pt x="7711" y="2710"/>
                </a:cubicBezTo>
                <a:close/>
                <a:moveTo>
                  <a:pt x="8255" y="2704"/>
                </a:moveTo>
                <a:cubicBezTo>
                  <a:pt x="8262" y="2724"/>
                  <a:pt x="8224" y="2736"/>
                  <a:pt x="8204" y="2743"/>
                </a:cubicBezTo>
                <a:cubicBezTo>
                  <a:pt x="8210" y="2723"/>
                  <a:pt x="8236" y="2716"/>
                  <a:pt x="8255" y="2704"/>
                </a:cubicBezTo>
                <a:close/>
                <a:moveTo>
                  <a:pt x="425" y="2695"/>
                </a:moveTo>
                <a:cubicBezTo>
                  <a:pt x="429" y="2695"/>
                  <a:pt x="436" y="2698"/>
                  <a:pt x="440" y="2698"/>
                </a:cubicBezTo>
                <a:cubicBezTo>
                  <a:pt x="440" y="2698"/>
                  <a:pt x="440" y="2698"/>
                  <a:pt x="440" y="2716"/>
                </a:cubicBezTo>
                <a:cubicBezTo>
                  <a:pt x="420" y="2723"/>
                  <a:pt x="426" y="2704"/>
                  <a:pt x="420" y="2698"/>
                </a:cubicBezTo>
                <a:cubicBezTo>
                  <a:pt x="420" y="2695"/>
                  <a:pt x="422" y="2695"/>
                  <a:pt x="425" y="2695"/>
                </a:cubicBezTo>
                <a:close/>
                <a:moveTo>
                  <a:pt x="7254" y="2680"/>
                </a:moveTo>
                <a:cubicBezTo>
                  <a:pt x="7267" y="2680"/>
                  <a:pt x="7278" y="2682"/>
                  <a:pt x="7286" y="2685"/>
                </a:cubicBezTo>
                <a:cubicBezTo>
                  <a:pt x="7286" y="2704"/>
                  <a:pt x="7254" y="2698"/>
                  <a:pt x="7254" y="2716"/>
                </a:cubicBezTo>
                <a:cubicBezTo>
                  <a:pt x="7279" y="2736"/>
                  <a:pt x="7299" y="2691"/>
                  <a:pt x="7338" y="2698"/>
                </a:cubicBezTo>
                <a:cubicBezTo>
                  <a:pt x="7312" y="2723"/>
                  <a:pt x="7267" y="2723"/>
                  <a:pt x="7246" y="2756"/>
                </a:cubicBezTo>
                <a:cubicBezTo>
                  <a:pt x="7246" y="2762"/>
                  <a:pt x="7260" y="2750"/>
                  <a:pt x="7272" y="2762"/>
                </a:cubicBezTo>
                <a:cubicBezTo>
                  <a:pt x="7260" y="2782"/>
                  <a:pt x="7260" y="2782"/>
                  <a:pt x="7260" y="2801"/>
                </a:cubicBezTo>
                <a:cubicBezTo>
                  <a:pt x="7241" y="2795"/>
                  <a:pt x="7227" y="2820"/>
                  <a:pt x="7221" y="2801"/>
                </a:cubicBezTo>
                <a:cubicBezTo>
                  <a:pt x="7214" y="2807"/>
                  <a:pt x="7214" y="2814"/>
                  <a:pt x="7208" y="2820"/>
                </a:cubicBezTo>
                <a:cubicBezTo>
                  <a:pt x="7208" y="2826"/>
                  <a:pt x="7214" y="2826"/>
                  <a:pt x="7214" y="2833"/>
                </a:cubicBezTo>
                <a:cubicBezTo>
                  <a:pt x="7233" y="2826"/>
                  <a:pt x="7247" y="2814"/>
                  <a:pt x="7260" y="2801"/>
                </a:cubicBezTo>
                <a:cubicBezTo>
                  <a:pt x="7278" y="2807"/>
                  <a:pt x="7253" y="2833"/>
                  <a:pt x="7233" y="2833"/>
                </a:cubicBezTo>
                <a:cubicBezTo>
                  <a:pt x="7220" y="2878"/>
                  <a:pt x="7169" y="2878"/>
                  <a:pt x="7136" y="2909"/>
                </a:cubicBezTo>
                <a:cubicBezTo>
                  <a:pt x="7124" y="2896"/>
                  <a:pt x="7124" y="2883"/>
                  <a:pt x="7124" y="2864"/>
                </a:cubicBezTo>
                <a:cubicBezTo>
                  <a:pt x="7136" y="2845"/>
                  <a:pt x="7143" y="2864"/>
                  <a:pt x="7162" y="2864"/>
                </a:cubicBezTo>
                <a:cubicBezTo>
                  <a:pt x="7169" y="2839"/>
                  <a:pt x="7150" y="2845"/>
                  <a:pt x="7130" y="2845"/>
                </a:cubicBezTo>
                <a:cubicBezTo>
                  <a:pt x="7156" y="2826"/>
                  <a:pt x="7195" y="2769"/>
                  <a:pt x="7221" y="2788"/>
                </a:cubicBezTo>
                <a:cubicBezTo>
                  <a:pt x="7228" y="2781"/>
                  <a:pt x="7234" y="2775"/>
                  <a:pt x="7241" y="2769"/>
                </a:cubicBezTo>
                <a:cubicBezTo>
                  <a:pt x="7234" y="2756"/>
                  <a:pt x="7215" y="2781"/>
                  <a:pt x="7196" y="2775"/>
                </a:cubicBezTo>
                <a:cubicBezTo>
                  <a:pt x="7208" y="2755"/>
                  <a:pt x="7177" y="2736"/>
                  <a:pt x="7157" y="2730"/>
                </a:cubicBezTo>
                <a:cubicBezTo>
                  <a:pt x="7167" y="2696"/>
                  <a:pt x="7217" y="2681"/>
                  <a:pt x="7254" y="2680"/>
                </a:cubicBezTo>
                <a:close/>
                <a:moveTo>
                  <a:pt x="8572" y="2634"/>
                </a:moveTo>
                <a:cubicBezTo>
                  <a:pt x="8585" y="2640"/>
                  <a:pt x="8559" y="2659"/>
                  <a:pt x="8559" y="2672"/>
                </a:cubicBezTo>
                <a:cubicBezTo>
                  <a:pt x="8540" y="2659"/>
                  <a:pt x="8566" y="2640"/>
                  <a:pt x="8572" y="2634"/>
                </a:cubicBezTo>
                <a:close/>
                <a:moveTo>
                  <a:pt x="7609" y="2626"/>
                </a:moveTo>
                <a:cubicBezTo>
                  <a:pt x="7590" y="2646"/>
                  <a:pt x="7564" y="2659"/>
                  <a:pt x="7538" y="2671"/>
                </a:cubicBezTo>
                <a:cubicBezTo>
                  <a:pt x="7551" y="2646"/>
                  <a:pt x="7583" y="2640"/>
                  <a:pt x="7609" y="2626"/>
                </a:cubicBezTo>
                <a:close/>
                <a:moveTo>
                  <a:pt x="7164" y="2626"/>
                </a:moveTo>
                <a:cubicBezTo>
                  <a:pt x="7170" y="2640"/>
                  <a:pt x="7151" y="2659"/>
                  <a:pt x="7132" y="2665"/>
                </a:cubicBezTo>
                <a:cubicBezTo>
                  <a:pt x="7132" y="2640"/>
                  <a:pt x="7157" y="2640"/>
                  <a:pt x="7164" y="2626"/>
                </a:cubicBezTo>
                <a:close/>
                <a:moveTo>
                  <a:pt x="7474" y="2620"/>
                </a:moveTo>
                <a:cubicBezTo>
                  <a:pt x="7441" y="2653"/>
                  <a:pt x="7492" y="2620"/>
                  <a:pt x="7480" y="2665"/>
                </a:cubicBezTo>
                <a:cubicBezTo>
                  <a:pt x="7474" y="2671"/>
                  <a:pt x="7454" y="2671"/>
                  <a:pt x="7441" y="2671"/>
                </a:cubicBezTo>
                <a:cubicBezTo>
                  <a:pt x="7441" y="2659"/>
                  <a:pt x="7441" y="2646"/>
                  <a:pt x="7455" y="2645"/>
                </a:cubicBezTo>
                <a:cubicBezTo>
                  <a:pt x="7455" y="2633"/>
                  <a:pt x="7442" y="2652"/>
                  <a:pt x="7422" y="2645"/>
                </a:cubicBezTo>
                <a:cubicBezTo>
                  <a:pt x="7428" y="2626"/>
                  <a:pt x="7454" y="2626"/>
                  <a:pt x="7474" y="2620"/>
                </a:cubicBezTo>
                <a:close/>
                <a:moveTo>
                  <a:pt x="6970" y="2614"/>
                </a:moveTo>
                <a:cubicBezTo>
                  <a:pt x="6970" y="2614"/>
                  <a:pt x="6970" y="2614"/>
                  <a:pt x="6989" y="2614"/>
                </a:cubicBezTo>
                <a:cubicBezTo>
                  <a:pt x="6996" y="2653"/>
                  <a:pt x="6951" y="2639"/>
                  <a:pt x="6957" y="2678"/>
                </a:cubicBezTo>
                <a:cubicBezTo>
                  <a:pt x="6944" y="2678"/>
                  <a:pt x="6944" y="2671"/>
                  <a:pt x="6931" y="2671"/>
                </a:cubicBezTo>
                <a:cubicBezTo>
                  <a:pt x="6925" y="2653"/>
                  <a:pt x="6957" y="2653"/>
                  <a:pt x="6937" y="2639"/>
                </a:cubicBezTo>
                <a:cubicBezTo>
                  <a:pt x="6944" y="2626"/>
                  <a:pt x="6976" y="2639"/>
                  <a:pt x="6970" y="2614"/>
                </a:cubicBezTo>
                <a:close/>
                <a:moveTo>
                  <a:pt x="7778" y="2595"/>
                </a:moveTo>
                <a:cubicBezTo>
                  <a:pt x="7798" y="2595"/>
                  <a:pt x="7813" y="2600"/>
                  <a:pt x="7810" y="2614"/>
                </a:cubicBezTo>
                <a:cubicBezTo>
                  <a:pt x="7790" y="2614"/>
                  <a:pt x="7816" y="2626"/>
                  <a:pt x="7810" y="2633"/>
                </a:cubicBezTo>
                <a:cubicBezTo>
                  <a:pt x="7778" y="2645"/>
                  <a:pt x="7764" y="2678"/>
                  <a:pt x="7751" y="2697"/>
                </a:cubicBezTo>
                <a:cubicBezTo>
                  <a:pt x="7751" y="2697"/>
                  <a:pt x="7751" y="2697"/>
                  <a:pt x="7713" y="2697"/>
                </a:cubicBezTo>
                <a:cubicBezTo>
                  <a:pt x="7700" y="2690"/>
                  <a:pt x="7719" y="2678"/>
                  <a:pt x="7706" y="2671"/>
                </a:cubicBezTo>
                <a:cubicBezTo>
                  <a:pt x="7674" y="2685"/>
                  <a:pt x="7642" y="2698"/>
                  <a:pt x="7616" y="2710"/>
                </a:cubicBezTo>
                <a:cubicBezTo>
                  <a:pt x="7616" y="2685"/>
                  <a:pt x="7693" y="2646"/>
                  <a:pt x="7694" y="2614"/>
                </a:cubicBezTo>
                <a:cubicBezTo>
                  <a:pt x="7716" y="2603"/>
                  <a:pt x="7752" y="2595"/>
                  <a:pt x="7778" y="2595"/>
                </a:cubicBezTo>
                <a:close/>
                <a:moveTo>
                  <a:pt x="8067" y="2590"/>
                </a:moveTo>
                <a:cubicBezTo>
                  <a:pt x="8070" y="2590"/>
                  <a:pt x="8063" y="2607"/>
                  <a:pt x="8048" y="2602"/>
                </a:cubicBezTo>
                <a:cubicBezTo>
                  <a:pt x="8042" y="2602"/>
                  <a:pt x="8036" y="2615"/>
                  <a:pt x="8042" y="2627"/>
                </a:cubicBezTo>
                <a:cubicBezTo>
                  <a:pt x="8016" y="2608"/>
                  <a:pt x="7997" y="2653"/>
                  <a:pt x="7970" y="2634"/>
                </a:cubicBezTo>
                <a:cubicBezTo>
                  <a:pt x="8003" y="2621"/>
                  <a:pt x="8029" y="2602"/>
                  <a:pt x="8061" y="2596"/>
                </a:cubicBezTo>
                <a:cubicBezTo>
                  <a:pt x="8064" y="2591"/>
                  <a:pt x="8067" y="2589"/>
                  <a:pt x="8067" y="2590"/>
                </a:cubicBezTo>
                <a:close/>
                <a:moveTo>
                  <a:pt x="7440" y="2575"/>
                </a:moveTo>
                <a:cubicBezTo>
                  <a:pt x="7444" y="2575"/>
                  <a:pt x="7448" y="2576"/>
                  <a:pt x="7453" y="2577"/>
                </a:cubicBezTo>
                <a:cubicBezTo>
                  <a:pt x="7453" y="2583"/>
                  <a:pt x="7447" y="2583"/>
                  <a:pt x="7440" y="2583"/>
                </a:cubicBezTo>
                <a:cubicBezTo>
                  <a:pt x="7440" y="2596"/>
                  <a:pt x="7466" y="2577"/>
                  <a:pt x="7460" y="2602"/>
                </a:cubicBezTo>
                <a:cubicBezTo>
                  <a:pt x="7441" y="2602"/>
                  <a:pt x="7428" y="2615"/>
                  <a:pt x="7409" y="2621"/>
                </a:cubicBezTo>
                <a:cubicBezTo>
                  <a:pt x="7396" y="2621"/>
                  <a:pt x="7409" y="2595"/>
                  <a:pt x="7408" y="2589"/>
                </a:cubicBezTo>
                <a:cubicBezTo>
                  <a:pt x="7418" y="2584"/>
                  <a:pt x="7424" y="2575"/>
                  <a:pt x="7440" y="2575"/>
                </a:cubicBezTo>
                <a:close/>
                <a:moveTo>
                  <a:pt x="7176" y="2556"/>
                </a:moveTo>
                <a:cubicBezTo>
                  <a:pt x="7169" y="2576"/>
                  <a:pt x="7188" y="2582"/>
                  <a:pt x="7176" y="2595"/>
                </a:cubicBezTo>
                <a:cubicBezTo>
                  <a:pt x="7163" y="2595"/>
                  <a:pt x="7169" y="2570"/>
                  <a:pt x="7169" y="2563"/>
                </a:cubicBezTo>
                <a:cubicBezTo>
                  <a:pt x="7169" y="2563"/>
                  <a:pt x="7169" y="2563"/>
                  <a:pt x="7157" y="2563"/>
                </a:cubicBezTo>
                <a:cubicBezTo>
                  <a:pt x="7157" y="2557"/>
                  <a:pt x="7170" y="2557"/>
                  <a:pt x="7176" y="2556"/>
                </a:cubicBezTo>
                <a:close/>
                <a:moveTo>
                  <a:pt x="7945" y="2557"/>
                </a:moveTo>
                <a:lnTo>
                  <a:pt x="7945" y="2551"/>
                </a:lnTo>
                <a:lnTo>
                  <a:pt x="7945" y="2557"/>
                </a:lnTo>
                <a:close/>
                <a:moveTo>
                  <a:pt x="7900" y="2506"/>
                </a:moveTo>
                <a:cubicBezTo>
                  <a:pt x="7906" y="2519"/>
                  <a:pt x="7919" y="2519"/>
                  <a:pt x="7939" y="2513"/>
                </a:cubicBezTo>
                <a:cubicBezTo>
                  <a:pt x="7939" y="2519"/>
                  <a:pt x="7939" y="2532"/>
                  <a:pt x="7945" y="2532"/>
                </a:cubicBezTo>
                <a:cubicBezTo>
                  <a:pt x="7945" y="2544"/>
                  <a:pt x="7919" y="2538"/>
                  <a:pt x="7919" y="2551"/>
                </a:cubicBezTo>
                <a:cubicBezTo>
                  <a:pt x="7919" y="2563"/>
                  <a:pt x="7939" y="2563"/>
                  <a:pt x="7945" y="2557"/>
                </a:cubicBezTo>
                <a:cubicBezTo>
                  <a:pt x="7939" y="2608"/>
                  <a:pt x="7874" y="2615"/>
                  <a:pt x="7841" y="2608"/>
                </a:cubicBezTo>
                <a:cubicBezTo>
                  <a:pt x="7841" y="2589"/>
                  <a:pt x="7861" y="2582"/>
                  <a:pt x="7861" y="2563"/>
                </a:cubicBezTo>
                <a:cubicBezTo>
                  <a:pt x="7861" y="2557"/>
                  <a:pt x="7854" y="2563"/>
                  <a:pt x="7841" y="2563"/>
                </a:cubicBezTo>
                <a:cubicBezTo>
                  <a:pt x="7841" y="2544"/>
                  <a:pt x="7855" y="2544"/>
                  <a:pt x="7868" y="2538"/>
                </a:cubicBezTo>
                <a:cubicBezTo>
                  <a:pt x="7816" y="2538"/>
                  <a:pt x="7880" y="2525"/>
                  <a:pt x="7900" y="2506"/>
                </a:cubicBezTo>
                <a:close/>
                <a:moveTo>
                  <a:pt x="6809" y="2473"/>
                </a:moveTo>
                <a:cubicBezTo>
                  <a:pt x="6789" y="2473"/>
                  <a:pt x="6789" y="2487"/>
                  <a:pt x="6770" y="2480"/>
                </a:cubicBezTo>
                <a:cubicBezTo>
                  <a:pt x="6770" y="2505"/>
                  <a:pt x="6809" y="2499"/>
                  <a:pt x="6809" y="2473"/>
                </a:cubicBezTo>
                <a:close/>
                <a:moveTo>
                  <a:pt x="7829" y="2467"/>
                </a:moveTo>
                <a:cubicBezTo>
                  <a:pt x="7855" y="2480"/>
                  <a:pt x="7868" y="2518"/>
                  <a:pt x="7829" y="2518"/>
                </a:cubicBezTo>
                <a:cubicBezTo>
                  <a:pt x="7829" y="2512"/>
                  <a:pt x="7835" y="2506"/>
                  <a:pt x="7829" y="2499"/>
                </a:cubicBezTo>
                <a:cubicBezTo>
                  <a:pt x="7809" y="2499"/>
                  <a:pt x="7803" y="2512"/>
                  <a:pt x="7770" y="2512"/>
                </a:cubicBezTo>
                <a:cubicBezTo>
                  <a:pt x="7796" y="2473"/>
                  <a:pt x="7823" y="2506"/>
                  <a:pt x="7829" y="2467"/>
                </a:cubicBezTo>
                <a:close/>
                <a:moveTo>
                  <a:pt x="8322" y="2466"/>
                </a:moveTo>
                <a:cubicBezTo>
                  <a:pt x="8326" y="2466"/>
                  <a:pt x="8297" y="2479"/>
                  <a:pt x="8281" y="2499"/>
                </a:cubicBezTo>
                <a:cubicBezTo>
                  <a:pt x="8229" y="2499"/>
                  <a:pt x="8197" y="2531"/>
                  <a:pt x="8184" y="2570"/>
                </a:cubicBezTo>
                <a:cubicBezTo>
                  <a:pt x="8133" y="2557"/>
                  <a:pt x="8113" y="2601"/>
                  <a:pt x="8081" y="2589"/>
                </a:cubicBezTo>
                <a:cubicBezTo>
                  <a:pt x="8093" y="2576"/>
                  <a:pt x="8093" y="2557"/>
                  <a:pt x="8119" y="2557"/>
                </a:cubicBezTo>
                <a:cubicBezTo>
                  <a:pt x="8127" y="2544"/>
                  <a:pt x="8107" y="2544"/>
                  <a:pt x="8107" y="2538"/>
                </a:cubicBezTo>
                <a:cubicBezTo>
                  <a:pt x="8153" y="2551"/>
                  <a:pt x="8281" y="2474"/>
                  <a:pt x="8314" y="2468"/>
                </a:cubicBezTo>
                <a:cubicBezTo>
                  <a:pt x="8319" y="2466"/>
                  <a:pt x="8321" y="2466"/>
                  <a:pt x="8322" y="2466"/>
                </a:cubicBezTo>
                <a:close/>
                <a:moveTo>
                  <a:pt x="7803" y="2448"/>
                </a:moveTo>
                <a:cubicBezTo>
                  <a:pt x="7783" y="2461"/>
                  <a:pt x="7757" y="2486"/>
                  <a:pt x="7744" y="2473"/>
                </a:cubicBezTo>
                <a:cubicBezTo>
                  <a:pt x="7770" y="2473"/>
                  <a:pt x="7777" y="2454"/>
                  <a:pt x="7803" y="2448"/>
                </a:cubicBezTo>
                <a:close/>
                <a:moveTo>
                  <a:pt x="7348" y="2440"/>
                </a:moveTo>
                <a:lnTo>
                  <a:pt x="7348" y="2441"/>
                </a:lnTo>
                <a:lnTo>
                  <a:pt x="7348" y="2441"/>
                </a:lnTo>
                <a:lnTo>
                  <a:pt x="7348" y="2440"/>
                </a:lnTo>
                <a:close/>
                <a:moveTo>
                  <a:pt x="7341" y="2439"/>
                </a:moveTo>
                <a:lnTo>
                  <a:pt x="7342" y="2441"/>
                </a:lnTo>
                <a:cubicBezTo>
                  <a:pt x="7332" y="2444"/>
                  <a:pt x="7335" y="2441"/>
                  <a:pt x="7340" y="2439"/>
                </a:cubicBezTo>
                <a:lnTo>
                  <a:pt x="7341" y="2439"/>
                </a:lnTo>
                <a:close/>
                <a:moveTo>
                  <a:pt x="7342" y="2427"/>
                </a:moveTo>
                <a:cubicBezTo>
                  <a:pt x="7346" y="2427"/>
                  <a:pt x="7350" y="2430"/>
                  <a:pt x="7349" y="2438"/>
                </a:cubicBezTo>
                <a:lnTo>
                  <a:pt x="7348" y="2440"/>
                </a:lnTo>
                <a:lnTo>
                  <a:pt x="7348" y="2440"/>
                </a:lnTo>
                <a:cubicBezTo>
                  <a:pt x="7347" y="2439"/>
                  <a:pt x="7345" y="2438"/>
                  <a:pt x="7344" y="2439"/>
                </a:cubicBezTo>
                <a:lnTo>
                  <a:pt x="7341" y="2439"/>
                </a:lnTo>
                <a:lnTo>
                  <a:pt x="7340" y="2438"/>
                </a:lnTo>
                <a:cubicBezTo>
                  <a:pt x="7336" y="2430"/>
                  <a:pt x="7339" y="2427"/>
                  <a:pt x="7342" y="2427"/>
                </a:cubicBezTo>
                <a:close/>
                <a:moveTo>
                  <a:pt x="7823" y="2389"/>
                </a:moveTo>
                <a:cubicBezTo>
                  <a:pt x="7835" y="2389"/>
                  <a:pt x="7845" y="2390"/>
                  <a:pt x="7849" y="2390"/>
                </a:cubicBezTo>
                <a:cubicBezTo>
                  <a:pt x="7841" y="2410"/>
                  <a:pt x="7810" y="2403"/>
                  <a:pt x="7809" y="2429"/>
                </a:cubicBezTo>
                <a:cubicBezTo>
                  <a:pt x="7809" y="2442"/>
                  <a:pt x="7829" y="2429"/>
                  <a:pt x="7835" y="2435"/>
                </a:cubicBezTo>
                <a:cubicBezTo>
                  <a:pt x="7835" y="2448"/>
                  <a:pt x="7823" y="2448"/>
                  <a:pt x="7803" y="2448"/>
                </a:cubicBezTo>
                <a:cubicBezTo>
                  <a:pt x="7796" y="2429"/>
                  <a:pt x="7778" y="2429"/>
                  <a:pt x="7758" y="2429"/>
                </a:cubicBezTo>
                <a:cubicBezTo>
                  <a:pt x="7763" y="2394"/>
                  <a:pt x="7798" y="2389"/>
                  <a:pt x="7823" y="2389"/>
                </a:cubicBezTo>
                <a:close/>
                <a:moveTo>
                  <a:pt x="7595" y="2362"/>
                </a:moveTo>
                <a:cubicBezTo>
                  <a:pt x="7603" y="2362"/>
                  <a:pt x="7610" y="2364"/>
                  <a:pt x="7616" y="2371"/>
                </a:cubicBezTo>
                <a:cubicBezTo>
                  <a:pt x="7571" y="2359"/>
                  <a:pt x="7557" y="2416"/>
                  <a:pt x="7506" y="2416"/>
                </a:cubicBezTo>
                <a:cubicBezTo>
                  <a:pt x="7526" y="2401"/>
                  <a:pt x="7566" y="2362"/>
                  <a:pt x="7595" y="2362"/>
                </a:cubicBezTo>
                <a:close/>
                <a:moveTo>
                  <a:pt x="7399" y="2344"/>
                </a:moveTo>
                <a:cubicBezTo>
                  <a:pt x="7388" y="2344"/>
                  <a:pt x="7383" y="2355"/>
                  <a:pt x="7383" y="2365"/>
                </a:cubicBezTo>
                <a:cubicBezTo>
                  <a:pt x="7402" y="2371"/>
                  <a:pt x="7409" y="2359"/>
                  <a:pt x="7409" y="2346"/>
                </a:cubicBezTo>
                <a:cubicBezTo>
                  <a:pt x="7405" y="2345"/>
                  <a:pt x="7402" y="2344"/>
                  <a:pt x="7399" y="2344"/>
                </a:cubicBezTo>
                <a:close/>
                <a:moveTo>
                  <a:pt x="7899" y="2340"/>
                </a:moveTo>
                <a:cubicBezTo>
                  <a:pt x="7919" y="2352"/>
                  <a:pt x="7938" y="2352"/>
                  <a:pt x="7958" y="2346"/>
                </a:cubicBezTo>
                <a:cubicBezTo>
                  <a:pt x="7945" y="2352"/>
                  <a:pt x="7932" y="2365"/>
                  <a:pt x="7913" y="2371"/>
                </a:cubicBezTo>
                <a:cubicBezTo>
                  <a:pt x="7919" y="2390"/>
                  <a:pt x="7932" y="2365"/>
                  <a:pt x="7951" y="2371"/>
                </a:cubicBezTo>
                <a:cubicBezTo>
                  <a:pt x="7932" y="2409"/>
                  <a:pt x="7900" y="2397"/>
                  <a:pt x="7874" y="2397"/>
                </a:cubicBezTo>
                <a:cubicBezTo>
                  <a:pt x="7874" y="2371"/>
                  <a:pt x="7900" y="2365"/>
                  <a:pt x="7899" y="2340"/>
                </a:cubicBezTo>
                <a:close/>
                <a:moveTo>
                  <a:pt x="7835" y="2249"/>
                </a:moveTo>
                <a:cubicBezTo>
                  <a:pt x="7839" y="2249"/>
                  <a:pt x="7843" y="2249"/>
                  <a:pt x="7848" y="2250"/>
                </a:cubicBezTo>
                <a:cubicBezTo>
                  <a:pt x="7803" y="2295"/>
                  <a:pt x="7777" y="2346"/>
                  <a:pt x="7693" y="2359"/>
                </a:cubicBezTo>
                <a:cubicBezTo>
                  <a:pt x="7706" y="2346"/>
                  <a:pt x="7700" y="2326"/>
                  <a:pt x="7693" y="2301"/>
                </a:cubicBezTo>
                <a:cubicBezTo>
                  <a:pt x="7747" y="2289"/>
                  <a:pt x="7773" y="2249"/>
                  <a:pt x="7835" y="2249"/>
                </a:cubicBezTo>
                <a:close/>
                <a:moveTo>
                  <a:pt x="7809" y="2148"/>
                </a:moveTo>
                <a:cubicBezTo>
                  <a:pt x="7803" y="2154"/>
                  <a:pt x="7803" y="2161"/>
                  <a:pt x="7803" y="2173"/>
                </a:cubicBezTo>
                <a:cubicBezTo>
                  <a:pt x="7764" y="2161"/>
                  <a:pt x="7745" y="2199"/>
                  <a:pt x="7699" y="2199"/>
                </a:cubicBezTo>
                <a:cubicBezTo>
                  <a:pt x="7718" y="2167"/>
                  <a:pt x="7764" y="2161"/>
                  <a:pt x="7809" y="2148"/>
                </a:cubicBezTo>
                <a:close/>
                <a:moveTo>
                  <a:pt x="7310" y="2146"/>
                </a:moveTo>
                <a:cubicBezTo>
                  <a:pt x="7318" y="2146"/>
                  <a:pt x="7328" y="2148"/>
                  <a:pt x="7338" y="2148"/>
                </a:cubicBezTo>
                <a:cubicBezTo>
                  <a:pt x="7338" y="2167"/>
                  <a:pt x="7306" y="2186"/>
                  <a:pt x="7286" y="2173"/>
                </a:cubicBezTo>
                <a:cubicBezTo>
                  <a:pt x="7286" y="2150"/>
                  <a:pt x="7296" y="2146"/>
                  <a:pt x="7310" y="2146"/>
                </a:cubicBezTo>
                <a:close/>
                <a:moveTo>
                  <a:pt x="6615" y="2124"/>
                </a:moveTo>
                <a:cubicBezTo>
                  <a:pt x="6582" y="2123"/>
                  <a:pt x="6549" y="2144"/>
                  <a:pt x="6543" y="2173"/>
                </a:cubicBezTo>
                <a:cubicBezTo>
                  <a:pt x="6582" y="2154"/>
                  <a:pt x="6627" y="2173"/>
                  <a:pt x="6647" y="2135"/>
                </a:cubicBezTo>
                <a:cubicBezTo>
                  <a:pt x="6637" y="2128"/>
                  <a:pt x="6626" y="2125"/>
                  <a:pt x="6615" y="2124"/>
                </a:cubicBezTo>
                <a:close/>
                <a:moveTo>
                  <a:pt x="7338" y="2090"/>
                </a:moveTo>
                <a:cubicBezTo>
                  <a:pt x="7326" y="2102"/>
                  <a:pt x="7312" y="2116"/>
                  <a:pt x="7306" y="2141"/>
                </a:cubicBezTo>
                <a:cubicBezTo>
                  <a:pt x="7274" y="2141"/>
                  <a:pt x="7306" y="2103"/>
                  <a:pt x="7280" y="2108"/>
                </a:cubicBezTo>
                <a:cubicBezTo>
                  <a:pt x="7293" y="2096"/>
                  <a:pt x="7306" y="2096"/>
                  <a:pt x="7338" y="2090"/>
                </a:cubicBezTo>
                <a:close/>
                <a:moveTo>
                  <a:pt x="7771" y="2071"/>
                </a:moveTo>
                <a:cubicBezTo>
                  <a:pt x="7751" y="2090"/>
                  <a:pt x="7733" y="2103"/>
                  <a:pt x="7700" y="2116"/>
                </a:cubicBezTo>
                <a:cubicBezTo>
                  <a:pt x="7693" y="2090"/>
                  <a:pt x="7751" y="2084"/>
                  <a:pt x="7771" y="2071"/>
                </a:cubicBezTo>
                <a:close/>
                <a:moveTo>
                  <a:pt x="769" y="2058"/>
                </a:moveTo>
                <a:cubicBezTo>
                  <a:pt x="749" y="2071"/>
                  <a:pt x="749" y="2090"/>
                  <a:pt x="718" y="2083"/>
                </a:cubicBezTo>
                <a:cubicBezTo>
                  <a:pt x="730" y="2064"/>
                  <a:pt x="743" y="2058"/>
                  <a:pt x="769" y="2058"/>
                </a:cubicBezTo>
                <a:close/>
                <a:moveTo>
                  <a:pt x="7501" y="2045"/>
                </a:moveTo>
                <a:cubicBezTo>
                  <a:pt x="7502" y="2045"/>
                  <a:pt x="7504" y="2045"/>
                  <a:pt x="7506" y="2045"/>
                </a:cubicBezTo>
                <a:cubicBezTo>
                  <a:pt x="7519" y="2090"/>
                  <a:pt x="7480" y="2135"/>
                  <a:pt x="7435" y="2135"/>
                </a:cubicBezTo>
                <a:cubicBezTo>
                  <a:pt x="7416" y="2104"/>
                  <a:pt x="7446" y="2043"/>
                  <a:pt x="7501" y="2045"/>
                </a:cubicBezTo>
                <a:close/>
                <a:moveTo>
                  <a:pt x="6892" y="2026"/>
                </a:moveTo>
                <a:cubicBezTo>
                  <a:pt x="6886" y="2039"/>
                  <a:pt x="6866" y="2033"/>
                  <a:pt x="6873" y="2052"/>
                </a:cubicBezTo>
                <a:cubicBezTo>
                  <a:pt x="6886" y="2058"/>
                  <a:pt x="6912" y="2039"/>
                  <a:pt x="6892" y="2026"/>
                </a:cubicBezTo>
                <a:close/>
                <a:moveTo>
                  <a:pt x="7345" y="2018"/>
                </a:moveTo>
                <a:cubicBezTo>
                  <a:pt x="7358" y="2018"/>
                  <a:pt x="7341" y="2050"/>
                  <a:pt x="7364" y="2039"/>
                </a:cubicBezTo>
                <a:cubicBezTo>
                  <a:pt x="7357" y="2064"/>
                  <a:pt x="7338" y="2039"/>
                  <a:pt x="7338" y="2020"/>
                </a:cubicBezTo>
                <a:cubicBezTo>
                  <a:pt x="7341" y="2018"/>
                  <a:pt x="7343" y="2018"/>
                  <a:pt x="7345" y="2018"/>
                </a:cubicBezTo>
                <a:close/>
                <a:moveTo>
                  <a:pt x="7351" y="1591"/>
                </a:moveTo>
                <a:cubicBezTo>
                  <a:pt x="7370" y="1591"/>
                  <a:pt x="7370" y="1610"/>
                  <a:pt x="7396" y="1604"/>
                </a:cubicBezTo>
                <a:cubicBezTo>
                  <a:pt x="7383" y="1610"/>
                  <a:pt x="7370" y="1617"/>
                  <a:pt x="7345" y="1610"/>
                </a:cubicBezTo>
                <a:cubicBezTo>
                  <a:pt x="7351" y="1610"/>
                  <a:pt x="7351" y="1598"/>
                  <a:pt x="7351" y="1591"/>
                </a:cubicBezTo>
                <a:close/>
                <a:moveTo>
                  <a:pt x="7409" y="1546"/>
                </a:moveTo>
                <a:cubicBezTo>
                  <a:pt x="7435" y="1546"/>
                  <a:pt x="7454" y="1559"/>
                  <a:pt x="7474" y="1572"/>
                </a:cubicBezTo>
                <a:cubicBezTo>
                  <a:pt x="7461" y="1585"/>
                  <a:pt x="7441" y="1591"/>
                  <a:pt x="7441" y="1610"/>
                </a:cubicBezTo>
                <a:cubicBezTo>
                  <a:pt x="7416" y="1604"/>
                  <a:pt x="7441" y="1598"/>
                  <a:pt x="7447" y="1585"/>
                </a:cubicBezTo>
                <a:cubicBezTo>
                  <a:pt x="7435" y="1591"/>
                  <a:pt x="7415" y="1578"/>
                  <a:pt x="7409" y="1546"/>
                </a:cubicBezTo>
                <a:close/>
                <a:moveTo>
                  <a:pt x="6854" y="1476"/>
                </a:moveTo>
                <a:cubicBezTo>
                  <a:pt x="6854" y="1483"/>
                  <a:pt x="6847" y="1489"/>
                  <a:pt x="6841" y="1495"/>
                </a:cubicBezTo>
                <a:cubicBezTo>
                  <a:pt x="6860" y="1515"/>
                  <a:pt x="6880" y="1482"/>
                  <a:pt x="6854" y="1476"/>
                </a:cubicBezTo>
                <a:close/>
                <a:moveTo>
                  <a:pt x="7281" y="1452"/>
                </a:moveTo>
                <a:cubicBezTo>
                  <a:pt x="7294" y="1458"/>
                  <a:pt x="7287" y="1471"/>
                  <a:pt x="7275" y="1464"/>
                </a:cubicBezTo>
                <a:cubicBezTo>
                  <a:pt x="7275" y="1471"/>
                  <a:pt x="7287" y="1496"/>
                  <a:pt x="7287" y="1483"/>
                </a:cubicBezTo>
                <a:cubicBezTo>
                  <a:pt x="7293" y="1483"/>
                  <a:pt x="7293" y="1496"/>
                  <a:pt x="7293" y="1508"/>
                </a:cubicBezTo>
                <a:cubicBezTo>
                  <a:pt x="7286" y="1508"/>
                  <a:pt x="7280" y="1508"/>
                  <a:pt x="7274" y="1515"/>
                </a:cubicBezTo>
                <a:cubicBezTo>
                  <a:pt x="7260" y="1508"/>
                  <a:pt x="7260" y="1489"/>
                  <a:pt x="7248" y="1489"/>
                </a:cubicBezTo>
                <a:cubicBezTo>
                  <a:pt x="7248" y="1476"/>
                  <a:pt x="7280" y="1496"/>
                  <a:pt x="7261" y="1477"/>
                </a:cubicBezTo>
                <a:cubicBezTo>
                  <a:pt x="7261" y="1464"/>
                  <a:pt x="7275" y="1464"/>
                  <a:pt x="7281" y="1452"/>
                </a:cubicBezTo>
                <a:close/>
                <a:moveTo>
                  <a:pt x="1369" y="1432"/>
                </a:moveTo>
                <a:cubicBezTo>
                  <a:pt x="1350" y="1438"/>
                  <a:pt x="1318" y="1457"/>
                  <a:pt x="1324" y="1463"/>
                </a:cubicBezTo>
                <a:cubicBezTo>
                  <a:pt x="1338" y="1451"/>
                  <a:pt x="1363" y="1451"/>
                  <a:pt x="1369" y="1432"/>
                </a:cubicBezTo>
                <a:close/>
                <a:moveTo>
                  <a:pt x="6362" y="1368"/>
                </a:moveTo>
                <a:cubicBezTo>
                  <a:pt x="6362" y="1399"/>
                  <a:pt x="6330" y="1387"/>
                  <a:pt x="6311" y="1393"/>
                </a:cubicBezTo>
                <a:cubicBezTo>
                  <a:pt x="6324" y="1380"/>
                  <a:pt x="6336" y="1368"/>
                  <a:pt x="6362" y="1368"/>
                </a:cubicBezTo>
                <a:close/>
                <a:moveTo>
                  <a:pt x="6543" y="1335"/>
                </a:moveTo>
                <a:cubicBezTo>
                  <a:pt x="6531" y="1362"/>
                  <a:pt x="6486" y="1380"/>
                  <a:pt x="6466" y="1374"/>
                </a:cubicBezTo>
                <a:cubicBezTo>
                  <a:pt x="6472" y="1342"/>
                  <a:pt x="6512" y="1342"/>
                  <a:pt x="6543" y="1335"/>
                </a:cubicBezTo>
                <a:close/>
                <a:moveTo>
                  <a:pt x="7351" y="1285"/>
                </a:moveTo>
                <a:cubicBezTo>
                  <a:pt x="7357" y="1317"/>
                  <a:pt x="7338" y="1355"/>
                  <a:pt x="7312" y="1367"/>
                </a:cubicBezTo>
                <a:cubicBezTo>
                  <a:pt x="7312" y="1367"/>
                  <a:pt x="7312" y="1367"/>
                  <a:pt x="7312" y="1354"/>
                </a:cubicBezTo>
                <a:cubicBezTo>
                  <a:pt x="7286" y="1362"/>
                  <a:pt x="7305" y="1380"/>
                  <a:pt x="7293" y="1393"/>
                </a:cubicBezTo>
                <a:cubicBezTo>
                  <a:pt x="7274" y="1399"/>
                  <a:pt x="7260" y="1387"/>
                  <a:pt x="7254" y="1380"/>
                </a:cubicBezTo>
                <a:cubicBezTo>
                  <a:pt x="7254" y="1324"/>
                  <a:pt x="7293" y="1298"/>
                  <a:pt x="7351" y="1285"/>
                </a:cubicBezTo>
                <a:close/>
                <a:moveTo>
                  <a:pt x="6608" y="1259"/>
                </a:moveTo>
                <a:cubicBezTo>
                  <a:pt x="6628" y="1278"/>
                  <a:pt x="6589" y="1278"/>
                  <a:pt x="6595" y="1297"/>
                </a:cubicBezTo>
                <a:cubicBezTo>
                  <a:pt x="6588" y="1297"/>
                  <a:pt x="6588" y="1290"/>
                  <a:pt x="6576" y="1290"/>
                </a:cubicBezTo>
                <a:cubicBezTo>
                  <a:pt x="6576" y="1272"/>
                  <a:pt x="6595" y="1272"/>
                  <a:pt x="6608" y="1259"/>
                </a:cubicBezTo>
                <a:close/>
                <a:moveTo>
                  <a:pt x="7164" y="1233"/>
                </a:moveTo>
                <a:cubicBezTo>
                  <a:pt x="7190" y="1240"/>
                  <a:pt x="7164" y="1253"/>
                  <a:pt x="7164" y="1272"/>
                </a:cubicBezTo>
                <a:cubicBezTo>
                  <a:pt x="7144" y="1272"/>
                  <a:pt x="7144" y="1259"/>
                  <a:pt x="7144" y="1240"/>
                </a:cubicBezTo>
                <a:cubicBezTo>
                  <a:pt x="7157" y="1240"/>
                  <a:pt x="7164" y="1240"/>
                  <a:pt x="7164" y="1233"/>
                </a:cubicBezTo>
                <a:close/>
                <a:moveTo>
                  <a:pt x="6724" y="1208"/>
                </a:moveTo>
                <a:cubicBezTo>
                  <a:pt x="6718" y="1227"/>
                  <a:pt x="6724" y="1246"/>
                  <a:pt x="6698" y="1253"/>
                </a:cubicBezTo>
                <a:cubicBezTo>
                  <a:pt x="6704" y="1233"/>
                  <a:pt x="6692" y="1214"/>
                  <a:pt x="6724" y="1208"/>
                </a:cubicBezTo>
                <a:close/>
                <a:moveTo>
                  <a:pt x="6801" y="1170"/>
                </a:moveTo>
                <a:cubicBezTo>
                  <a:pt x="6809" y="1176"/>
                  <a:pt x="6821" y="1176"/>
                  <a:pt x="6821" y="1195"/>
                </a:cubicBezTo>
                <a:cubicBezTo>
                  <a:pt x="6789" y="1195"/>
                  <a:pt x="6776" y="1214"/>
                  <a:pt x="6737" y="1208"/>
                </a:cubicBezTo>
                <a:cubicBezTo>
                  <a:pt x="6743" y="1182"/>
                  <a:pt x="6789" y="1189"/>
                  <a:pt x="6801" y="1170"/>
                </a:cubicBezTo>
                <a:close/>
                <a:moveTo>
                  <a:pt x="6036" y="1161"/>
                </a:moveTo>
                <a:cubicBezTo>
                  <a:pt x="5982" y="1162"/>
                  <a:pt x="5939" y="1200"/>
                  <a:pt x="5911" y="1234"/>
                </a:cubicBezTo>
                <a:cubicBezTo>
                  <a:pt x="5968" y="1215"/>
                  <a:pt x="6001" y="1170"/>
                  <a:pt x="6059" y="1163"/>
                </a:cubicBezTo>
                <a:cubicBezTo>
                  <a:pt x="6051" y="1162"/>
                  <a:pt x="6043" y="1161"/>
                  <a:pt x="6036" y="1161"/>
                </a:cubicBezTo>
                <a:close/>
                <a:moveTo>
                  <a:pt x="1693" y="1073"/>
                </a:moveTo>
                <a:cubicBezTo>
                  <a:pt x="1699" y="1099"/>
                  <a:pt x="1680" y="1106"/>
                  <a:pt x="1661" y="1112"/>
                </a:cubicBezTo>
                <a:cubicBezTo>
                  <a:pt x="1673" y="1099"/>
                  <a:pt x="1673" y="1073"/>
                  <a:pt x="1693" y="1073"/>
                </a:cubicBezTo>
                <a:close/>
                <a:moveTo>
                  <a:pt x="6943" y="1068"/>
                </a:moveTo>
                <a:cubicBezTo>
                  <a:pt x="6956" y="1067"/>
                  <a:pt x="6970" y="1073"/>
                  <a:pt x="6983" y="1087"/>
                </a:cubicBezTo>
                <a:cubicBezTo>
                  <a:pt x="6977" y="1093"/>
                  <a:pt x="6970" y="1099"/>
                  <a:pt x="6970" y="1112"/>
                </a:cubicBezTo>
                <a:cubicBezTo>
                  <a:pt x="6977" y="1131"/>
                  <a:pt x="6996" y="1112"/>
                  <a:pt x="7022" y="1112"/>
                </a:cubicBezTo>
                <a:cubicBezTo>
                  <a:pt x="7029" y="1138"/>
                  <a:pt x="7015" y="1144"/>
                  <a:pt x="7009" y="1157"/>
                </a:cubicBezTo>
                <a:cubicBezTo>
                  <a:pt x="6963" y="1163"/>
                  <a:pt x="6944" y="1182"/>
                  <a:pt x="6912" y="1182"/>
                </a:cubicBezTo>
                <a:cubicBezTo>
                  <a:pt x="6857" y="1147"/>
                  <a:pt x="6895" y="1070"/>
                  <a:pt x="6943" y="1068"/>
                </a:cubicBezTo>
                <a:close/>
                <a:moveTo>
                  <a:pt x="6421" y="1023"/>
                </a:moveTo>
                <a:cubicBezTo>
                  <a:pt x="6415" y="1061"/>
                  <a:pt x="6337" y="1080"/>
                  <a:pt x="6305" y="1112"/>
                </a:cubicBezTo>
                <a:cubicBezTo>
                  <a:pt x="6272" y="1087"/>
                  <a:pt x="6208" y="1118"/>
                  <a:pt x="6195" y="1157"/>
                </a:cubicBezTo>
                <a:cubicBezTo>
                  <a:pt x="6182" y="1151"/>
                  <a:pt x="6182" y="1137"/>
                  <a:pt x="6182" y="1125"/>
                </a:cubicBezTo>
                <a:cubicBezTo>
                  <a:pt x="6272" y="1099"/>
                  <a:pt x="6324" y="1029"/>
                  <a:pt x="6421" y="1023"/>
                </a:cubicBezTo>
                <a:close/>
                <a:moveTo>
                  <a:pt x="7404" y="1015"/>
                </a:moveTo>
                <a:cubicBezTo>
                  <a:pt x="7405" y="1015"/>
                  <a:pt x="7407" y="1015"/>
                  <a:pt x="7409" y="1016"/>
                </a:cubicBezTo>
                <a:cubicBezTo>
                  <a:pt x="7416" y="1016"/>
                  <a:pt x="7409" y="1023"/>
                  <a:pt x="7409" y="1022"/>
                </a:cubicBezTo>
                <a:cubicBezTo>
                  <a:pt x="7376" y="1022"/>
                  <a:pt x="7383" y="1054"/>
                  <a:pt x="7370" y="1067"/>
                </a:cubicBezTo>
                <a:cubicBezTo>
                  <a:pt x="7340" y="1049"/>
                  <a:pt x="7377" y="1014"/>
                  <a:pt x="7404" y="1015"/>
                </a:cubicBezTo>
                <a:close/>
                <a:moveTo>
                  <a:pt x="7558" y="997"/>
                </a:moveTo>
                <a:cubicBezTo>
                  <a:pt x="7564" y="1023"/>
                  <a:pt x="7526" y="1042"/>
                  <a:pt x="7564" y="1048"/>
                </a:cubicBezTo>
                <a:cubicBezTo>
                  <a:pt x="7545" y="1061"/>
                  <a:pt x="7545" y="1087"/>
                  <a:pt x="7526" y="1099"/>
                </a:cubicBezTo>
                <a:cubicBezTo>
                  <a:pt x="7493" y="1106"/>
                  <a:pt x="7493" y="1080"/>
                  <a:pt x="7474" y="1086"/>
                </a:cubicBezTo>
                <a:cubicBezTo>
                  <a:pt x="7487" y="1042"/>
                  <a:pt x="7513" y="1009"/>
                  <a:pt x="7558" y="997"/>
                </a:cubicBezTo>
                <a:close/>
                <a:moveTo>
                  <a:pt x="3947" y="997"/>
                </a:moveTo>
                <a:cubicBezTo>
                  <a:pt x="3940" y="1023"/>
                  <a:pt x="3922" y="1035"/>
                  <a:pt x="3902" y="1041"/>
                </a:cubicBezTo>
                <a:cubicBezTo>
                  <a:pt x="3895" y="1035"/>
                  <a:pt x="3895" y="1022"/>
                  <a:pt x="3895" y="1009"/>
                </a:cubicBezTo>
                <a:cubicBezTo>
                  <a:pt x="3908" y="997"/>
                  <a:pt x="3927" y="1003"/>
                  <a:pt x="3947" y="997"/>
                </a:cubicBezTo>
                <a:close/>
                <a:moveTo>
                  <a:pt x="6534" y="985"/>
                </a:moveTo>
                <a:cubicBezTo>
                  <a:pt x="6540" y="986"/>
                  <a:pt x="6545" y="987"/>
                  <a:pt x="6550" y="990"/>
                </a:cubicBezTo>
                <a:cubicBezTo>
                  <a:pt x="6537" y="1003"/>
                  <a:pt x="6518" y="1022"/>
                  <a:pt x="6492" y="1016"/>
                </a:cubicBezTo>
                <a:cubicBezTo>
                  <a:pt x="6497" y="997"/>
                  <a:pt x="6516" y="985"/>
                  <a:pt x="6534" y="985"/>
                </a:cubicBezTo>
                <a:close/>
                <a:moveTo>
                  <a:pt x="3074" y="980"/>
                </a:moveTo>
                <a:cubicBezTo>
                  <a:pt x="3065" y="979"/>
                  <a:pt x="3055" y="987"/>
                  <a:pt x="3055" y="1003"/>
                </a:cubicBezTo>
                <a:cubicBezTo>
                  <a:pt x="3062" y="1009"/>
                  <a:pt x="3075" y="1009"/>
                  <a:pt x="3088" y="1009"/>
                </a:cubicBezTo>
                <a:cubicBezTo>
                  <a:pt x="3091" y="990"/>
                  <a:pt x="3083" y="981"/>
                  <a:pt x="3074" y="980"/>
                </a:cubicBezTo>
                <a:close/>
                <a:moveTo>
                  <a:pt x="7521" y="969"/>
                </a:moveTo>
                <a:cubicBezTo>
                  <a:pt x="7530" y="969"/>
                  <a:pt x="7538" y="972"/>
                  <a:pt x="7545" y="978"/>
                </a:cubicBezTo>
                <a:cubicBezTo>
                  <a:pt x="7532" y="997"/>
                  <a:pt x="7493" y="1016"/>
                  <a:pt x="7480" y="997"/>
                </a:cubicBezTo>
                <a:cubicBezTo>
                  <a:pt x="7480" y="979"/>
                  <a:pt x="7501" y="968"/>
                  <a:pt x="7521" y="969"/>
                </a:cubicBezTo>
                <a:close/>
                <a:moveTo>
                  <a:pt x="3953" y="944"/>
                </a:moveTo>
                <a:cubicBezTo>
                  <a:pt x="3904" y="943"/>
                  <a:pt x="3879" y="991"/>
                  <a:pt x="3837" y="1023"/>
                </a:cubicBezTo>
                <a:cubicBezTo>
                  <a:pt x="3727" y="1112"/>
                  <a:pt x="3533" y="1163"/>
                  <a:pt x="3482" y="1285"/>
                </a:cubicBezTo>
                <a:cubicBezTo>
                  <a:pt x="3573" y="1272"/>
                  <a:pt x="3676" y="1253"/>
                  <a:pt x="3766" y="1221"/>
                </a:cubicBezTo>
                <a:cubicBezTo>
                  <a:pt x="3869" y="1170"/>
                  <a:pt x="3940" y="1080"/>
                  <a:pt x="4018" y="991"/>
                </a:cubicBezTo>
                <a:cubicBezTo>
                  <a:pt x="3998" y="984"/>
                  <a:pt x="3992" y="971"/>
                  <a:pt x="3992" y="953"/>
                </a:cubicBezTo>
                <a:cubicBezTo>
                  <a:pt x="3977" y="946"/>
                  <a:pt x="3965" y="944"/>
                  <a:pt x="3953" y="944"/>
                </a:cubicBezTo>
                <a:close/>
                <a:moveTo>
                  <a:pt x="5116" y="895"/>
                </a:moveTo>
                <a:cubicBezTo>
                  <a:pt x="5064" y="895"/>
                  <a:pt x="5045" y="959"/>
                  <a:pt x="5019" y="965"/>
                </a:cubicBezTo>
                <a:cubicBezTo>
                  <a:pt x="5052" y="953"/>
                  <a:pt x="5084" y="984"/>
                  <a:pt x="5116" y="965"/>
                </a:cubicBezTo>
                <a:cubicBezTo>
                  <a:pt x="5123" y="945"/>
                  <a:pt x="5135" y="908"/>
                  <a:pt x="5116" y="895"/>
                </a:cubicBezTo>
                <a:close/>
                <a:moveTo>
                  <a:pt x="6155" y="876"/>
                </a:moveTo>
                <a:cubicBezTo>
                  <a:pt x="6102" y="877"/>
                  <a:pt x="6069" y="906"/>
                  <a:pt x="6027" y="926"/>
                </a:cubicBezTo>
                <a:cubicBezTo>
                  <a:pt x="6047" y="953"/>
                  <a:pt x="6027" y="945"/>
                  <a:pt x="6021" y="971"/>
                </a:cubicBezTo>
                <a:cubicBezTo>
                  <a:pt x="6072" y="933"/>
                  <a:pt x="6143" y="952"/>
                  <a:pt x="6201" y="920"/>
                </a:cubicBezTo>
                <a:cubicBezTo>
                  <a:pt x="6201" y="907"/>
                  <a:pt x="6189" y="900"/>
                  <a:pt x="6195" y="881"/>
                </a:cubicBezTo>
                <a:cubicBezTo>
                  <a:pt x="6181" y="878"/>
                  <a:pt x="6167" y="876"/>
                  <a:pt x="6155" y="876"/>
                </a:cubicBezTo>
                <a:close/>
                <a:moveTo>
                  <a:pt x="8003" y="869"/>
                </a:moveTo>
                <a:cubicBezTo>
                  <a:pt x="8003" y="881"/>
                  <a:pt x="7997" y="881"/>
                  <a:pt x="7997" y="895"/>
                </a:cubicBezTo>
                <a:cubicBezTo>
                  <a:pt x="7958" y="901"/>
                  <a:pt x="7965" y="914"/>
                  <a:pt x="7926" y="920"/>
                </a:cubicBezTo>
                <a:cubicBezTo>
                  <a:pt x="7945" y="894"/>
                  <a:pt x="7977" y="888"/>
                  <a:pt x="8003" y="869"/>
                </a:cubicBezTo>
                <a:close/>
                <a:moveTo>
                  <a:pt x="2216" y="811"/>
                </a:moveTo>
                <a:cubicBezTo>
                  <a:pt x="2210" y="831"/>
                  <a:pt x="2197" y="850"/>
                  <a:pt x="2165" y="843"/>
                </a:cubicBezTo>
                <a:cubicBezTo>
                  <a:pt x="2171" y="824"/>
                  <a:pt x="2183" y="811"/>
                  <a:pt x="2216" y="811"/>
                </a:cubicBezTo>
                <a:close/>
                <a:moveTo>
                  <a:pt x="3589" y="759"/>
                </a:moveTo>
                <a:cubicBezTo>
                  <a:pt x="3594" y="760"/>
                  <a:pt x="3600" y="762"/>
                  <a:pt x="3605" y="767"/>
                </a:cubicBezTo>
                <a:cubicBezTo>
                  <a:pt x="3611" y="806"/>
                  <a:pt x="3573" y="806"/>
                  <a:pt x="3566" y="831"/>
                </a:cubicBezTo>
                <a:cubicBezTo>
                  <a:pt x="3528" y="814"/>
                  <a:pt x="3559" y="757"/>
                  <a:pt x="3589" y="759"/>
                </a:cubicBezTo>
                <a:close/>
                <a:moveTo>
                  <a:pt x="5775" y="647"/>
                </a:moveTo>
                <a:cubicBezTo>
                  <a:pt x="5749" y="647"/>
                  <a:pt x="5722" y="660"/>
                  <a:pt x="5717" y="683"/>
                </a:cubicBezTo>
                <a:cubicBezTo>
                  <a:pt x="5743" y="671"/>
                  <a:pt x="5775" y="664"/>
                  <a:pt x="5801" y="652"/>
                </a:cubicBezTo>
                <a:cubicBezTo>
                  <a:pt x="5793" y="649"/>
                  <a:pt x="5784" y="647"/>
                  <a:pt x="5775" y="647"/>
                </a:cubicBezTo>
                <a:close/>
                <a:moveTo>
                  <a:pt x="6589" y="645"/>
                </a:moveTo>
                <a:cubicBezTo>
                  <a:pt x="6582" y="658"/>
                  <a:pt x="6582" y="677"/>
                  <a:pt x="6563" y="671"/>
                </a:cubicBezTo>
                <a:cubicBezTo>
                  <a:pt x="6569" y="658"/>
                  <a:pt x="6569" y="645"/>
                  <a:pt x="6589" y="645"/>
                </a:cubicBezTo>
                <a:close/>
                <a:moveTo>
                  <a:pt x="5361" y="638"/>
                </a:moveTo>
                <a:cubicBezTo>
                  <a:pt x="5355" y="658"/>
                  <a:pt x="5342" y="677"/>
                  <a:pt x="5316" y="683"/>
                </a:cubicBezTo>
                <a:cubicBezTo>
                  <a:pt x="5316" y="671"/>
                  <a:pt x="5336" y="671"/>
                  <a:pt x="5342" y="664"/>
                </a:cubicBezTo>
                <a:cubicBezTo>
                  <a:pt x="5336" y="645"/>
                  <a:pt x="5310" y="664"/>
                  <a:pt x="5296" y="664"/>
                </a:cubicBezTo>
                <a:cubicBezTo>
                  <a:pt x="5303" y="638"/>
                  <a:pt x="5341" y="645"/>
                  <a:pt x="5361" y="638"/>
                </a:cubicBezTo>
                <a:close/>
                <a:moveTo>
                  <a:pt x="4722" y="549"/>
                </a:moveTo>
                <a:cubicBezTo>
                  <a:pt x="4722" y="569"/>
                  <a:pt x="4696" y="575"/>
                  <a:pt x="4690" y="562"/>
                </a:cubicBezTo>
                <a:cubicBezTo>
                  <a:pt x="4690" y="549"/>
                  <a:pt x="4703" y="549"/>
                  <a:pt x="4722" y="549"/>
                </a:cubicBezTo>
                <a:close/>
                <a:moveTo>
                  <a:pt x="6019" y="547"/>
                </a:moveTo>
                <a:cubicBezTo>
                  <a:pt x="6031" y="547"/>
                  <a:pt x="6029" y="559"/>
                  <a:pt x="5988" y="562"/>
                </a:cubicBezTo>
                <a:cubicBezTo>
                  <a:pt x="6000" y="550"/>
                  <a:pt x="6012" y="546"/>
                  <a:pt x="6019" y="547"/>
                </a:cubicBezTo>
                <a:close/>
                <a:moveTo>
                  <a:pt x="6336" y="472"/>
                </a:moveTo>
                <a:cubicBezTo>
                  <a:pt x="6339" y="472"/>
                  <a:pt x="6341" y="472"/>
                  <a:pt x="6343" y="472"/>
                </a:cubicBezTo>
                <a:cubicBezTo>
                  <a:pt x="6330" y="492"/>
                  <a:pt x="6305" y="505"/>
                  <a:pt x="6285" y="524"/>
                </a:cubicBezTo>
                <a:cubicBezTo>
                  <a:pt x="6279" y="499"/>
                  <a:pt x="6302" y="470"/>
                  <a:pt x="6336" y="472"/>
                </a:cubicBezTo>
                <a:close/>
                <a:moveTo>
                  <a:pt x="4661" y="402"/>
                </a:moveTo>
                <a:cubicBezTo>
                  <a:pt x="4629" y="446"/>
                  <a:pt x="4616" y="517"/>
                  <a:pt x="4571" y="549"/>
                </a:cubicBezTo>
                <a:cubicBezTo>
                  <a:pt x="4583" y="581"/>
                  <a:pt x="4602" y="549"/>
                  <a:pt x="4622" y="555"/>
                </a:cubicBezTo>
                <a:cubicBezTo>
                  <a:pt x="4674" y="568"/>
                  <a:pt x="4674" y="651"/>
                  <a:pt x="4713" y="690"/>
                </a:cubicBezTo>
                <a:cubicBezTo>
                  <a:pt x="4725" y="690"/>
                  <a:pt x="4745" y="683"/>
                  <a:pt x="4751" y="690"/>
                </a:cubicBezTo>
                <a:cubicBezTo>
                  <a:pt x="4790" y="773"/>
                  <a:pt x="4649" y="779"/>
                  <a:pt x="4629" y="836"/>
                </a:cubicBezTo>
                <a:cubicBezTo>
                  <a:pt x="4616" y="863"/>
                  <a:pt x="4616" y="952"/>
                  <a:pt x="4668" y="952"/>
                </a:cubicBezTo>
                <a:cubicBezTo>
                  <a:pt x="4675" y="1016"/>
                  <a:pt x="4700" y="1054"/>
                  <a:pt x="4726" y="1099"/>
                </a:cubicBezTo>
                <a:cubicBezTo>
                  <a:pt x="4842" y="1130"/>
                  <a:pt x="4907" y="1041"/>
                  <a:pt x="4978" y="990"/>
                </a:cubicBezTo>
                <a:cubicBezTo>
                  <a:pt x="4965" y="977"/>
                  <a:pt x="4939" y="977"/>
                  <a:pt x="4927" y="964"/>
                </a:cubicBezTo>
                <a:cubicBezTo>
                  <a:pt x="4907" y="978"/>
                  <a:pt x="4894" y="1003"/>
                  <a:pt x="4868" y="1009"/>
                </a:cubicBezTo>
                <a:cubicBezTo>
                  <a:pt x="4868" y="983"/>
                  <a:pt x="4849" y="983"/>
                  <a:pt x="4849" y="958"/>
                </a:cubicBezTo>
                <a:cubicBezTo>
                  <a:pt x="4887" y="945"/>
                  <a:pt x="4920" y="914"/>
                  <a:pt x="4971" y="933"/>
                </a:cubicBezTo>
                <a:cubicBezTo>
                  <a:pt x="5010" y="895"/>
                  <a:pt x="5048" y="863"/>
                  <a:pt x="5119" y="856"/>
                </a:cubicBezTo>
                <a:cubicBezTo>
                  <a:pt x="5132" y="856"/>
                  <a:pt x="5119" y="831"/>
                  <a:pt x="5132" y="831"/>
                </a:cubicBezTo>
                <a:cubicBezTo>
                  <a:pt x="5158" y="837"/>
                  <a:pt x="5197" y="837"/>
                  <a:pt x="5223" y="831"/>
                </a:cubicBezTo>
                <a:cubicBezTo>
                  <a:pt x="5217" y="805"/>
                  <a:pt x="5223" y="786"/>
                  <a:pt x="5243" y="773"/>
                </a:cubicBezTo>
                <a:cubicBezTo>
                  <a:pt x="5243" y="767"/>
                  <a:pt x="5223" y="786"/>
                  <a:pt x="5210" y="773"/>
                </a:cubicBezTo>
                <a:cubicBezTo>
                  <a:pt x="5210" y="767"/>
                  <a:pt x="5217" y="754"/>
                  <a:pt x="5230" y="754"/>
                </a:cubicBezTo>
                <a:cubicBezTo>
                  <a:pt x="5230" y="742"/>
                  <a:pt x="5210" y="735"/>
                  <a:pt x="5204" y="729"/>
                </a:cubicBezTo>
                <a:cubicBezTo>
                  <a:pt x="5152" y="768"/>
                  <a:pt x="5088" y="761"/>
                  <a:pt x="5029" y="787"/>
                </a:cubicBezTo>
                <a:cubicBezTo>
                  <a:pt x="5017" y="780"/>
                  <a:pt x="5042" y="768"/>
                  <a:pt x="5062" y="774"/>
                </a:cubicBezTo>
                <a:cubicBezTo>
                  <a:pt x="5094" y="704"/>
                  <a:pt x="5191" y="704"/>
                  <a:pt x="5262" y="679"/>
                </a:cubicBezTo>
                <a:cubicBezTo>
                  <a:pt x="5256" y="691"/>
                  <a:pt x="5275" y="705"/>
                  <a:pt x="5262" y="736"/>
                </a:cubicBezTo>
                <a:cubicBezTo>
                  <a:pt x="5269" y="755"/>
                  <a:pt x="5275" y="742"/>
                  <a:pt x="5295" y="742"/>
                </a:cubicBezTo>
                <a:cubicBezTo>
                  <a:pt x="5301" y="749"/>
                  <a:pt x="5282" y="768"/>
                  <a:pt x="5295" y="774"/>
                </a:cubicBezTo>
                <a:cubicBezTo>
                  <a:pt x="5327" y="774"/>
                  <a:pt x="5346" y="793"/>
                  <a:pt x="5366" y="780"/>
                </a:cubicBezTo>
                <a:cubicBezTo>
                  <a:pt x="5372" y="851"/>
                  <a:pt x="5450" y="812"/>
                  <a:pt x="5482" y="799"/>
                </a:cubicBezTo>
                <a:cubicBezTo>
                  <a:pt x="5482" y="799"/>
                  <a:pt x="5482" y="799"/>
                  <a:pt x="5482" y="761"/>
                </a:cubicBezTo>
                <a:cubicBezTo>
                  <a:pt x="5553" y="684"/>
                  <a:pt x="5585" y="569"/>
                  <a:pt x="5663" y="499"/>
                </a:cubicBezTo>
                <a:cubicBezTo>
                  <a:pt x="5689" y="480"/>
                  <a:pt x="5695" y="517"/>
                  <a:pt x="5721" y="499"/>
                </a:cubicBezTo>
                <a:cubicBezTo>
                  <a:pt x="5740" y="505"/>
                  <a:pt x="5701" y="511"/>
                  <a:pt x="5701" y="517"/>
                </a:cubicBezTo>
                <a:cubicBezTo>
                  <a:pt x="5720" y="524"/>
                  <a:pt x="5727" y="556"/>
                  <a:pt x="5746" y="562"/>
                </a:cubicBezTo>
                <a:cubicBezTo>
                  <a:pt x="5746" y="582"/>
                  <a:pt x="5708" y="595"/>
                  <a:pt x="5720" y="614"/>
                </a:cubicBezTo>
                <a:cubicBezTo>
                  <a:pt x="5798" y="626"/>
                  <a:pt x="5830" y="575"/>
                  <a:pt x="5901" y="562"/>
                </a:cubicBezTo>
                <a:cubicBezTo>
                  <a:pt x="5907" y="575"/>
                  <a:pt x="5936" y="581"/>
                  <a:pt x="5929" y="598"/>
                </a:cubicBezTo>
                <a:lnTo>
                  <a:pt x="5929" y="598"/>
                </a:lnTo>
                <a:lnTo>
                  <a:pt x="5928" y="599"/>
                </a:lnTo>
                <a:cubicBezTo>
                  <a:pt x="5928" y="600"/>
                  <a:pt x="5927" y="600"/>
                  <a:pt x="5927" y="601"/>
                </a:cubicBezTo>
                <a:lnTo>
                  <a:pt x="5929" y="598"/>
                </a:lnTo>
                <a:lnTo>
                  <a:pt x="5930" y="598"/>
                </a:lnTo>
                <a:cubicBezTo>
                  <a:pt x="5934" y="595"/>
                  <a:pt x="5942" y="595"/>
                  <a:pt x="5947" y="595"/>
                </a:cubicBezTo>
                <a:cubicBezTo>
                  <a:pt x="5960" y="595"/>
                  <a:pt x="5953" y="576"/>
                  <a:pt x="5960" y="570"/>
                </a:cubicBezTo>
                <a:cubicBezTo>
                  <a:pt x="5967" y="582"/>
                  <a:pt x="5973" y="621"/>
                  <a:pt x="5947" y="627"/>
                </a:cubicBezTo>
                <a:cubicBezTo>
                  <a:pt x="5966" y="634"/>
                  <a:pt x="5979" y="646"/>
                  <a:pt x="5998" y="652"/>
                </a:cubicBezTo>
                <a:cubicBezTo>
                  <a:pt x="6017" y="595"/>
                  <a:pt x="6056" y="556"/>
                  <a:pt x="6121" y="537"/>
                </a:cubicBezTo>
                <a:cubicBezTo>
                  <a:pt x="6133" y="551"/>
                  <a:pt x="6153" y="563"/>
                  <a:pt x="6166" y="576"/>
                </a:cubicBezTo>
                <a:cubicBezTo>
                  <a:pt x="6166" y="589"/>
                  <a:pt x="6146" y="589"/>
                  <a:pt x="6133" y="595"/>
                </a:cubicBezTo>
                <a:cubicBezTo>
                  <a:pt x="6127" y="582"/>
                  <a:pt x="6133" y="582"/>
                  <a:pt x="6140" y="576"/>
                </a:cubicBezTo>
                <a:cubicBezTo>
                  <a:pt x="6114" y="576"/>
                  <a:pt x="6095" y="582"/>
                  <a:pt x="6088" y="601"/>
                </a:cubicBezTo>
                <a:cubicBezTo>
                  <a:pt x="6101" y="621"/>
                  <a:pt x="6114" y="634"/>
                  <a:pt x="6133" y="646"/>
                </a:cubicBezTo>
                <a:cubicBezTo>
                  <a:pt x="6178" y="640"/>
                  <a:pt x="6224" y="627"/>
                  <a:pt x="6276" y="615"/>
                </a:cubicBezTo>
                <a:cubicBezTo>
                  <a:pt x="6289" y="607"/>
                  <a:pt x="6243" y="640"/>
                  <a:pt x="6231" y="646"/>
                </a:cubicBezTo>
                <a:cubicBezTo>
                  <a:pt x="6250" y="678"/>
                  <a:pt x="6309" y="640"/>
                  <a:pt x="6321" y="652"/>
                </a:cubicBezTo>
                <a:cubicBezTo>
                  <a:pt x="6308" y="671"/>
                  <a:pt x="6308" y="665"/>
                  <a:pt x="6334" y="678"/>
                </a:cubicBezTo>
                <a:cubicBezTo>
                  <a:pt x="6321" y="735"/>
                  <a:pt x="6217" y="703"/>
                  <a:pt x="6204" y="754"/>
                </a:cubicBezTo>
                <a:cubicBezTo>
                  <a:pt x="6276" y="773"/>
                  <a:pt x="6328" y="716"/>
                  <a:pt x="6405" y="716"/>
                </a:cubicBezTo>
                <a:cubicBezTo>
                  <a:pt x="6418" y="729"/>
                  <a:pt x="6399" y="748"/>
                  <a:pt x="6411" y="761"/>
                </a:cubicBezTo>
                <a:cubicBezTo>
                  <a:pt x="6418" y="773"/>
                  <a:pt x="6443" y="761"/>
                  <a:pt x="6463" y="767"/>
                </a:cubicBezTo>
                <a:cubicBezTo>
                  <a:pt x="6463" y="780"/>
                  <a:pt x="6443" y="773"/>
                  <a:pt x="6443" y="792"/>
                </a:cubicBezTo>
                <a:cubicBezTo>
                  <a:pt x="6475" y="780"/>
                  <a:pt x="6534" y="773"/>
                  <a:pt x="6508" y="728"/>
                </a:cubicBezTo>
                <a:cubicBezTo>
                  <a:pt x="6527" y="716"/>
                  <a:pt x="6553" y="709"/>
                  <a:pt x="6572" y="716"/>
                </a:cubicBezTo>
                <a:cubicBezTo>
                  <a:pt x="6572" y="722"/>
                  <a:pt x="6566" y="728"/>
                  <a:pt x="6566" y="735"/>
                </a:cubicBezTo>
                <a:cubicBezTo>
                  <a:pt x="6599" y="728"/>
                  <a:pt x="6617" y="741"/>
                  <a:pt x="6637" y="747"/>
                </a:cubicBezTo>
                <a:cubicBezTo>
                  <a:pt x="6625" y="754"/>
                  <a:pt x="6617" y="760"/>
                  <a:pt x="6605" y="773"/>
                </a:cubicBezTo>
                <a:cubicBezTo>
                  <a:pt x="6624" y="810"/>
                  <a:pt x="6682" y="798"/>
                  <a:pt x="6727" y="785"/>
                </a:cubicBezTo>
                <a:cubicBezTo>
                  <a:pt x="6714" y="804"/>
                  <a:pt x="6681" y="829"/>
                  <a:pt x="6708" y="868"/>
                </a:cubicBezTo>
                <a:cubicBezTo>
                  <a:pt x="6675" y="912"/>
                  <a:pt x="6649" y="964"/>
                  <a:pt x="6572" y="964"/>
                </a:cubicBezTo>
                <a:cubicBezTo>
                  <a:pt x="6578" y="951"/>
                  <a:pt x="6598" y="964"/>
                  <a:pt x="6598" y="945"/>
                </a:cubicBezTo>
                <a:cubicBezTo>
                  <a:pt x="6553" y="925"/>
                  <a:pt x="6527" y="976"/>
                  <a:pt x="6488" y="976"/>
                </a:cubicBezTo>
                <a:cubicBezTo>
                  <a:pt x="6508" y="956"/>
                  <a:pt x="6475" y="944"/>
                  <a:pt x="6475" y="925"/>
                </a:cubicBezTo>
                <a:cubicBezTo>
                  <a:pt x="6488" y="893"/>
                  <a:pt x="6501" y="867"/>
                  <a:pt x="6520" y="842"/>
                </a:cubicBezTo>
                <a:cubicBezTo>
                  <a:pt x="6418" y="816"/>
                  <a:pt x="6463" y="964"/>
                  <a:pt x="6398" y="989"/>
                </a:cubicBezTo>
                <a:cubicBezTo>
                  <a:pt x="6353" y="951"/>
                  <a:pt x="6288" y="983"/>
                  <a:pt x="6282" y="1028"/>
                </a:cubicBezTo>
                <a:cubicBezTo>
                  <a:pt x="6172" y="1021"/>
                  <a:pt x="6172" y="1137"/>
                  <a:pt x="6069" y="1155"/>
                </a:cubicBezTo>
                <a:cubicBezTo>
                  <a:pt x="6082" y="1168"/>
                  <a:pt x="6107" y="1149"/>
                  <a:pt x="6133" y="1155"/>
                </a:cubicBezTo>
                <a:cubicBezTo>
                  <a:pt x="6114" y="1175"/>
                  <a:pt x="6075" y="1168"/>
                  <a:pt x="6075" y="1207"/>
                </a:cubicBezTo>
                <a:cubicBezTo>
                  <a:pt x="6146" y="1213"/>
                  <a:pt x="6211" y="1168"/>
                  <a:pt x="6262" y="1137"/>
                </a:cubicBezTo>
                <a:cubicBezTo>
                  <a:pt x="6242" y="1181"/>
                  <a:pt x="6178" y="1181"/>
                  <a:pt x="6165" y="1232"/>
                </a:cubicBezTo>
                <a:cubicBezTo>
                  <a:pt x="6178" y="1264"/>
                  <a:pt x="6197" y="1283"/>
                  <a:pt x="6236" y="1290"/>
                </a:cubicBezTo>
                <a:cubicBezTo>
                  <a:pt x="6301" y="1232"/>
                  <a:pt x="6411" y="1219"/>
                  <a:pt x="6488" y="1181"/>
                </a:cubicBezTo>
                <a:cubicBezTo>
                  <a:pt x="6475" y="1193"/>
                  <a:pt x="6462" y="1200"/>
                  <a:pt x="6449" y="1212"/>
                </a:cubicBezTo>
                <a:cubicBezTo>
                  <a:pt x="6540" y="1193"/>
                  <a:pt x="6598" y="1103"/>
                  <a:pt x="6701" y="1078"/>
                </a:cubicBezTo>
                <a:cubicBezTo>
                  <a:pt x="6656" y="1142"/>
                  <a:pt x="6604" y="1200"/>
                  <a:pt x="6527" y="1231"/>
                </a:cubicBezTo>
                <a:cubicBezTo>
                  <a:pt x="6533" y="1250"/>
                  <a:pt x="6527" y="1244"/>
                  <a:pt x="6520" y="1263"/>
                </a:cubicBezTo>
                <a:cubicBezTo>
                  <a:pt x="6520" y="1269"/>
                  <a:pt x="6540" y="1263"/>
                  <a:pt x="6540" y="1275"/>
                </a:cubicBezTo>
                <a:cubicBezTo>
                  <a:pt x="6540" y="1275"/>
                  <a:pt x="6540" y="1275"/>
                  <a:pt x="6540" y="1294"/>
                </a:cubicBezTo>
                <a:cubicBezTo>
                  <a:pt x="6515" y="1301"/>
                  <a:pt x="6515" y="1282"/>
                  <a:pt x="6495" y="1275"/>
                </a:cubicBezTo>
                <a:cubicBezTo>
                  <a:pt x="6508" y="1269"/>
                  <a:pt x="6501" y="1250"/>
                  <a:pt x="6508" y="1244"/>
                </a:cubicBezTo>
                <a:cubicBezTo>
                  <a:pt x="6482" y="1218"/>
                  <a:pt x="6463" y="1263"/>
                  <a:pt x="6430" y="1263"/>
                </a:cubicBezTo>
                <a:cubicBezTo>
                  <a:pt x="6418" y="1250"/>
                  <a:pt x="6437" y="1244"/>
                  <a:pt x="6424" y="1231"/>
                </a:cubicBezTo>
                <a:cubicBezTo>
                  <a:pt x="6405" y="1264"/>
                  <a:pt x="6347" y="1250"/>
                  <a:pt x="6340" y="1295"/>
                </a:cubicBezTo>
                <a:cubicBezTo>
                  <a:pt x="6308" y="1282"/>
                  <a:pt x="6282" y="1295"/>
                  <a:pt x="6269" y="1320"/>
                </a:cubicBezTo>
                <a:cubicBezTo>
                  <a:pt x="6276" y="1328"/>
                  <a:pt x="6282" y="1340"/>
                  <a:pt x="6282" y="1359"/>
                </a:cubicBezTo>
                <a:cubicBezTo>
                  <a:pt x="6257" y="1359"/>
                  <a:pt x="6250" y="1385"/>
                  <a:pt x="6231" y="1404"/>
                </a:cubicBezTo>
                <a:cubicBezTo>
                  <a:pt x="6231" y="1410"/>
                  <a:pt x="6237" y="1410"/>
                  <a:pt x="6237" y="1417"/>
                </a:cubicBezTo>
                <a:cubicBezTo>
                  <a:pt x="6268" y="1423"/>
                  <a:pt x="6262" y="1392"/>
                  <a:pt x="6288" y="1398"/>
                </a:cubicBezTo>
                <a:cubicBezTo>
                  <a:pt x="6301" y="1418"/>
                  <a:pt x="6288" y="1418"/>
                  <a:pt x="6288" y="1443"/>
                </a:cubicBezTo>
                <a:cubicBezTo>
                  <a:pt x="6359" y="1437"/>
                  <a:pt x="6385" y="1385"/>
                  <a:pt x="6443" y="1385"/>
                </a:cubicBezTo>
                <a:cubicBezTo>
                  <a:pt x="6456" y="1398"/>
                  <a:pt x="6443" y="1404"/>
                  <a:pt x="6443" y="1417"/>
                </a:cubicBezTo>
                <a:cubicBezTo>
                  <a:pt x="6501" y="1410"/>
                  <a:pt x="6553" y="1403"/>
                  <a:pt x="6585" y="1372"/>
                </a:cubicBezTo>
                <a:cubicBezTo>
                  <a:pt x="6624" y="1347"/>
                  <a:pt x="6636" y="1289"/>
                  <a:pt x="6701" y="1283"/>
                </a:cubicBezTo>
                <a:cubicBezTo>
                  <a:pt x="6695" y="1295"/>
                  <a:pt x="6689" y="1295"/>
                  <a:pt x="6689" y="1302"/>
                </a:cubicBezTo>
                <a:cubicBezTo>
                  <a:pt x="6708" y="1333"/>
                  <a:pt x="6766" y="1289"/>
                  <a:pt x="6792" y="1302"/>
                </a:cubicBezTo>
                <a:cubicBezTo>
                  <a:pt x="6779" y="1372"/>
                  <a:pt x="6766" y="1353"/>
                  <a:pt x="6734" y="1417"/>
                </a:cubicBezTo>
                <a:cubicBezTo>
                  <a:pt x="6740" y="1423"/>
                  <a:pt x="6760" y="1423"/>
                  <a:pt x="6760" y="1442"/>
                </a:cubicBezTo>
                <a:cubicBezTo>
                  <a:pt x="6779" y="1436"/>
                  <a:pt x="6779" y="1410"/>
                  <a:pt x="6798" y="1410"/>
                </a:cubicBezTo>
                <a:cubicBezTo>
                  <a:pt x="6786" y="1424"/>
                  <a:pt x="6772" y="1443"/>
                  <a:pt x="6766" y="1456"/>
                </a:cubicBezTo>
                <a:cubicBezTo>
                  <a:pt x="6805" y="1474"/>
                  <a:pt x="6863" y="1456"/>
                  <a:pt x="6895" y="1443"/>
                </a:cubicBezTo>
                <a:cubicBezTo>
                  <a:pt x="6889" y="1410"/>
                  <a:pt x="6869" y="1404"/>
                  <a:pt x="6857" y="1379"/>
                </a:cubicBezTo>
                <a:cubicBezTo>
                  <a:pt x="6883" y="1315"/>
                  <a:pt x="6960" y="1315"/>
                  <a:pt x="7031" y="1309"/>
                </a:cubicBezTo>
                <a:cubicBezTo>
                  <a:pt x="7025" y="1321"/>
                  <a:pt x="7012" y="1328"/>
                  <a:pt x="6999" y="1334"/>
                </a:cubicBezTo>
                <a:cubicBezTo>
                  <a:pt x="7006" y="1354"/>
                  <a:pt x="7012" y="1366"/>
                  <a:pt x="7019" y="1379"/>
                </a:cubicBezTo>
                <a:cubicBezTo>
                  <a:pt x="7057" y="1373"/>
                  <a:pt x="7070" y="1379"/>
                  <a:pt x="7102" y="1385"/>
                </a:cubicBezTo>
                <a:cubicBezTo>
                  <a:pt x="7090" y="1436"/>
                  <a:pt x="7064" y="1493"/>
                  <a:pt x="7031" y="1538"/>
                </a:cubicBezTo>
                <a:cubicBezTo>
                  <a:pt x="6999" y="1545"/>
                  <a:pt x="6993" y="1570"/>
                  <a:pt x="6993" y="1609"/>
                </a:cubicBezTo>
                <a:cubicBezTo>
                  <a:pt x="7024" y="1628"/>
                  <a:pt x="7083" y="1590"/>
                  <a:pt x="7115" y="1577"/>
                </a:cubicBezTo>
                <a:cubicBezTo>
                  <a:pt x="7102" y="1571"/>
                  <a:pt x="7108" y="1546"/>
                  <a:pt x="7095" y="1546"/>
                </a:cubicBezTo>
                <a:cubicBezTo>
                  <a:pt x="7154" y="1482"/>
                  <a:pt x="7257" y="1546"/>
                  <a:pt x="7335" y="1527"/>
                </a:cubicBezTo>
                <a:cubicBezTo>
                  <a:pt x="7316" y="1572"/>
                  <a:pt x="7271" y="1591"/>
                  <a:pt x="7251" y="1629"/>
                </a:cubicBezTo>
                <a:cubicBezTo>
                  <a:pt x="7276" y="1629"/>
                  <a:pt x="7276" y="1661"/>
                  <a:pt x="7302" y="1661"/>
                </a:cubicBezTo>
                <a:cubicBezTo>
                  <a:pt x="7302" y="1699"/>
                  <a:pt x="7276" y="1718"/>
                  <a:pt x="7237" y="1744"/>
                </a:cubicBezTo>
                <a:cubicBezTo>
                  <a:pt x="7237" y="1750"/>
                  <a:pt x="7244" y="1750"/>
                  <a:pt x="7244" y="1756"/>
                </a:cubicBezTo>
                <a:cubicBezTo>
                  <a:pt x="7237" y="1763"/>
                  <a:pt x="7270" y="1763"/>
                  <a:pt x="7270" y="1756"/>
                </a:cubicBezTo>
                <a:cubicBezTo>
                  <a:pt x="7276" y="1763"/>
                  <a:pt x="7276" y="1782"/>
                  <a:pt x="7276" y="1788"/>
                </a:cubicBezTo>
                <a:cubicBezTo>
                  <a:pt x="7263" y="1794"/>
                  <a:pt x="7244" y="1801"/>
                  <a:pt x="7244" y="1775"/>
                </a:cubicBezTo>
                <a:cubicBezTo>
                  <a:pt x="7192" y="1788"/>
                  <a:pt x="7154" y="1814"/>
                  <a:pt x="7121" y="1839"/>
                </a:cubicBezTo>
                <a:cubicBezTo>
                  <a:pt x="7134" y="1852"/>
                  <a:pt x="7134" y="1839"/>
                  <a:pt x="7160" y="1839"/>
                </a:cubicBezTo>
                <a:cubicBezTo>
                  <a:pt x="7121" y="1871"/>
                  <a:pt x="7095" y="1916"/>
                  <a:pt x="7044" y="1928"/>
                </a:cubicBezTo>
                <a:cubicBezTo>
                  <a:pt x="7038" y="1948"/>
                  <a:pt x="7038" y="1942"/>
                  <a:pt x="7038" y="1967"/>
                </a:cubicBezTo>
                <a:cubicBezTo>
                  <a:pt x="7024" y="1961"/>
                  <a:pt x="7024" y="1948"/>
                  <a:pt x="7012" y="1942"/>
                </a:cubicBezTo>
                <a:cubicBezTo>
                  <a:pt x="6966" y="1961"/>
                  <a:pt x="6934" y="1986"/>
                  <a:pt x="6914" y="2025"/>
                </a:cubicBezTo>
                <a:cubicBezTo>
                  <a:pt x="6934" y="2037"/>
                  <a:pt x="6953" y="2037"/>
                  <a:pt x="6985" y="2044"/>
                </a:cubicBezTo>
                <a:cubicBezTo>
                  <a:pt x="7030" y="2037"/>
                  <a:pt x="7076" y="1960"/>
                  <a:pt x="7121" y="2005"/>
                </a:cubicBezTo>
                <a:cubicBezTo>
                  <a:pt x="7134" y="1980"/>
                  <a:pt x="7153" y="1980"/>
                  <a:pt x="7173" y="1973"/>
                </a:cubicBezTo>
                <a:cubicBezTo>
                  <a:pt x="7185" y="1973"/>
                  <a:pt x="7205" y="1948"/>
                  <a:pt x="7211" y="1942"/>
                </a:cubicBezTo>
                <a:cubicBezTo>
                  <a:pt x="7224" y="1942"/>
                  <a:pt x="7360" y="1973"/>
                  <a:pt x="7360" y="1973"/>
                </a:cubicBezTo>
                <a:cubicBezTo>
                  <a:pt x="7379" y="1967"/>
                  <a:pt x="7391" y="1928"/>
                  <a:pt x="7411" y="1922"/>
                </a:cubicBezTo>
                <a:cubicBezTo>
                  <a:pt x="7457" y="1897"/>
                  <a:pt x="7489" y="1916"/>
                  <a:pt x="7541" y="1897"/>
                </a:cubicBezTo>
                <a:cubicBezTo>
                  <a:pt x="7541" y="1942"/>
                  <a:pt x="7470" y="1897"/>
                  <a:pt x="7482" y="1967"/>
                </a:cubicBezTo>
                <a:cubicBezTo>
                  <a:pt x="7444" y="1993"/>
                  <a:pt x="7411" y="2012"/>
                  <a:pt x="7353" y="2012"/>
                </a:cubicBezTo>
                <a:cubicBezTo>
                  <a:pt x="7359" y="2000"/>
                  <a:pt x="7385" y="2000"/>
                  <a:pt x="7391" y="1987"/>
                </a:cubicBezTo>
                <a:cubicBezTo>
                  <a:pt x="7359" y="1968"/>
                  <a:pt x="7269" y="2018"/>
                  <a:pt x="7275" y="2063"/>
                </a:cubicBezTo>
                <a:cubicBezTo>
                  <a:pt x="7237" y="2082"/>
                  <a:pt x="7204" y="2102"/>
                  <a:pt x="7172" y="2121"/>
                </a:cubicBezTo>
                <a:cubicBezTo>
                  <a:pt x="7166" y="2141"/>
                  <a:pt x="7178" y="2141"/>
                  <a:pt x="7178" y="2160"/>
                </a:cubicBezTo>
                <a:cubicBezTo>
                  <a:pt x="7217" y="2153"/>
                  <a:pt x="7217" y="2185"/>
                  <a:pt x="7249" y="2191"/>
                </a:cubicBezTo>
                <a:cubicBezTo>
                  <a:pt x="7249" y="2211"/>
                  <a:pt x="7243" y="2230"/>
                  <a:pt x="7275" y="2236"/>
                </a:cubicBezTo>
                <a:cubicBezTo>
                  <a:pt x="7263" y="2274"/>
                  <a:pt x="7237" y="2300"/>
                  <a:pt x="7198" y="2313"/>
                </a:cubicBezTo>
                <a:cubicBezTo>
                  <a:pt x="7178" y="2313"/>
                  <a:pt x="7185" y="2288"/>
                  <a:pt x="7166" y="2288"/>
                </a:cubicBezTo>
                <a:cubicBezTo>
                  <a:pt x="7133" y="2294"/>
                  <a:pt x="7121" y="2313"/>
                  <a:pt x="7094" y="2319"/>
                </a:cubicBezTo>
                <a:cubicBezTo>
                  <a:pt x="7102" y="2338"/>
                  <a:pt x="7102" y="2338"/>
                  <a:pt x="7082" y="2351"/>
                </a:cubicBezTo>
                <a:cubicBezTo>
                  <a:pt x="7088" y="2357"/>
                  <a:pt x="7101" y="2351"/>
                  <a:pt x="7094" y="2370"/>
                </a:cubicBezTo>
                <a:cubicBezTo>
                  <a:pt x="7069" y="2376"/>
                  <a:pt x="7062" y="2389"/>
                  <a:pt x="7049" y="2401"/>
                </a:cubicBezTo>
                <a:cubicBezTo>
                  <a:pt x="6953" y="2356"/>
                  <a:pt x="6907" y="2446"/>
                  <a:pt x="6856" y="2491"/>
                </a:cubicBezTo>
                <a:cubicBezTo>
                  <a:pt x="6881" y="2498"/>
                  <a:pt x="6856" y="2510"/>
                  <a:pt x="6869" y="2529"/>
                </a:cubicBezTo>
                <a:cubicBezTo>
                  <a:pt x="6907" y="2491"/>
                  <a:pt x="6998" y="2510"/>
                  <a:pt x="6998" y="2446"/>
                </a:cubicBezTo>
                <a:cubicBezTo>
                  <a:pt x="7063" y="2421"/>
                  <a:pt x="7134" y="2427"/>
                  <a:pt x="7179" y="2364"/>
                </a:cubicBezTo>
                <a:cubicBezTo>
                  <a:pt x="7237" y="2389"/>
                  <a:pt x="7295" y="2312"/>
                  <a:pt x="7360" y="2293"/>
                </a:cubicBezTo>
                <a:cubicBezTo>
                  <a:pt x="7372" y="2300"/>
                  <a:pt x="7366" y="2326"/>
                  <a:pt x="7366" y="2338"/>
                </a:cubicBezTo>
                <a:cubicBezTo>
                  <a:pt x="7398" y="2338"/>
                  <a:pt x="7405" y="2319"/>
                  <a:pt x="7425" y="2307"/>
                </a:cubicBezTo>
                <a:cubicBezTo>
                  <a:pt x="7438" y="2313"/>
                  <a:pt x="7444" y="2319"/>
                  <a:pt x="7451" y="2319"/>
                </a:cubicBezTo>
                <a:cubicBezTo>
                  <a:pt x="7463" y="2293"/>
                  <a:pt x="7522" y="2274"/>
                  <a:pt x="7528" y="2281"/>
                </a:cubicBezTo>
                <a:cubicBezTo>
                  <a:pt x="7535" y="2293"/>
                  <a:pt x="7489" y="2319"/>
                  <a:pt x="7477" y="2338"/>
                </a:cubicBezTo>
                <a:cubicBezTo>
                  <a:pt x="7477" y="2357"/>
                  <a:pt x="7489" y="2338"/>
                  <a:pt x="7509" y="2345"/>
                </a:cubicBezTo>
                <a:cubicBezTo>
                  <a:pt x="7464" y="2370"/>
                  <a:pt x="7496" y="2396"/>
                  <a:pt x="7458" y="2421"/>
                </a:cubicBezTo>
                <a:cubicBezTo>
                  <a:pt x="7458" y="2427"/>
                  <a:pt x="7471" y="2427"/>
                  <a:pt x="7484" y="2427"/>
                </a:cubicBezTo>
                <a:cubicBezTo>
                  <a:pt x="7432" y="2460"/>
                  <a:pt x="7413" y="2518"/>
                  <a:pt x="7348" y="2530"/>
                </a:cubicBezTo>
                <a:cubicBezTo>
                  <a:pt x="7361" y="2543"/>
                  <a:pt x="7394" y="2511"/>
                  <a:pt x="7406" y="2530"/>
                </a:cubicBezTo>
                <a:cubicBezTo>
                  <a:pt x="7387" y="2544"/>
                  <a:pt x="7355" y="2581"/>
                  <a:pt x="7335" y="2575"/>
                </a:cubicBezTo>
                <a:cubicBezTo>
                  <a:pt x="7329" y="2555"/>
                  <a:pt x="7348" y="2555"/>
                  <a:pt x="7342" y="2536"/>
                </a:cubicBezTo>
                <a:cubicBezTo>
                  <a:pt x="7342" y="2524"/>
                  <a:pt x="7335" y="2555"/>
                  <a:pt x="7316" y="2543"/>
                </a:cubicBezTo>
                <a:cubicBezTo>
                  <a:pt x="7309" y="2524"/>
                  <a:pt x="7335" y="2524"/>
                  <a:pt x="7342" y="2511"/>
                </a:cubicBezTo>
                <a:cubicBezTo>
                  <a:pt x="7335" y="2499"/>
                  <a:pt x="7316" y="2492"/>
                  <a:pt x="7316" y="2511"/>
                </a:cubicBezTo>
                <a:cubicBezTo>
                  <a:pt x="7309" y="2492"/>
                  <a:pt x="7342" y="2473"/>
                  <a:pt x="7348" y="2447"/>
                </a:cubicBezTo>
                <a:cubicBezTo>
                  <a:pt x="7349" y="2445"/>
                  <a:pt x="7349" y="2443"/>
                  <a:pt x="7349" y="2442"/>
                </a:cubicBezTo>
                <a:lnTo>
                  <a:pt x="7348" y="2441"/>
                </a:lnTo>
                <a:lnTo>
                  <a:pt x="7351" y="2439"/>
                </a:lnTo>
                <a:cubicBezTo>
                  <a:pt x="7377" y="2414"/>
                  <a:pt x="7329" y="2408"/>
                  <a:pt x="7342" y="2396"/>
                </a:cubicBezTo>
                <a:cubicBezTo>
                  <a:pt x="7290" y="2402"/>
                  <a:pt x="7245" y="2428"/>
                  <a:pt x="7212" y="2460"/>
                </a:cubicBezTo>
                <a:cubicBezTo>
                  <a:pt x="7212" y="2466"/>
                  <a:pt x="7218" y="2466"/>
                  <a:pt x="7218" y="2473"/>
                </a:cubicBezTo>
                <a:cubicBezTo>
                  <a:pt x="7237" y="2473"/>
                  <a:pt x="7250" y="2460"/>
                  <a:pt x="7270" y="2460"/>
                </a:cubicBezTo>
                <a:cubicBezTo>
                  <a:pt x="7245" y="2479"/>
                  <a:pt x="7218" y="2491"/>
                  <a:pt x="7225" y="2536"/>
                </a:cubicBezTo>
                <a:cubicBezTo>
                  <a:pt x="7199" y="2536"/>
                  <a:pt x="7193" y="2543"/>
                  <a:pt x="7173" y="2543"/>
                </a:cubicBezTo>
                <a:cubicBezTo>
                  <a:pt x="7180" y="2536"/>
                  <a:pt x="7173" y="2530"/>
                  <a:pt x="7167" y="2524"/>
                </a:cubicBezTo>
                <a:cubicBezTo>
                  <a:pt x="7141" y="2536"/>
                  <a:pt x="7128" y="2569"/>
                  <a:pt x="7096" y="2581"/>
                </a:cubicBezTo>
                <a:cubicBezTo>
                  <a:pt x="7083" y="2575"/>
                  <a:pt x="7089" y="2556"/>
                  <a:pt x="7076" y="2550"/>
                </a:cubicBezTo>
                <a:cubicBezTo>
                  <a:pt x="7102" y="2518"/>
                  <a:pt x="7141" y="2537"/>
                  <a:pt x="7147" y="2499"/>
                </a:cubicBezTo>
                <a:cubicBezTo>
                  <a:pt x="7108" y="2511"/>
                  <a:pt x="7069" y="2518"/>
                  <a:pt x="7057" y="2556"/>
                </a:cubicBezTo>
                <a:cubicBezTo>
                  <a:pt x="7005" y="2550"/>
                  <a:pt x="6973" y="2608"/>
                  <a:pt x="6934" y="2620"/>
                </a:cubicBezTo>
                <a:cubicBezTo>
                  <a:pt x="6831" y="2633"/>
                  <a:pt x="6741" y="2690"/>
                  <a:pt x="6670" y="2748"/>
                </a:cubicBezTo>
                <a:cubicBezTo>
                  <a:pt x="6676" y="2735"/>
                  <a:pt x="6689" y="2735"/>
                  <a:pt x="6676" y="2723"/>
                </a:cubicBezTo>
                <a:cubicBezTo>
                  <a:pt x="6579" y="2761"/>
                  <a:pt x="6509" y="2806"/>
                  <a:pt x="6418" y="2838"/>
                </a:cubicBezTo>
                <a:cubicBezTo>
                  <a:pt x="6398" y="2852"/>
                  <a:pt x="6385" y="2864"/>
                  <a:pt x="6385" y="2877"/>
                </a:cubicBezTo>
                <a:cubicBezTo>
                  <a:pt x="6347" y="2851"/>
                  <a:pt x="6334" y="2947"/>
                  <a:pt x="6302" y="2960"/>
                </a:cubicBezTo>
                <a:cubicBezTo>
                  <a:pt x="6308" y="2979"/>
                  <a:pt x="6321" y="2960"/>
                  <a:pt x="6334" y="2960"/>
                </a:cubicBezTo>
                <a:cubicBezTo>
                  <a:pt x="6334" y="2960"/>
                  <a:pt x="6334" y="2960"/>
                  <a:pt x="6334" y="2985"/>
                </a:cubicBezTo>
                <a:cubicBezTo>
                  <a:pt x="6354" y="2972"/>
                  <a:pt x="6347" y="2998"/>
                  <a:pt x="6366" y="2998"/>
                </a:cubicBezTo>
                <a:cubicBezTo>
                  <a:pt x="6411" y="2998"/>
                  <a:pt x="6418" y="2946"/>
                  <a:pt x="6444" y="2915"/>
                </a:cubicBezTo>
                <a:cubicBezTo>
                  <a:pt x="6450" y="2921"/>
                  <a:pt x="6450" y="2934"/>
                  <a:pt x="6437" y="2946"/>
                </a:cubicBezTo>
                <a:cubicBezTo>
                  <a:pt x="6457" y="2965"/>
                  <a:pt x="6464" y="2927"/>
                  <a:pt x="6496" y="2940"/>
                </a:cubicBezTo>
                <a:cubicBezTo>
                  <a:pt x="6464" y="2998"/>
                  <a:pt x="6380" y="2991"/>
                  <a:pt x="6347" y="3043"/>
                </a:cubicBezTo>
                <a:cubicBezTo>
                  <a:pt x="6340" y="3043"/>
                  <a:pt x="6334" y="3036"/>
                  <a:pt x="6328" y="3036"/>
                </a:cubicBezTo>
                <a:cubicBezTo>
                  <a:pt x="6308" y="3074"/>
                  <a:pt x="6302" y="3158"/>
                  <a:pt x="6257" y="3183"/>
                </a:cubicBezTo>
                <a:cubicBezTo>
                  <a:pt x="6276" y="3209"/>
                  <a:pt x="6314" y="3177"/>
                  <a:pt x="6334" y="3164"/>
                </a:cubicBezTo>
                <a:cubicBezTo>
                  <a:pt x="6334" y="3138"/>
                  <a:pt x="6314" y="3138"/>
                  <a:pt x="6314" y="3113"/>
                </a:cubicBezTo>
                <a:cubicBezTo>
                  <a:pt x="6347" y="3107"/>
                  <a:pt x="6373" y="3088"/>
                  <a:pt x="6373" y="3043"/>
                </a:cubicBezTo>
                <a:cubicBezTo>
                  <a:pt x="6398" y="3024"/>
                  <a:pt x="6430" y="3030"/>
                  <a:pt x="6456" y="3011"/>
                </a:cubicBezTo>
                <a:cubicBezTo>
                  <a:pt x="6489" y="3043"/>
                  <a:pt x="6437" y="3062"/>
                  <a:pt x="6424" y="3088"/>
                </a:cubicBezTo>
                <a:cubicBezTo>
                  <a:pt x="6418" y="3088"/>
                  <a:pt x="6424" y="3100"/>
                  <a:pt x="6430" y="3107"/>
                </a:cubicBezTo>
                <a:cubicBezTo>
                  <a:pt x="6424" y="3107"/>
                  <a:pt x="6418" y="3107"/>
                  <a:pt x="6418" y="3107"/>
                </a:cubicBezTo>
                <a:cubicBezTo>
                  <a:pt x="6430" y="3113"/>
                  <a:pt x="6430" y="3107"/>
                  <a:pt x="6430" y="3107"/>
                </a:cubicBezTo>
                <a:cubicBezTo>
                  <a:pt x="6489" y="3100"/>
                  <a:pt x="6540" y="2998"/>
                  <a:pt x="6605" y="3043"/>
                </a:cubicBezTo>
                <a:cubicBezTo>
                  <a:pt x="6644" y="3043"/>
                  <a:pt x="6663" y="3017"/>
                  <a:pt x="6696" y="3004"/>
                </a:cubicBezTo>
                <a:cubicBezTo>
                  <a:pt x="6696" y="2978"/>
                  <a:pt x="6689" y="2984"/>
                  <a:pt x="6696" y="2965"/>
                </a:cubicBezTo>
                <a:cubicBezTo>
                  <a:pt x="6715" y="2959"/>
                  <a:pt x="6734" y="2953"/>
                  <a:pt x="6747" y="2934"/>
                </a:cubicBezTo>
                <a:cubicBezTo>
                  <a:pt x="6767" y="2946"/>
                  <a:pt x="6722" y="2946"/>
                  <a:pt x="6734" y="2965"/>
                </a:cubicBezTo>
                <a:cubicBezTo>
                  <a:pt x="6767" y="2972"/>
                  <a:pt x="6805" y="2953"/>
                  <a:pt x="6832" y="2940"/>
                </a:cubicBezTo>
                <a:cubicBezTo>
                  <a:pt x="6844" y="2946"/>
                  <a:pt x="6805" y="2953"/>
                  <a:pt x="6805" y="2965"/>
                </a:cubicBezTo>
                <a:cubicBezTo>
                  <a:pt x="6845" y="2965"/>
                  <a:pt x="6858" y="2934"/>
                  <a:pt x="6896" y="2940"/>
                </a:cubicBezTo>
                <a:cubicBezTo>
                  <a:pt x="6851" y="2985"/>
                  <a:pt x="6748" y="3004"/>
                  <a:pt x="6780" y="3080"/>
                </a:cubicBezTo>
                <a:cubicBezTo>
                  <a:pt x="6825" y="3068"/>
                  <a:pt x="6838" y="3004"/>
                  <a:pt x="6896" y="3023"/>
                </a:cubicBezTo>
                <a:cubicBezTo>
                  <a:pt x="6858" y="3035"/>
                  <a:pt x="6941" y="3068"/>
                  <a:pt x="6890" y="3080"/>
                </a:cubicBezTo>
                <a:cubicBezTo>
                  <a:pt x="6935" y="3099"/>
                  <a:pt x="6967" y="3054"/>
                  <a:pt x="7000" y="3042"/>
                </a:cubicBezTo>
                <a:cubicBezTo>
                  <a:pt x="7007" y="2991"/>
                  <a:pt x="6993" y="3004"/>
                  <a:pt x="6987" y="2953"/>
                </a:cubicBezTo>
                <a:cubicBezTo>
                  <a:pt x="7026" y="2984"/>
                  <a:pt x="7072" y="2933"/>
                  <a:pt x="7117" y="2914"/>
                </a:cubicBezTo>
                <a:cubicBezTo>
                  <a:pt x="7104" y="2940"/>
                  <a:pt x="7065" y="2991"/>
                  <a:pt x="7039" y="3017"/>
                </a:cubicBezTo>
                <a:cubicBezTo>
                  <a:pt x="7046" y="3023"/>
                  <a:pt x="7084" y="3017"/>
                  <a:pt x="7084" y="3004"/>
                </a:cubicBezTo>
                <a:cubicBezTo>
                  <a:pt x="7091" y="3024"/>
                  <a:pt x="7098" y="3036"/>
                  <a:pt x="7078" y="3055"/>
                </a:cubicBezTo>
                <a:cubicBezTo>
                  <a:pt x="7091" y="3068"/>
                  <a:pt x="7117" y="3049"/>
                  <a:pt x="7129" y="3068"/>
                </a:cubicBezTo>
                <a:cubicBezTo>
                  <a:pt x="7117" y="3100"/>
                  <a:pt x="7033" y="3119"/>
                  <a:pt x="7007" y="3107"/>
                </a:cubicBezTo>
                <a:cubicBezTo>
                  <a:pt x="6877" y="3145"/>
                  <a:pt x="6774" y="3183"/>
                  <a:pt x="6696" y="3286"/>
                </a:cubicBezTo>
                <a:cubicBezTo>
                  <a:pt x="6768" y="3343"/>
                  <a:pt x="6813" y="3209"/>
                  <a:pt x="6890" y="3222"/>
                </a:cubicBezTo>
                <a:cubicBezTo>
                  <a:pt x="6903" y="3216"/>
                  <a:pt x="6903" y="3190"/>
                  <a:pt x="6929" y="3190"/>
                </a:cubicBezTo>
                <a:cubicBezTo>
                  <a:pt x="6929" y="3184"/>
                  <a:pt x="6922" y="3178"/>
                  <a:pt x="6916" y="3178"/>
                </a:cubicBezTo>
                <a:cubicBezTo>
                  <a:pt x="6916" y="3152"/>
                  <a:pt x="6948" y="3164"/>
                  <a:pt x="6948" y="3139"/>
                </a:cubicBezTo>
                <a:cubicBezTo>
                  <a:pt x="6961" y="3158"/>
                  <a:pt x="6981" y="3152"/>
                  <a:pt x="6981" y="3126"/>
                </a:cubicBezTo>
                <a:cubicBezTo>
                  <a:pt x="6994" y="3126"/>
                  <a:pt x="7000" y="3139"/>
                  <a:pt x="7000" y="3145"/>
                </a:cubicBezTo>
                <a:cubicBezTo>
                  <a:pt x="7065" y="3139"/>
                  <a:pt x="7110" y="3100"/>
                  <a:pt x="7181" y="3075"/>
                </a:cubicBezTo>
                <a:cubicBezTo>
                  <a:pt x="7169" y="3095"/>
                  <a:pt x="7136" y="3088"/>
                  <a:pt x="7136" y="3114"/>
                </a:cubicBezTo>
                <a:cubicBezTo>
                  <a:pt x="7085" y="3133"/>
                  <a:pt x="7040" y="3152"/>
                  <a:pt x="7014" y="3197"/>
                </a:cubicBezTo>
                <a:lnTo>
                  <a:pt x="7020" y="3203"/>
                </a:lnTo>
                <a:cubicBezTo>
                  <a:pt x="7046" y="3203"/>
                  <a:pt x="7059" y="3183"/>
                  <a:pt x="7065" y="3164"/>
                </a:cubicBezTo>
                <a:cubicBezTo>
                  <a:pt x="7072" y="3164"/>
                  <a:pt x="7072" y="3177"/>
                  <a:pt x="7072" y="3183"/>
                </a:cubicBezTo>
                <a:cubicBezTo>
                  <a:pt x="7117" y="3157"/>
                  <a:pt x="7149" y="3183"/>
                  <a:pt x="7188" y="3144"/>
                </a:cubicBezTo>
                <a:cubicBezTo>
                  <a:pt x="7174" y="3137"/>
                  <a:pt x="7155" y="3131"/>
                  <a:pt x="7162" y="3106"/>
                </a:cubicBezTo>
                <a:cubicBezTo>
                  <a:pt x="7187" y="3106"/>
                  <a:pt x="7193" y="3093"/>
                  <a:pt x="7213" y="3099"/>
                </a:cubicBezTo>
                <a:cubicBezTo>
                  <a:pt x="7213" y="3106"/>
                  <a:pt x="7207" y="3112"/>
                  <a:pt x="7200" y="3118"/>
                </a:cubicBezTo>
                <a:cubicBezTo>
                  <a:pt x="7219" y="3099"/>
                  <a:pt x="7245" y="3125"/>
                  <a:pt x="7252" y="3099"/>
                </a:cubicBezTo>
                <a:cubicBezTo>
                  <a:pt x="7258" y="3099"/>
                  <a:pt x="7252" y="3106"/>
                  <a:pt x="7252" y="3112"/>
                </a:cubicBezTo>
                <a:cubicBezTo>
                  <a:pt x="7271" y="3112"/>
                  <a:pt x="7278" y="3099"/>
                  <a:pt x="7284" y="3087"/>
                </a:cubicBezTo>
                <a:cubicBezTo>
                  <a:pt x="7278" y="3074"/>
                  <a:pt x="7258" y="3080"/>
                  <a:pt x="7252" y="3068"/>
                </a:cubicBezTo>
                <a:cubicBezTo>
                  <a:pt x="7245" y="3055"/>
                  <a:pt x="7252" y="3043"/>
                  <a:pt x="7258" y="3036"/>
                </a:cubicBezTo>
                <a:cubicBezTo>
                  <a:pt x="7245" y="3017"/>
                  <a:pt x="7238" y="3049"/>
                  <a:pt x="7226" y="3043"/>
                </a:cubicBezTo>
                <a:cubicBezTo>
                  <a:pt x="7226" y="3036"/>
                  <a:pt x="7238" y="3030"/>
                  <a:pt x="7232" y="3030"/>
                </a:cubicBezTo>
                <a:cubicBezTo>
                  <a:pt x="7251" y="3024"/>
                  <a:pt x="7257" y="3011"/>
                  <a:pt x="7283" y="3005"/>
                </a:cubicBezTo>
                <a:cubicBezTo>
                  <a:pt x="7283" y="3005"/>
                  <a:pt x="7283" y="3005"/>
                  <a:pt x="7283" y="3030"/>
                </a:cubicBezTo>
                <a:cubicBezTo>
                  <a:pt x="7316" y="3005"/>
                  <a:pt x="7335" y="2934"/>
                  <a:pt x="7399" y="2941"/>
                </a:cubicBezTo>
                <a:cubicBezTo>
                  <a:pt x="7399" y="2966"/>
                  <a:pt x="7322" y="2960"/>
                  <a:pt x="7328" y="3005"/>
                </a:cubicBezTo>
                <a:cubicBezTo>
                  <a:pt x="7354" y="2998"/>
                  <a:pt x="7361" y="2992"/>
                  <a:pt x="7393" y="2998"/>
                </a:cubicBezTo>
                <a:cubicBezTo>
                  <a:pt x="7367" y="3011"/>
                  <a:pt x="7367" y="3031"/>
                  <a:pt x="7367" y="3050"/>
                </a:cubicBezTo>
                <a:cubicBezTo>
                  <a:pt x="7373" y="3056"/>
                  <a:pt x="7406" y="3069"/>
                  <a:pt x="7412" y="3056"/>
                </a:cubicBezTo>
                <a:cubicBezTo>
                  <a:pt x="7425" y="3062"/>
                  <a:pt x="7412" y="3088"/>
                  <a:pt x="7412" y="3101"/>
                </a:cubicBezTo>
                <a:cubicBezTo>
                  <a:pt x="7412" y="3107"/>
                  <a:pt x="7432" y="3107"/>
                  <a:pt x="7432" y="3120"/>
                </a:cubicBezTo>
                <a:cubicBezTo>
                  <a:pt x="7451" y="3126"/>
                  <a:pt x="7444" y="3107"/>
                  <a:pt x="7470" y="3114"/>
                </a:cubicBezTo>
                <a:cubicBezTo>
                  <a:pt x="7496" y="3139"/>
                  <a:pt x="7490" y="3203"/>
                  <a:pt x="7541" y="3203"/>
                </a:cubicBezTo>
                <a:cubicBezTo>
                  <a:pt x="7535" y="3229"/>
                  <a:pt x="7535" y="3229"/>
                  <a:pt x="7548" y="3254"/>
                </a:cubicBezTo>
                <a:cubicBezTo>
                  <a:pt x="7560" y="3254"/>
                  <a:pt x="7560" y="3235"/>
                  <a:pt x="7580" y="3242"/>
                </a:cubicBezTo>
                <a:cubicBezTo>
                  <a:pt x="7594" y="3209"/>
                  <a:pt x="7619" y="3190"/>
                  <a:pt x="7645" y="3178"/>
                </a:cubicBezTo>
                <a:cubicBezTo>
                  <a:pt x="7619" y="3158"/>
                  <a:pt x="7606" y="3197"/>
                  <a:pt x="7580" y="3203"/>
                </a:cubicBezTo>
                <a:cubicBezTo>
                  <a:pt x="7574" y="3183"/>
                  <a:pt x="7619" y="3177"/>
                  <a:pt x="7619" y="3158"/>
                </a:cubicBezTo>
                <a:cubicBezTo>
                  <a:pt x="7625" y="3145"/>
                  <a:pt x="7625" y="3126"/>
                  <a:pt x="7612" y="3126"/>
                </a:cubicBezTo>
                <a:cubicBezTo>
                  <a:pt x="7632" y="3126"/>
                  <a:pt x="7632" y="3100"/>
                  <a:pt x="7639" y="3088"/>
                </a:cubicBezTo>
                <a:cubicBezTo>
                  <a:pt x="7658" y="3094"/>
                  <a:pt x="7652" y="3113"/>
                  <a:pt x="7665" y="3119"/>
                </a:cubicBezTo>
                <a:cubicBezTo>
                  <a:pt x="7684" y="3119"/>
                  <a:pt x="7697" y="3107"/>
                  <a:pt x="7710" y="3100"/>
                </a:cubicBezTo>
                <a:cubicBezTo>
                  <a:pt x="7716" y="3100"/>
                  <a:pt x="7716" y="3107"/>
                  <a:pt x="7716" y="3113"/>
                </a:cubicBezTo>
                <a:cubicBezTo>
                  <a:pt x="7748" y="3119"/>
                  <a:pt x="7755" y="3094"/>
                  <a:pt x="7781" y="3094"/>
                </a:cubicBezTo>
                <a:cubicBezTo>
                  <a:pt x="7748" y="3132"/>
                  <a:pt x="7703" y="3158"/>
                  <a:pt x="7651" y="3177"/>
                </a:cubicBezTo>
                <a:cubicBezTo>
                  <a:pt x="7651" y="3177"/>
                  <a:pt x="7651" y="3177"/>
                  <a:pt x="7651" y="3216"/>
                </a:cubicBezTo>
                <a:cubicBezTo>
                  <a:pt x="7676" y="3216"/>
                  <a:pt x="7676" y="3197"/>
                  <a:pt x="7703" y="3203"/>
                </a:cubicBezTo>
                <a:cubicBezTo>
                  <a:pt x="7722" y="3234"/>
                  <a:pt x="7748" y="3222"/>
                  <a:pt x="7774" y="3216"/>
                </a:cubicBezTo>
                <a:cubicBezTo>
                  <a:pt x="7780" y="3184"/>
                  <a:pt x="7754" y="3177"/>
                  <a:pt x="7754" y="3145"/>
                </a:cubicBezTo>
                <a:cubicBezTo>
                  <a:pt x="7766" y="3139"/>
                  <a:pt x="7785" y="3133"/>
                  <a:pt x="7805" y="3126"/>
                </a:cubicBezTo>
                <a:cubicBezTo>
                  <a:pt x="7818" y="3114"/>
                  <a:pt x="7831" y="3069"/>
                  <a:pt x="7811" y="3056"/>
                </a:cubicBezTo>
                <a:cubicBezTo>
                  <a:pt x="7876" y="3017"/>
                  <a:pt x="7947" y="2953"/>
                  <a:pt x="8025" y="2947"/>
                </a:cubicBezTo>
                <a:cubicBezTo>
                  <a:pt x="8031" y="2947"/>
                  <a:pt x="8037" y="2941"/>
                  <a:pt x="8037" y="2928"/>
                </a:cubicBezTo>
                <a:cubicBezTo>
                  <a:pt x="8056" y="2934"/>
                  <a:pt x="8095" y="2903"/>
                  <a:pt x="8115" y="2928"/>
                </a:cubicBezTo>
                <a:cubicBezTo>
                  <a:pt x="8134" y="2922"/>
                  <a:pt x="8172" y="2908"/>
                  <a:pt x="8160" y="2877"/>
                </a:cubicBezTo>
                <a:cubicBezTo>
                  <a:pt x="8198" y="2870"/>
                  <a:pt x="8250" y="2870"/>
                  <a:pt x="8276" y="2838"/>
                </a:cubicBezTo>
                <a:cubicBezTo>
                  <a:pt x="8282" y="2870"/>
                  <a:pt x="8205" y="2877"/>
                  <a:pt x="8185" y="2908"/>
                </a:cubicBezTo>
                <a:cubicBezTo>
                  <a:pt x="8192" y="2915"/>
                  <a:pt x="8205" y="2915"/>
                  <a:pt x="8205" y="2908"/>
                </a:cubicBezTo>
                <a:cubicBezTo>
                  <a:pt x="8217" y="2915"/>
                  <a:pt x="8198" y="2946"/>
                  <a:pt x="8179" y="2940"/>
                </a:cubicBezTo>
                <a:cubicBezTo>
                  <a:pt x="8179" y="2940"/>
                  <a:pt x="8179" y="2940"/>
                  <a:pt x="8179" y="2915"/>
                </a:cubicBezTo>
                <a:cubicBezTo>
                  <a:pt x="8115" y="2928"/>
                  <a:pt x="8075" y="3017"/>
                  <a:pt x="8024" y="2953"/>
                </a:cubicBezTo>
                <a:cubicBezTo>
                  <a:pt x="8010" y="2960"/>
                  <a:pt x="8004" y="2966"/>
                  <a:pt x="7998" y="2966"/>
                </a:cubicBezTo>
                <a:cubicBezTo>
                  <a:pt x="7998" y="2979"/>
                  <a:pt x="8004" y="2985"/>
                  <a:pt x="8010" y="2991"/>
                </a:cubicBezTo>
                <a:cubicBezTo>
                  <a:pt x="7991" y="3017"/>
                  <a:pt x="7965" y="3024"/>
                  <a:pt x="7946" y="3043"/>
                </a:cubicBezTo>
                <a:cubicBezTo>
                  <a:pt x="7959" y="3055"/>
                  <a:pt x="7984" y="3024"/>
                  <a:pt x="8004" y="3024"/>
                </a:cubicBezTo>
                <a:cubicBezTo>
                  <a:pt x="7984" y="3043"/>
                  <a:pt x="7965" y="3056"/>
                  <a:pt x="7939" y="3069"/>
                </a:cubicBezTo>
                <a:cubicBezTo>
                  <a:pt x="7958" y="3088"/>
                  <a:pt x="7984" y="3062"/>
                  <a:pt x="7991" y="3056"/>
                </a:cubicBezTo>
                <a:cubicBezTo>
                  <a:pt x="8119" y="3088"/>
                  <a:pt x="8158" y="2998"/>
                  <a:pt x="8249" y="2998"/>
                </a:cubicBezTo>
                <a:cubicBezTo>
                  <a:pt x="8249" y="3017"/>
                  <a:pt x="8229" y="3017"/>
                  <a:pt x="8229" y="3030"/>
                </a:cubicBezTo>
                <a:cubicBezTo>
                  <a:pt x="8243" y="3043"/>
                  <a:pt x="8268" y="3011"/>
                  <a:pt x="8294" y="3011"/>
                </a:cubicBezTo>
                <a:cubicBezTo>
                  <a:pt x="8281" y="3055"/>
                  <a:pt x="8204" y="3036"/>
                  <a:pt x="8209" y="3093"/>
                </a:cubicBezTo>
                <a:cubicBezTo>
                  <a:pt x="8183" y="3087"/>
                  <a:pt x="8183" y="3106"/>
                  <a:pt x="8171" y="3112"/>
                </a:cubicBezTo>
                <a:cubicBezTo>
                  <a:pt x="8100" y="3106"/>
                  <a:pt x="8041" y="3156"/>
                  <a:pt x="7996" y="3195"/>
                </a:cubicBezTo>
                <a:cubicBezTo>
                  <a:pt x="7977" y="3189"/>
                  <a:pt x="7970" y="3195"/>
                  <a:pt x="7970" y="3214"/>
                </a:cubicBezTo>
                <a:cubicBezTo>
                  <a:pt x="7925" y="3208"/>
                  <a:pt x="7848" y="3233"/>
                  <a:pt x="7854" y="3278"/>
                </a:cubicBezTo>
                <a:cubicBezTo>
                  <a:pt x="7841" y="3278"/>
                  <a:pt x="7828" y="3303"/>
                  <a:pt x="7822" y="3278"/>
                </a:cubicBezTo>
                <a:cubicBezTo>
                  <a:pt x="7764" y="3297"/>
                  <a:pt x="7758" y="3361"/>
                  <a:pt x="7699" y="3367"/>
                </a:cubicBezTo>
                <a:cubicBezTo>
                  <a:pt x="7706" y="3354"/>
                  <a:pt x="7602" y="3316"/>
                  <a:pt x="7596" y="3361"/>
                </a:cubicBezTo>
                <a:cubicBezTo>
                  <a:pt x="7622" y="3386"/>
                  <a:pt x="7602" y="3412"/>
                  <a:pt x="7602" y="3444"/>
                </a:cubicBezTo>
                <a:cubicBezTo>
                  <a:pt x="7609" y="3456"/>
                  <a:pt x="7641" y="3437"/>
                  <a:pt x="7635" y="3463"/>
                </a:cubicBezTo>
                <a:cubicBezTo>
                  <a:pt x="7660" y="3463"/>
                  <a:pt x="7660" y="3444"/>
                  <a:pt x="7680" y="3444"/>
                </a:cubicBezTo>
                <a:cubicBezTo>
                  <a:pt x="7680" y="3470"/>
                  <a:pt x="7654" y="3470"/>
                  <a:pt x="7647" y="3489"/>
                </a:cubicBezTo>
                <a:cubicBezTo>
                  <a:pt x="7666" y="3508"/>
                  <a:pt x="7686" y="3527"/>
                  <a:pt x="7699" y="3520"/>
                </a:cubicBezTo>
                <a:cubicBezTo>
                  <a:pt x="7705" y="3533"/>
                  <a:pt x="7680" y="3527"/>
                  <a:pt x="7692" y="3552"/>
                </a:cubicBezTo>
                <a:cubicBezTo>
                  <a:pt x="7731" y="3558"/>
                  <a:pt x="7718" y="3520"/>
                  <a:pt x="7763" y="3527"/>
                </a:cubicBezTo>
                <a:cubicBezTo>
                  <a:pt x="7731" y="3572"/>
                  <a:pt x="7673" y="3584"/>
                  <a:pt x="7647" y="3629"/>
                </a:cubicBezTo>
                <a:cubicBezTo>
                  <a:pt x="7641" y="3598"/>
                  <a:pt x="7576" y="3655"/>
                  <a:pt x="7511" y="3674"/>
                </a:cubicBezTo>
                <a:cubicBezTo>
                  <a:pt x="7479" y="3681"/>
                  <a:pt x="7433" y="3713"/>
                  <a:pt x="7421" y="3745"/>
                </a:cubicBezTo>
                <a:cubicBezTo>
                  <a:pt x="7382" y="3726"/>
                  <a:pt x="7368" y="3777"/>
                  <a:pt x="7356" y="3802"/>
                </a:cubicBezTo>
                <a:cubicBezTo>
                  <a:pt x="7350" y="3815"/>
                  <a:pt x="7342" y="3796"/>
                  <a:pt x="7330" y="3808"/>
                </a:cubicBezTo>
                <a:cubicBezTo>
                  <a:pt x="7337" y="3847"/>
                  <a:pt x="7305" y="3860"/>
                  <a:pt x="7317" y="3879"/>
                </a:cubicBezTo>
                <a:cubicBezTo>
                  <a:pt x="7323" y="3885"/>
                  <a:pt x="7362" y="3904"/>
                  <a:pt x="7362" y="3879"/>
                </a:cubicBezTo>
                <a:cubicBezTo>
                  <a:pt x="7381" y="3899"/>
                  <a:pt x="7336" y="3899"/>
                  <a:pt x="7336" y="3917"/>
                </a:cubicBezTo>
                <a:cubicBezTo>
                  <a:pt x="7330" y="3924"/>
                  <a:pt x="7336" y="3924"/>
                  <a:pt x="7342" y="3936"/>
                </a:cubicBezTo>
                <a:cubicBezTo>
                  <a:pt x="7368" y="3936"/>
                  <a:pt x="7375" y="3911"/>
                  <a:pt x="7401" y="3911"/>
                </a:cubicBezTo>
                <a:cubicBezTo>
                  <a:pt x="7395" y="3937"/>
                  <a:pt x="7395" y="3944"/>
                  <a:pt x="7401" y="3969"/>
                </a:cubicBezTo>
                <a:cubicBezTo>
                  <a:pt x="7350" y="4001"/>
                  <a:pt x="7311" y="4046"/>
                  <a:pt x="7252" y="4071"/>
                </a:cubicBezTo>
                <a:cubicBezTo>
                  <a:pt x="7272" y="4033"/>
                  <a:pt x="7221" y="4039"/>
                  <a:pt x="7201" y="4026"/>
                </a:cubicBezTo>
                <a:cubicBezTo>
                  <a:pt x="7188" y="4040"/>
                  <a:pt x="7207" y="4059"/>
                  <a:pt x="7201" y="4065"/>
                </a:cubicBezTo>
                <a:cubicBezTo>
                  <a:pt x="7169" y="4071"/>
                  <a:pt x="7149" y="4085"/>
                  <a:pt x="7143" y="4110"/>
                </a:cubicBezTo>
                <a:cubicBezTo>
                  <a:pt x="7149" y="4135"/>
                  <a:pt x="7162" y="4116"/>
                  <a:pt x="7175" y="4123"/>
                </a:cubicBezTo>
                <a:cubicBezTo>
                  <a:pt x="7168" y="4155"/>
                  <a:pt x="7123" y="4161"/>
                  <a:pt x="7155" y="4174"/>
                </a:cubicBezTo>
                <a:cubicBezTo>
                  <a:pt x="7143" y="4187"/>
                  <a:pt x="7129" y="4213"/>
                  <a:pt x="7084" y="4213"/>
                </a:cubicBezTo>
                <a:cubicBezTo>
                  <a:pt x="7078" y="4232"/>
                  <a:pt x="7064" y="4251"/>
                  <a:pt x="7058" y="4270"/>
                </a:cubicBezTo>
                <a:cubicBezTo>
                  <a:pt x="7052" y="4264"/>
                  <a:pt x="7026" y="4251"/>
                  <a:pt x="7026" y="4270"/>
                </a:cubicBezTo>
                <a:cubicBezTo>
                  <a:pt x="7000" y="4258"/>
                  <a:pt x="7000" y="4219"/>
                  <a:pt x="7000" y="4187"/>
                </a:cubicBezTo>
                <a:cubicBezTo>
                  <a:pt x="6955" y="4200"/>
                  <a:pt x="6955" y="4233"/>
                  <a:pt x="6922" y="4251"/>
                </a:cubicBezTo>
                <a:cubicBezTo>
                  <a:pt x="6929" y="4265"/>
                  <a:pt x="6942" y="4278"/>
                  <a:pt x="6942" y="4290"/>
                </a:cubicBezTo>
                <a:cubicBezTo>
                  <a:pt x="6962" y="4296"/>
                  <a:pt x="6955" y="4278"/>
                  <a:pt x="6974" y="4284"/>
                </a:cubicBezTo>
                <a:cubicBezTo>
                  <a:pt x="6968" y="4309"/>
                  <a:pt x="6929" y="4309"/>
                  <a:pt x="6929" y="4348"/>
                </a:cubicBezTo>
                <a:cubicBezTo>
                  <a:pt x="6903" y="4341"/>
                  <a:pt x="6891" y="4354"/>
                  <a:pt x="6871" y="4373"/>
                </a:cubicBezTo>
                <a:cubicBezTo>
                  <a:pt x="6851" y="4379"/>
                  <a:pt x="6858" y="4354"/>
                  <a:pt x="6845" y="4348"/>
                </a:cubicBezTo>
                <a:cubicBezTo>
                  <a:pt x="6806" y="4348"/>
                  <a:pt x="6813" y="4380"/>
                  <a:pt x="6800" y="4405"/>
                </a:cubicBezTo>
                <a:cubicBezTo>
                  <a:pt x="6806" y="4418"/>
                  <a:pt x="6820" y="4386"/>
                  <a:pt x="6832" y="4405"/>
                </a:cubicBezTo>
                <a:cubicBezTo>
                  <a:pt x="6820" y="4419"/>
                  <a:pt x="6806" y="4431"/>
                  <a:pt x="6794" y="4450"/>
                </a:cubicBezTo>
                <a:cubicBezTo>
                  <a:pt x="6833" y="4444"/>
                  <a:pt x="6852" y="4457"/>
                  <a:pt x="6884" y="4431"/>
                </a:cubicBezTo>
                <a:cubicBezTo>
                  <a:pt x="6892" y="4450"/>
                  <a:pt x="6865" y="4438"/>
                  <a:pt x="6872" y="4457"/>
                </a:cubicBezTo>
                <a:cubicBezTo>
                  <a:pt x="6904" y="4457"/>
                  <a:pt x="6904" y="4418"/>
                  <a:pt x="6930" y="4412"/>
                </a:cubicBezTo>
                <a:cubicBezTo>
                  <a:pt x="6930" y="4443"/>
                  <a:pt x="6910" y="4469"/>
                  <a:pt x="6898" y="4488"/>
                </a:cubicBezTo>
                <a:cubicBezTo>
                  <a:pt x="6950" y="4552"/>
                  <a:pt x="6975" y="4418"/>
                  <a:pt x="7034" y="4450"/>
                </a:cubicBezTo>
                <a:cubicBezTo>
                  <a:pt x="7034" y="4476"/>
                  <a:pt x="7008" y="4476"/>
                  <a:pt x="7001" y="4501"/>
                </a:cubicBezTo>
                <a:cubicBezTo>
                  <a:pt x="6995" y="4482"/>
                  <a:pt x="6982" y="4488"/>
                  <a:pt x="6969" y="4495"/>
                </a:cubicBezTo>
                <a:cubicBezTo>
                  <a:pt x="6962" y="4514"/>
                  <a:pt x="6988" y="4501"/>
                  <a:pt x="6982" y="4520"/>
                </a:cubicBezTo>
                <a:cubicBezTo>
                  <a:pt x="7053" y="4500"/>
                  <a:pt x="7136" y="4411"/>
                  <a:pt x="7059" y="4347"/>
                </a:cubicBezTo>
                <a:cubicBezTo>
                  <a:pt x="7098" y="4334"/>
                  <a:pt x="7111" y="4353"/>
                  <a:pt x="7156" y="4334"/>
                </a:cubicBezTo>
                <a:cubicBezTo>
                  <a:pt x="7150" y="4302"/>
                  <a:pt x="7150" y="4289"/>
                  <a:pt x="7176" y="4283"/>
                </a:cubicBezTo>
                <a:cubicBezTo>
                  <a:pt x="7169" y="4270"/>
                  <a:pt x="7157" y="4270"/>
                  <a:pt x="7163" y="4251"/>
                </a:cubicBezTo>
                <a:cubicBezTo>
                  <a:pt x="7175" y="4228"/>
                  <a:pt x="7199" y="4266"/>
                  <a:pt x="7207" y="4239"/>
                </a:cubicBezTo>
                <a:lnTo>
                  <a:pt x="7207" y="4238"/>
                </a:lnTo>
                <a:lnTo>
                  <a:pt x="7207" y="4240"/>
                </a:lnTo>
                <a:cubicBezTo>
                  <a:pt x="7205" y="4258"/>
                  <a:pt x="7217" y="4281"/>
                  <a:pt x="7228" y="4303"/>
                </a:cubicBezTo>
                <a:cubicBezTo>
                  <a:pt x="7215" y="4322"/>
                  <a:pt x="7202" y="4341"/>
                  <a:pt x="7189" y="4360"/>
                </a:cubicBezTo>
                <a:cubicBezTo>
                  <a:pt x="7228" y="4360"/>
                  <a:pt x="7286" y="4328"/>
                  <a:pt x="7299" y="4296"/>
                </a:cubicBezTo>
                <a:cubicBezTo>
                  <a:pt x="7318" y="4309"/>
                  <a:pt x="7324" y="4296"/>
                  <a:pt x="7344" y="4284"/>
                </a:cubicBezTo>
                <a:cubicBezTo>
                  <a:pt x="7344" y="4278"/>
                  <a:pt x="7338" y="4278"/>
                  <a:pt x="7338" y="4271"/>
                </a:cubicBezTo>
                <a:cubicBezTo>
                  <a:pt x="7312" y="4271"/>
                  <a:pt x="7312" y="4284"/>
                  <a:pt x="7293" y="4284"/>
                </a:cubicBezTo>
                <a:cubicBezTo>
                  <a:pt x="7305" y="4240"/>
                  <a:pt x="7357" y="4227"/>
                  <a:pt x="7376" y="4188"/>
                </a:cubicBezTo>
                <a:cubicBezTo>
                  <a:pt x="7370" y="4169"/>
                  <a:pt x="7357" y="4214"/>
                  <a:pt x="7344" y="4195"/>
                </a:cubicBezTo>
                <a:cubicBezTo>
                  <a:pt x="7363" y="4181"/>
                  <a:pt x="7369" y="4156"/>
                  <a:pt x="7395" y="4150"/>
                </a:cubicBezTo>
                <a:cubicBezTo>
                  <a:pt x="7395" y="4169"/>
                  <a:pt x="7376" y="4162"/>
                  <a:pt x="7383" y="4181"/>
                </a:cubicBezTo>
                <a:cubicBezTo>
                  <a:pt x="7395" y="4174"/>
                  <a:pt x="7409" y="4161"/>
                  <a:pt x="7415" y="4142"/>
                </a:cubicBezTo>
                <a:cubicBezTo>
                  <a:pt x="7428" y="4149"/>
                  <a:pt x="7402" y="4168"/>
                  <a:pt x="7402" y="4174"/>
                </a:cubicBezTo>
                <a:cubicBezTo>
                  <a:pt x="7415" y="4200"/>
                  <a:pt x="7435" y="4244"/>
                  <a:pt x="7474" y="4213"/>
                </a:cubicBezTo>
                <a:cubicBezTo>
                  <a:pt x="7467" y="4194"/>
                  <a:pt x="7447" y="4180"/>
                  <a:pt x="7467" y="4155"/>
                </a:cubicBezTo>
                <a:cubicBezTo>
                  <a:pt x="7481" y="4169"/>
                  <a:pt x="7474" y="4194"/>
                  <a:pt x="7493" y="4194"/>
                </a:cubicBezTo>
                <a:cubicBezTo>
                  <a:pt x="7526" y="4169"/>
                  <a:pt x="7558" y="4136"/>
                  <a:pt x="7603" y="4117"/>
                </a:cubicBezTo>
                <a:cubicBezTo>
                  <a:pt x="7648" y="4194"/>
                  <a:pt x="7512" y="4142"/>
                  <a:pt x="7512" y="4206"/>
                </a:cubicBezTo>
                <a:cubicBezTo>
                  <a:pt x="7486" y="4206"/>
                  <a:pt x="7474" y="4220"/>
                  <a:pt x="7474" y="4245"/>
                </a:cubicBezTo>
                <a:cubicBezTo>
                  <a:pt x="7506" y="4251"/>
                  <a:pt x="7493" y="4284"/>
                  <a:pt x="7506" y="4303"/>
                </a:cubicBezTo>
                <a:cubicBezTo>
                  <a:pt x="7474" y="4323"/>
                  <a:pt x="7435" y="4367"/>
                  <a:pt x="7409" y="4412"/>
                </a:cubicBezTo>
                <a:cubicBezTo>
                  <a:pt x="7402" y="4431"/>
                  <a:pt x="7428" y="4425"/>
                  <a:pt x="7415" y="4450"/>
                </a:cubicBezTo>
                <a:cubicBezTo>
                  <a:pt x="7390" y="4450"/>
                  <a:pt x="7357" y="4457"/>
                  <a:pt x="7370" y="4508"/>
                </a:cubicBezTo>
                <a:cubicBezTo>
                  <a:pt x="7331" y="4527"/>
                  <a:pt x="7274" y="4540"/>
                  <a:pt x="7254" y="4578"/>
                </a:cubicBezTo>
                <a:cubicBezTo>
                  <a:pt x="7254" y="4585"/>
                  <a:pt x="7260" y="4585"/>
                  <a:pt x="7267" y="4597"/>
                </a:cubicBezTo>
                <a:cubicBezTo>
                  <a:pt x="7331" y="4571"/>
                  <a:pt x="7389" y="4533"/>
                  <a:pt x="7447" y="4495"/>
                </a:cubicBezTo>
                <a:cubicBezTo>
                  <a:pt x="7455" y="4565"/>
                  <a:pt x="7325" y="4546"/>
                  <a:pt x="7325" y="4623"/>
                </a:cubicBezTo>
                <a:cubicBezTo>
                  <a:pt x="7338" y="4623"/>
                  <a:pt x="7345" y="4636"/>
                  <a:pt x="7345" y="4668"/>
                </a:cubicBezTo>
                <a:cubicBezTo>
                  <a:pt x="7357" y="4668"/>
                  <a:pt x="7357" y="4649"/>
                  <a:pt x="7383" y="4655"/>
                </a:cubicBezTo>
                <a:cubicBezTo>
                  <a:pt x="7390" y="4674"/>
                  <a:pt x="7364" y="4661"/>
                  <a:pt x="7357" y="4668"/>
                </a:cubicBezTo>
                <a:cubicBezTo>
                  <a:pt x="7357" y="4675"/>
                  <a:pt x="7364" y="4706"/>
                  <a:pt x="7364" y="4706"/>
                </a:cubicBezTo>
                <a:cubicBezTo>
                  <a:pt x="7396" y="4732"/>
                  <a:pt x="7441" y="4668"/>
                  <a:pt x="7396" y="4732"/>
                </a:cubicBezTo>
                <a:cubicBezTo>
                  <a:pt x="7396" y="4744"/>
                  <a:pt x="7416" y="4732"/>
                  <a:pt x="7416" y="4725"/>
                </a:cubicBezTo>
                <a:cubicBezTo>
                  <a:pt x="7416" y="4770"/>
                  <a:pt x="7493" y="4739"/>
                  <a:pt x="7500" y="4700"/>
                </a:cubicBezTo>
                <a:cubicBezTo>
                  <a:pt x="7551" y="4700"/>
                  <a:pt x="7609" y="4668"/>
                  <a:pt x="7622" y="4611"/>
                </a:cubicBezTo>
                <a:cubicBezTo>
                  <a:pt x="7596" y="4611"/>
                  <a:pt x="7577" y="4617"/>
                  <a:pt x="7557" y="4623"/>
                </a:cubicBezTo>
                <a:cubicBezTo>
                  <a:pt x="7557" y="4597"/>
                  <a:pt x="7570" y="4546"/>
                  <a:pt x="7557" y="4521"/>
                </a:cubicBezTo>
                <a:cubicBezTo>
                  <a:pt x="7570" y="4508"/>
                  <a:pt x="7577" y="4527"/>
                  <a:pt x="7590" y="4514"/>
                </a:cubicBezTo>
                <a:cubicBezTo>
                  <a:pt x="7564" y="4476"/>
                  <a:pt x="7616" y="4450"/>
                  <a:pt x="7648" y="4438"/>
                </a:cubicBezTo>
                <a:cubicBezTo>
                  <a:pt x="7642" y="4463"/>
                  <a:pt x="7629" y="4483"/>
                  <a:pt x="7609" y="4502"/>
                </a:cubicBezTo>
                <a:cubicBezTo>
                  <a:pt x="7609" y="4527"/>
                  <a:pt x="7622" y="4514"/>
                  <a:pt x="7642" y="4514"/>
                </a:cubicBezTo>
                <a:cubicBezTo>
                  <a:pt x="7635" y="4540"/>
                  <a:pt x="7628" y="4572"/>
                  <a:pt x="7616" y="4591"/>
                </a:cubicBezTo>
                <a:cubicBezTo>
                  <a:pt x="7616" y="4597"/>
                  <a:pt x="7623" y="4604"/>
                  <a:pt x="7635" y="4604"/>
                </a:cubicBezTo>
                <a:cubicBezTo>
                  <a:pt x="7629" y="4610"/>
                  <a:pt x="7629" y="4623"/>
                  <a:pt x="7623" y="4629"/>
                </a:cubicBezTo>
                <a:cubicBezTo>
                  <a:pt x="7635" y="4642"/>
                  <a:pt x="7654" y="4629"/>
                  <a:pt x="7674" y="4623"/>
                </a:cubicBezTo>
                <a:cubicBezTo>
                  <a:pt x="7674" y="4661"/>
                  <a:pt x="7635" y="4649"/>
                  <a:pt x="7629" y="4680"/>
                </a:cubicBezTo>
                <a:cubicBezTo>
                  <a:pt x="7635" y="4687"/>
                  <a:pt x="7674" y="4668"/>
                  <a:pt x="7661" y="4699"/>
                </a:cubicBezTo>
                <a:cubicBezTo>
                  <a:pt x="7694" y="4718"/>
                  <a:pt x="7700" y="4687"/>
                  <a:pt x="7733" y="4687"/>
                </a:cubicBezTo>
                <a:cubicBezTo>
                  <a:pt x="7726" y="4693"/>
                  <a:pt x="7726" y="4705"/>
                  <a:pt x="7720" y="4712"/>
                </a:cubicBezTo>
                <a:cubicBezTo>
                  <a:pt x="7720" y="4724"/>
                  <a:pt x="7740" y="4718"/>
                  <a:pt x="7740" y="4731"/>
                </a:cubicBezTo>
                <a:cubicBezTo>
                  <a:pt x="7817" y="4698"/>
                  <a:pt x="7888" y="4647"/>
                  <a:pt x="7965" y="4622"/>
                </a:cubicBezTo>
                <a:cubicBezTo>
                  <a:pt x="7914" y="4673"/>
                  <a:pt x="7823" y="4692"/>
                  <a:pt x="7785" y="4756"/>
                </a:cubicBezTo>
                <a:cubicBezTo>
                  <a:pt x="7746" y="4756"/>
                  <a:pt x="7733" y="4782"/>
                  <a:pt x="7714" y="4801"/>
                </a:cubicBezTo>
                <a:cubicBezTo>
                  <a:pt x="7772" y="4776"/>
                  <a:pt x="7830" y="4743"/>
                  <a:pt x="7894" y="4724"/>
                </a:cubicBezTo>
                <a:cubicBezTo>
                  <a:pt x="7888" y="4750"/>
                  <a:pt x="7888" y="4757"/>
                  <a:pt x="7882" y="4782"/>
                </a:cubicBezTo>
                <a:cubicBezTo>
                  <a:pt x="7857" y="4782"/>
                  <a:pt x="7857" y="4757"/>
                  <a:pt x="7830" y="4763"/>
                </a:cubicBezTo>
                <a:cubicBezTo>
                  <a:pt x="7817" y="4769"/>
                  <a:pt x="7830" y="4808"/>
                  <a:pt x="7811" y="4814"/>
                </a:cubicBezTo>
                <a:cubicBezTo>
                  <a:pt x="7772" y="4795"/>
                  <a:pt x="7766" y="4840"/>
                  <a:pt x="7740" y="4853"/>
                </a:cubicBezTo>
                <a:cubicBezTo>
                  <a:pt x="7753" y="4866"/>
                  <a:pt x="7779" y="4866"/>
                  <a:pt x="7759" y="4885"/>
                </a:cubicBezTo>
                <a:cubicBezTo>
                  <a:pt x="7818" y="4910"/>
                  <a:pt x="7850" y="4878"/>
                  <a:pt x="7824" y="4833"/>
                </a:cubicBezTo>
                <a:cubicBezTo>
                  <a:pt x="7830" y="4827"/>
                  <a:pt x="7837" y="4814"/>
                  <a:pt x="7837" y="4808"/>
                </a:cubicBezTo>
                <a:cubicBezTo>
                  <a:pt x="7888" y="4833"/>
                  <a:pt x="7875" y="4763"/>
                  <a:pt x="7920" y="4769"/>
                </a:cubicBezTo>
                <a:cubicBezTo>
                  <a:pt x="7914" y="4789"/>
                  <a:pt x="7895" y="4802"/>
                  <a:pt x="7869" y="4814"/>
                </a:cubicBezTo>
                <a:cubicBezTo>
                  <a:pt x="7875" y="4827"/>
                  <a:pt x="7869" y="4827"/>
                  <a:pt x="7875" y="4846"/>
                </a:cubicBezTo>
                <a:cubicBezTo>
                  <a:pt x="7869" y="4852"/>
                  <a:pt x="7849" y="4852"/>
                  <a:pt x="7843" y="4865"/>
                </a:cubicBezTo>
                <a:cubicBezTo>
                  <a:pt x="7869" y="4859"/>
                  <a:pt x="7914" y="4852"/>
                  <a:pt x="7934" y="4833"/>
                </a:cubicBezTo>
                <a:cubicBezTo>
                  <a:pt x="7921" y="4885"/>
                  <a:pt x="7850" y="4885"/>
                  <a:pt x="7811" y="4910"/>
                </a:cubicBezTo>
                <a:cubicBezTo>
                  <a:pt x="7753" y="4949"/>
                  <a:pt x="7714" y="5013"/>
                  <a:pt x="7637" y="5019"/>
                </a:cubicBezTo>
                <a:cubicBezTo>
                  <a:pt x="7624" y="5000"/>
                  <a:pt x="7624" y="4987"/>
                  <a:pt x="7605" y="4987"/>
                </a:cubicBezTo>
                <a:cubicBezTo>
                  <a:pt x="7605" y="4975"/>
                  <a:pt x="7618" y="4968"/>
                  <a:pt x="7624" y="4956"/>
                </a:cubicBezTo>
                <a:cubicBezTo>
                  <a:pt x="7611" y="4956"/>
                  <a:pt x="7611" y="4937"/>
                  <a:pt x="7605" y="4931"/>
                </a:cubicBezTo>
                <a:cubicBezTo>
                  <a:pt x="7592" y="4931"/>
                  <a:pt x="7592" y="4943"/>
                  <a:pt x="7572" y="4943"/>
                </a:cubicBezTo>
                <a:cubicBezTo>
                  <a:pt x="7572" y="4969"/>
                  <a:pt x="7585" y="4976"/>
                  <a:pt x="7552" y="4988"/>
                </a:cubicBezTo>
                <a:cubicBezTo>
                  <a:pt x="7552" y="5001"/>
                  <a:pt x="7552" y="5013"/>
                  <a:pt x="7565" y="5013"/>
                </a:cubicBezTo>
                <a:cubicBezTo>
                  <a:pt x="7546" y="5039"/>
                  <a:pt x="7481" y="5058"/>
                  <a:pt x="7526" y="5096"/>
                </a:cubicBezTo>
                <a:cubicBezTo>
                  <a:pt x="7494" y="5103"/>
                  <a:pt x="7449" y="5096"/>
                  <a:pt x="7443" y="5135"/>
                </a:cubicBezTo>
                <a:cubicBezTo>
                  <a:pt x="7423" y="5141"/>
                  <a:pt x="7429" y="5122"/>
                  <a:pt x="7417" y="5122"/>
                </a:cubicBezTo>
                <a:cubicBezTo>
                  <a:pt x="7403" y="5129"/>
                  <a:pt x="7397" y="5142"/>
                  <a:pt x="7397" y="5161"/>
                </a:cubicBezTo>
                <a:cubicBezTo>
                  <a:pt x="7383" y="5161"/>
                  <a:pt x="7390" y="5142"/>
                  <a:pt x="7377" y="5142"/>
                </a:cubicBezTo>
                <a:cubicBezTo>
                  <a:pt x="7352" y="5168"/>
                  <a:pt x="7383" y="5174"/>
                  <a:pt x="7403" y="5193"/>
                </a:cubicBezTo>
                <a:cubicBezTo>
                  <a:pt x="7423" y="5181"/>
                  <a:pt x="7442" y="5168"/>
                  <a:pt x="7462" y="5162"/>
                </a:cubicBezTo>
                <a:cubicBezTo>
                  <a:pt x="7462" y="5174"/>
                  <a:pt x="7462" y="5187"/>
                  <a:pt x="7449" y="5193"/>
                </a:cubicBezTo>
                <a:cubicBezTo>
                  <a:pt x="7449" y="5206"/>
                  <a:pt x="7462" y="5206"/>
                  <a:pt x="7481" y="5200"/>
                </a:cubicBezTo>
                <a:cubicBezTo>
                  <a:pt x="7475" y="5219"/>
                  <a:pt x="7481" y="5219"/>
                  <a:pt x="7475" y="5231"/>
                </a:cubicBezTo>
                <a:cubicBezTo>
                  <a:pt x="7488" y="5244"/>
                  <a:pt x="7500" y="5218"/>
                  <a:pt x="7488" y="5257"/>
                </a:cubicBezTo>
                <a:cubicBezTo>
                  <a:pt x="7539" y="5263"/>
                  <a:pt x="7571" y="5212"/>
                  <a:pt x="7597" y="5212"/>
                </a:cubicBezTo>
                <a:cubicBezTo>
                  <a:pt x="7585" y="5231"/>
                  <a:pt x="7559" y="5231"/>
                  <a:pt x="7546" y="5250"/>
                </a:cubicBezTo>
                <a:cubicBezTo>
                  <a:pt x="7552" y="5270"/>
                  <a:pt x="7540" y="5270"/>
                  <a:pt x="7546" y="5289"/>
                </a:cubicBezTo>
                <a:cubicBezTo>
                  <a:pt x="7527" y="5302"/>
                  <a:pt x="7507" y="5302"/>
                  <a:pt x="7507" y="5328"/>
                </a:cubicBezTo>
                <a:cubicBezTo>
                  <a:pt x="7494" y="5334"/>
                  <a:pt x="7494" y="5315"/>
                  <a:pt x="7488" y="5315"/>
                </a:cubicBezTo>
                <a:cubicBezTo>
                  <a:pt x="7481" y="5321"/>
                  <a:pt x="7481" y="5328"/>
                  <a:pt x="7468" y="5328"/>
                </a:cubicBezTo>
                <a:cubicBezTo>
                  <a:pt x="7481" y="5334"/>
                  <a:pt x="7488" y="5347"/>
                  <a:pt x="7494" y="5359"/>
                </a:cubicBezTo>
                <a:cubicBezTo>
                  <a:pt x="7520" y="5328"/>
                  <a:pt x="7578" y="5347"/>
                  <a:pt x="7597" y="5289"/>
                </a:cubicBezTo>
                <a:cubicBezTo>
                  <a:pt x="7636" y="5321"/>
                  <a:pt x="7650" y="5264"/>
                  <a:pt x="7701" y="5270"/>
                </a:cubicBezTo>
                <a:cubicBezTo>
                  <a:pt x="7701" y="5276"/>
                  <a:pt x="7714" y="5302"/>
                  <a:pt x="7701" y="5302"/>
                </a:cubicBezTo>
                <a:cubicBezTo>
                  <a:pt x="7707" y="5314"/>
                  <a:pt x="7714" y="5302"/>
                  <a:pt x="7733" y="5308"/>
                </a:cubicBezTo>
                <a:cubicBezTo>
                  <a:pt x="7707" y="5328"/>
                  <a:pt x="7695" y="5347"/>
                  <a:pt x="7656" y="5353"/>
                </a:cubicBezTo>
                <a:cubicBezTo>
                  <a:pt x="7662" y="5321"/>
                  <a:pt x="7675" y="5308"/>
                  <a:pt x="7701" y="5295"/>
                </a:cubicBezTo>
                <a:cubicBezTo>
                  <a:pt x="7661" y="5289"/>
                  <a:pt x="7630" y="5340"/>
                  <a:pt x="7610" y="5372"/>
                </a:cubicBezTo>
                <a:cubicBezTo>
                  <a:pt x="7616" y="5378"/>
                  <a:pt x="7642" y="5359"/>
                  <a:pt x="7642" y="5347"/>
                </a:cubicBezTo>
                <a:cubicBezTo>
                  <a:pt x="7662" y="5373"/>
                  <a:pt x="7610" y="5385"/>
                  <a:pt x="7597" y="5404"/>
                </a:cubicBezTo>
                <a:cubicBezTo>
                  <a:pt x="7585" y="5404"/>
                  <a:pt x="7585" y="5385"/>
                  <a:pt x="7565" y="5392"/>
                </a:cubicBezTo>
                <a:cubicBezTo>
                  <a:pt x="7552" y="5392"/>
                  <a:pt x="7545" y="5404"/>
                  <a:pt x="7545" y="5417"/>
                </a:cubicBezTo>
                <a:cubicBezTo>
                  <a:pt x="7565" y="5423"/>
                  <a:pt x="7558" y="5436"/>
                  <a:pt x="7578" y="5448"/>
                </a:cubicBezTo>
                <a:cubicBezTo>
                  <a:pt x="7649" y="5410"/>
                  <a:pt x="7688" y="5333"/>
                  <a:pt x="7785" y="5314"/>
                </a:cubicBezTo>
                <a:cubicBezTo>
                  <a:pt x="7791" y="5295"/>
                  <a:pt x="7771" y="5295"/>
                  <a:pt x="7765" y="5283"/>
                </a:cubicBezTo>
                <a:cubicBezTo>
                  <a:pt x="7765" y="5276"/>
                  <a:pt x="7771" y="5270"/>
                  <a:pt x="7771" y="5264"/>
                </a:cubicBezTo>
                <a:cubicBezTo>
                  <a:pt x="7771" y="5251"/>
                  <a:pt x="7765" y="5264"/>
                  <a:pt x="7759" y="5264"/>
                </a:cubicBezTo>
                <a:cubicBezTo>
                  <a:pt x="7765" y="5257"/>
                  <a:pt x="7765" y="5238"/>
                  <a:pt x="7765" y="5219"/>
                </a:cubicBezTo>
                <a:cubicBezTo>
                  <a:pt x="7784" y="5219"/>
                  <a:pt x="7784" y="5193"/>
                  <a:pt x="7810" y="5200"/>
                </a:cubicBezTo>
                <a:cubicBezTo>
                  <a:pt x="7804" y="5187"/>
                  <a:pt x="7791" y="5187"/>
                  <a:pt x="7797" y="5168"/>
                </a:cubicBezTo>
                <a:cubicBezTo>
                  <a:pt x="7830" y="5168"/>
                  <a:pt x="7868" y="5162"/>
                  <a:pt x="7901" y="5143"/>
                </a:cubicBezTo>
                <a:cubicBezTo>
                  <a:pt x="7901" y="5156"/>
                  <a:pt x="7894" y="5156"/>
                  <a:pt x="7894" y="5162"/>
                </a:cubicBezTo>
                <a:cubicBezTo>
                  <a:pt x="7965" y="5168"/>
                  <a:pt x="7965" y="5098"/>
                  <a:pt x="8017" y="5085"/>
                </a:cubicBezTo>
                <a:cubicBezTo>
                  <a:pt x="7992" y="5098"/>
                  <a:pt x="8023" y="5117"/>
                  <a:pt x="8043" y="5104"/>
                </a:cubicBezTo>
                <a:cubicBezTo>
                  <a:pt x="8049" y="5118"/>
                  <a:pt x="8004" y="5124"/>
                  <a:pt x="8004" y="5149"/>
                </a:cubicBezTo>
                <a:cubicBezTo>
                  <a:pt x="7984" y="5156"/>
                  <a:pt x="7984" y="5143"/>
                  <a:pt x="7972" y="5143"/>
                </a:cubicBezTo>
                <a:cubicBezTo>
                  <a:pt x="7953" y="5143"/>
                  <a:pt x="7959" y="5169"/>
                  <a:pt x="7959" y="5188"/>
                </a:cubicBezTo>
                <a:cubicBezTo>
                  <a:pt x="7940" y="5194"/>
                  <a:pt x="7920" y="5207"/>
                  <a:pt x="7908" y="5213"/>
                </a:cubicBezTo>
                <a:cubicBezTo>
                  <a:pt x="7908" y="5227"/>
                  <a:pt x="7920" y="5233"/>
                  <a:pt x="7914" y="5252"/>
                </a:cubicBezTo>
                <a:cubicBezTo>
                  <a:pt x="7908" y="5265"/>
                  <a:pt x="7868" y="5278"/>
                  <a:pt x="7888" y="5297"/>
                </a:cubicBezTo>
                <a:cubicBezTo>
                  <a:pt x="7856" y="5336"/>
                  <a:pt x="7811" y="5328"/>
                  <a:pt x="7785" y="5367"/>
                </a:cubicBezTo>
                <a:cubicBezTo>
                  <a:pt x="7797" y="5367"/>
                  <a:pt x="7804" y="5355"/>
                  <a:pt x="7823" y="5361"/>
                </a:cubicBezTo>
                <a:cubicBezTo>
                  <a:pt x="7817" y="5386"/>
                  <a:pt x="7785" y="5392"/>
                  <a:pt x="7785" y="5431"/>
                </a:cubicBezTo>
                <a:cubicBezTo>
                  <a:pt x="7830" y="5405"/>
                  <a:pt x="7888" y="5392"/>
                  <a:pt x="7920" y="5373"/>
                </a:cubicBezTo>
                <a:cubicBezTo>
                  <a:pt x="7914" y="5411"/>
                  <a:pt x="7836" y="5424"/>
                  <a:pt x="7823" y="5469"/>
                </a:cubicBezTo>
                <a:cubicBezTo>
                  <a:pt x="7836" y="5475"/>
                  <a:pt x="7849" y="5482"/>
                  <a:pt x="7856" y="5463"/>
                </a:cubicBezTo>
                <a:cubicBezTo>
                  <a:pt x="7869" y="5463"/>
                  <a:pt x="7863" y="5482"/>
                  <a:pt x="7875" y="5482"/>
                </a:cubicBezTo>
                <a:cubicBezTo>
                  <a:pt x="7920" y="5456"/>
                  <a:pt x="7953" y="5424"/>
                  <a:pt x="8018" y="5430"/>
                </a:cubicBezTo>
                <a:cubicBezTo>
                  <a:pt x="8030" y="5449"/>
                  <a:pt x="8005" y="5494"/>
                  <a:pt x="7979" y="5501"/>
                </a:cubicBezTo>
                <a:cubicBezTo>
                  <a:pt x="7979" y="5501"/>
                  <a:pt x="7979" y="5501"/>
                  <a:pt x="7979" y="5482"/>
                </a:cubicBezTo>
                <a:cubicBezTo>
                  <a:pt x="7908" y="5482"/>
                  <a:pt x="7895" y="5553"/>
                  <a:pt x="7857" y="5584"/>
                </a:cubicBezTo>
                <a:cubicBezTo>
                  <a:pt x="7850" y="5591"/>
                  <a:pt x="7830" y="5578"/>
                  <a:pt x="7830" y="5603"/>
                </a:cubicBezTo>
                <a:cubicBezTo>
                  <a:pt x="7792" y="5559"/>
                  <a:pt x="7746" y="5642"/>
                  <a:pt x="7695" y="5642"/>
                </a:cubicBezTo>
                <a:cubicBezTo>
                  <a:pt x="7726" y="5584"/>
                  <a:pt x="7785" y="5539"/>
                  <a:pt x="7817" y="5475"/>
                </a:cubicBezTo>
                <a:cubicBezTo>
                  <a:pt x="7811" y="5463"/>
                  <a:pt x="7778" y="5475"/>
                  <a:pt x="7772" y="5463"/>
                </a:cubicBezTo>
                <a:cubicBezTo>
                  <a:pt x="7778" y="5449"/>
                  <a:pt x="7785" y="5443"/>
                  <a:pt x="7778" y="5424"/>
                </a:cubicBezTo>
                <a:cubicBezTo>
                  <a:pt x="7765" y="5424"/>
                  <a:pt x="7759" y="5424"/>
                  <a:pt x="7759" y="5437"/>
                </a:cubicBezTo>
                <a:cubicBezTo>
                  <a:pt x="7746" y="5430"/>
                  <a:pt x="7765" y="5418"/>
                  <a:pt x="7752" y="5411"/>
                </a:cubicBezTo>
                <a:cubicBezTo>
                  <a:pt x="7707" y="5424"/>
                  <a:pt x="7707" y="5475"/>
                  <a:pt x="7669" y="5488"/>
                </a:cubicBezTo>
                <a:cubicBezTo>
                  <a:pt x="7662" y="5482"/>
                  <a:pt x="7662" y="5475"/>
                  <a:pt x="7662" y="5463"/>
                </a:cubicBezTo>
                <a:cubicBezTo>
                  <a:pt x="7643" y="5469"/>
                  <a:pt x="7611" y="5463"/>
                  <a:pt x="7617" y="5494"/>
                </a:cubicBezTo>
                <a:cubicBezTo>
                  <a:pt x="7605" y="5494"/>
                  <a:pt x="7598" y="5507"/>
                  <a:pt x="7579" y="5501"/>
                </a:cubicBezTo>
                <a:cubicBezTo>
                  <a:pt x="7559" y="5532"/>
                  <a:pt x="7507" y="5538"/>
                  <a:pt x="7488" y="5577"/>
                </a:cubicBezTo>
                <a:cubicBezTo>
                  <a:pt x="7468" y="5565"/>
                  <a:pt x="7455" y="5584"/>
                  <a:pt x="7429" y="5584"/>
                </a:cubicBezTo>
                <a:cubicBezTo>
                  <a:pt x="7429" y="5557"/>
                  <a:pt x="7455" y="5557"/>
                  <a:pt x="7468" y="5545"/>
                </a:cubicBezTo>
                <a:cubicBezTo>
                  <a:pt x="7442" y="5513"/>
                  <a:pt x="7384" y="5552"/>
                  <a:pt x="7365" y="5584"/>
                </a:cubicBezTo>
                <a:cubicBezTo>
                  <a:pt x="7390" y="5647"/>
                  <a:pt x="7338" y="5654"/>
                  <a:pt x="7306" y="5679"/>
                </a:cubicBezTo>
                <a:cubicBezTo>
                  <a:pt x="7293" y="5653"/>
                  <a:pt x="7320" y="5647"/>
                  <a:pt x="7332" y="5628"/>
                </a:cubicBezTo>
                <a:cubicBezTo>
                  <a:pt x="7326" y="5602"/>
                  <a:pt x="7300" y="5609"/>
                  <a:pt x="7287" y="5609"/>
                </a:cubicBezTo>
                <a:cubicBezTo>
                  <a:pt x="7312" y="5565"/>
                  <a:pt x="7365" y="5551"/>
                  <a:pt x="7403" y="5526"/>
                </a:cubicBezTo>
                <a:cubicBezTo>
                  <a:pt x="7403" y="5494"/>
                  <a:pt x="7391" y="5487"/>
                  <a:pt x="7403" y="5456"/>
                </a:cubicBezTo>
                <a:cubicBezTo>
                  <a:pt x="7410" y="5462"/>
                  <a:pt x="7416" y="5468"/>
                  <a:pt x="7416" y="5481"/>
                </a:cubicBezTo>
                <a:cubicBezTo>
                  <a:pt x="7429" y="5487"/>
                  <a:pt x="7429" y="5475"/>
                  <a:pt x="7442" y="5475"/>
                </a:cubicBezTo>
                <a:cubicBezTo>
                  <a:pt x="7448" y="5442"/>
                  <a:pt x="7428" y="5442"/>
                  <a:pt x="7422" y="5423"/>
                </a:cubicBezTo>
                <a:cubicBezTo>
                  <a:pt x="7441" y="5417"/>
                  <a:pt x="7435" y="5392"/>
                  <a:pt x="7461" y="5392"/>
                </a:cubicBezTo>
                <a:cubicBezTo>
                  <a:pt x="7461" y="5392"/>
                  <a:pt x="7461" y="5392"/>
                  <a:pt x="7461" y="5360"/>
                </a:cubicBezTo>
                <a:cubicBezTo>
                  <a:pt x="7416" y="5379"/>
                  <a:pt x="7371" y="5424"/>
                  <a:pt x="7351" y="5449"/>
                </a:cubicBezTo>
                <a:cubicBezTo>
                  <a:pt x="7351" y="5468"/>
                  <a:pt x="7338" y="5443"/>
                  <a:pt x="7338" y="5437"/>
                </a:cubicBezTo>
                <a:cubicBezTo>
                  <a:pt x="7332" y="5443"/>
                  <a:pt x="7326" y="5449"/>
                  <a:pt x="7306" y="5449"/>
                </a:cubicBezTo>
                <a:cubicBezTo>
                  <a:pt x="7300" y="5443"/>
                  <a:pt x="7345" y="5443"/>
                  <a:pt x="7332" y="5404"/>
                </a:cubicBezTo>
                <a:cubicBezTo>
                  <a:pt x="7326" y="5404"/>
                  <a:pt x="7293" y="5404"/>
                  <a:pt x="7287" y="5385"/>
                </a:cubicBezTo>
                <a:cubicBezTo>
                  <a:pt x="7293" y="5385"/>
                  <a:pt x="7358" y="5392"/>
                  <a:pt x="7338" y="5366"/>
                </a:cubicBezTo>
                <a:cubicBezTo>
                  <a:pt x="7319" y="5379"/>
                  <a:pt x="7351" y="5341"/>
                  <a:pt x="7345" y="5373"/>
                </a:cubicBezTo>
                <a:cubicBezTo>
                  <a:pt x="7365" y="5366"/>
                  <a:pt x="7371" y="5347"/>
                  <a:pt x="7371" y="5321"/>
                </a:cubicBezTo>
                <a:cubicBezTo>
                  <a:pt x="7390" y="5340"/>
                  <a:pt x="7403" y="5296"/>
                  <a:pt x="7416" y="5321"/>
                </a:cubicBezTo>
                <a:cubicBezTo>
                  <a:pt x="7423" y="5302"/>
                  <a:pt x="7410" y="5290"/>
                  <a:pt x="7436" y="5290"/>
                </a:cubicBezTo>
                <a:cubicBezTo>
                  <a:pt x="7436" y="5264"/>
                  <a:pt x="7416" y="5264"/>
                  <a:pt x="7410" y="5245"/>
                </a:cubicBezTo>
                <a:cubicBezTo>
                  <a:pt x="7402" y="5219"/>
                  <a:pt x="7428" y="5225"/>
                  <a:pt x="7422" y="5200"/>
                </a:cubicBezTo>
                <a:cubicBezTo>
                  <a:pt x="7403" y="5200"/>
                  <a:pt x="7397" y="5219"/>
                  <a:pt x="7371" y="5219"/>
                </a:cubicBezTo>
                <a:cubicBezTo>
                  <a:pt x="7371" y="5206"/>
                  <a:pt x="7383" y="5200"/>
                  <a:pt x="7383" y="5193"/>
                </a:cubicBezTo>
                <a:cubicBezTo>
                  <a:pt x="7351" y="5181"/>
                  <a:pt x="7332" y="5193"/>
                  <a:pt x="7306" y="5206"/>
                </a:cubicBezTo>
                <a:cubicBezTo>
                  <a:pt x="7293" y="5193"/>
                  <a:pt x="7320" y="5180"/>
                  <a:pt x="7326" y="5167"/>
                </a:cubicBezTo>
                <a:cubicBezTo>
                  <a:pt x="7301" y="5174"/>
                  <a:pt x="7293" y="5161"/>
                  <a:pt x="7281" y="5122"/>
                </a:cubicBezTo>
                <a:cubicBezTo>
                  <a:pt x="7236" y="5135"/>
                  <a:pt x="7216" y="5167"/>
                  <a:pt x="7203" y="5199"/>
                </a:cubicBezTo>
                <a:cubicBezTo>
                  <a:pt x="7191" y="5193"/>
                  <a:pt x="7184" y="5161"/>
                  <a:pt x="7165" y="5180"/>
                </a:cubicBezTo>
                <a:cubicBezTo>
                  <a:pt x="7184" y="5186"/>
                  <a:pt x="7196" y="5231"/>
                  <a:pt x="7216" y="5212"/>
                </a:cubicBezTo>
                <a:cubicBezTo>
                  <a:pt x="7229" y="5250"/>
                  <a:pt x="7152" y="5257"/>
                  <a:pt x="7132" y="5288"/>
                </a:cubicBezTo>
                <a:cubicBezTo>
                  <a:pt x="7120" y="5268"/>
                  <a:pt x="7094" y="5256"/>
                  <a:pt x="7087" y="5237"/>
                </a:cubicBezTo>
                <a:cubicBezTo>
                  <a:pt x="7061" y="5244"/>
                  <a:pt x="7094" y="5263"/>
                  <a:pt x="7068" y="5276"/>
                </a:cubicBezTo>
                <a:cubicBezTo>
                  <a:pt x="7061" y="5257"/>
                  <a:pt x="7061" y="5269"/>
                  <a:pt x="7048" y="5263"/>
                </a:cubicBezTo>
                <a:cubicBezTo>
                  <a:pt x="7041" y="5244"/>
                  <a:pt x="7061" y="5250"/>
                  <a:pt x="7061" y="5231"/>
                </a:cubicBezTo>
                <a:cubicBezTo>
                  <a:pt x="7054" y="5225"/>
                  <a:pt x="7054" y="5225"/>
                  <a:pt x="7054" y="5219"/>
                </a:cubicBezTo>
                <a:cubicBezTo>
                  <a:pt x="7022" y="5219"/>
                  <a:pt x="7003" y="5238"/>
                  <a:pt x="7015" y="5270"/>
                </a:cubicBezTo>
                <a:cubicBezTo>
                  <a:pt x="6990" y="5276"/>
                  <a:pt x="6990" y="5315"/>
                  <a:pt x="6970" y="5328"/>
                </a:cubicBezTo>
                <a:cubicBezTo>
                  <a:pt x="6958" y="5321"/>
                  <a:pt x="6990" y="5309"/>
                  <a:pt x="6970" y="5296"/>
                </a:cubicBezTo>
                <a:cubicBezTo>
                  <a:pt x="6964" y="5302"/>
                  <a:pt x="6958" y="5309"/>
                  <a:pt x="6958" y="5315"/>
                </a:cubicBezTo>
                <a:cubicBezTo>
                  <a:pt x="6938" y="5302"/>
                  <a:pt x="6964" y="5283"/>
                  <a:pt x="6964" y="5270"/>
                </a:cubicBezTo>
                <a:cubicBezTo>
                  <a:pt x="6945" y="5231"/>
                  <a:pt x="6880" y="5276"/>
                  <a:pt x="6848" y="5289"/>
                </a:cubicBezTo>
                <a:cubicBezTo>
                  <a:pt x="6855" y="5309"/>
                  <a:pt x="6868" y="5315"/>
                  <a:pt x="6868" y="5334"/>
                </a:cubicBezTo>
                <a:cubicBezTo>
                  <a:pt x="6888" y="5334"/>
                  <a:pt x="6888" y="5321"/>
                  <a:pt x="6894" y="5309"/>
                </a:cubicBezTo>
                <a:cubicBezTo>
                  <a:pt x="6900" y="5334"/>
                  <a:pt x="6926" y="5321"/>
                  <a:pt x="6933" y="5328"/>
                </a:cubicBezTo>
                <a:cubicBezTo>
                  <a:pt x="6939" y="5353"/>
                  <a:pt x="6894" y="5378"/>
                  <a:pt x="6888" y="5417"/>
                </a:cubicBezTo>
                <a:cubicBezTo>
                  <a:pt x="6900" y="5423"/>
                  <a:pt x="6946" y="5391"/>
                  <a:pt x="6926" y="5372"/>
                </a:cubicBezTo>
                <a:cubicBezTo>
                  <a:pt x="6926" y="5359"/>
                  <a:pt x="6959" y="5391"/>
                  <a:pt x="6965" y="5372"/>
                </a:cubicBezTo>
                <a:cubicBezTo>
                  <a:pt x="6971" y="5378"/>
                  <a:pt x="6933" y="5398"/>
                  <a:pt x="6959" y="5417"/>
                </a:cubicBezTo>
                <a:cubicBezTo>
                  <a:pt x="6881" y="5423"/>
                  <a:pt x="6824" y="5455"/>
                  <a:pt x="6765" y="5506"/>
                </a:cubicBezTo>
                <a:cubicBezTo>
                  <a:pt x="6765" y="5519"/>
                  <a:pt x="6771" y="5519"/>
                  <a:pt x="6771" y="5531"/>
                </a:cubicBezTo>
                <a:cubicBezTo>
                  <a:pt x="6739" y="5525"/>
                  <a:pt x="6733" y="5569"/>
                  <a:pt x="6713" y="5550"/>
                </a:cubicBezTo>
                <a:cubicBezTo>
                  <a:pt x="6719" y="5570"/>
                  <a:pt x="6719" y="5583"/>
                  <a:pt x="6713" y="5602"/>
                </a:cubicBezTo>
                <a:cubicBezTo>
                  <a:pt x="6707" y="5595"/>
                  <a:pt x="6707" y="5583"/>
                  <a:pt x="6707" y="5570"/>
                </a:cubicBezTo>
                <a:cubicBezTo>
                  <a:pt x="6700" y="5576"/>
                  <a:pt x="6693" y="5576"/>
                  <a:pt x="6687" y="5576"/>
                </a:cubicBezTo>
                <a:cubicBezTo>
                  <a:pt x="6661" y="5602"/>
                  <a:pt x="6681" y="5621"/>
                  <a:pt x="6693" y="5659"/>
                </a:cubicBezTo>
                <a:cubicBezTo>
                  <a:pt x="6738" y="5653"/>
                  <a:pt x="6732" y="5595"/>
                  <a:pt x="6771" y="5583"/>
                </a:cubicBezTo>
                <a:cubicBezTo>
                  <a:pt x="6771" y="5621"/>
                  <a:pt x="6764" y="5647"/>
                  <a:pt x="6726" y="5659"/>
                </a:cubicBezTo>
                <a:cubicBezTo>
                  <a:pt x="6726" y="5672"/>
                  <a:pt x="6752" y="5678"/>
                  <a:pt x="6752" y="5666"/>
                </a:cubicBezTo>
                <a:cubicBezTo>
                  <a:pt x="6752" y="5685"/>
                  <a:pt x="6758" y="5704"/>
                  <a:pt x="6764" y="5730"/>
                </a:cubicBezTo>
                <a:cubicBezTo>
                  <a:pt x="6784" y="5723"/>
                  <a:pt x="6790" y="5685"/>
                  <a:pt x="6823" y="5704"/>
                </a:cubicBezTo>
                <a:cubicBezTo>
                  <a:pt x="6816" y="5717"/>
                  <a:pt x="6829" y="5723"/>
                  <a:pt x="6829" y="5736"/>
                </a:cubicBezTo>
                <a:cubicBezTo>
                  <a:pt x="6804" y="5723"/>
                  <a:pt x="6798" y="5723"/>
                  <a:pt x="6778" y="5742"/>
                </a:cubicBezTo>
                <a:cubicBezTo>
                  <a:pt x="6784" y="5755"/>
                  <a:pt x="6784" y="5761"/>
                  <a:pt x="6790" y="5767"/>
                </a:cubicBezTo>
                <a:cubicBezTo>
                  <a:pt x="6771" y="5780"/>
                  <a:pt x="6752" y="5761"/>
                  <a:pt x="6732" y="5761"/>
                </a:cubicBezTo>
                <a:cubicBezTo>
                  <a:pt x="6739" y="5729"/>
                  <a:pt x="6739" y="5754"/>
                  <a:pt x="6752" y="5722"/>
                </a:cubicBezTo>
                <a:cubicBezTo>
                  <a:pt x="6752" y="5716"/>
                  <a:pt x="6732" y="5722"/>
                  <a:pt x="6732" y="5710"/>
                </a:cubicBezTo>
                <a:cubicBezTo>
                  <a:pt x="6726" y="5716"/>
                  <a:pt x="6726" y="5729"/>
                  <a:pt x="6719" y="5741"/>
                </a:cubicBezTo>
                <a:cubicBezTo>
                  <a:pt x="6707" y="5728"/>
                  <a:pt x="6726" y="5715"/>
                  <a:pt x="6719" y="5696"/>
                </a:cubicBezTo>
                <a:cubicBezTo>
                  <a:pt x="6707" y="5696"/>
                  <a:pt x="6687" y="5696"/>
                  <a:pt x="6687" y="5709"/>
                </a:cubicBezTo>
                <a:cubicBezTo>
                  <a:pt x="6687" y="5703"/>
                  <a:pt x="6674" y="5671"/>
                  <a:pt x="6642" y="5677"/>
                </a:cubicBezTo>
                <a:cubicBezTo>
                  <a:pt x="6642" y="5665"/>
                  <a:pt x="6648" y="5652"/>
                  <a:pt x="6668" y="5659"/>
                </a:cubicBezTo>
                <a:cubicBezTo>
                  <a:pt x="6648" y="5639"/>
                  <a:pt x="6668" y="5620"/>
                  <a:pt x="6642" y="5620"/>
                </a:cubicBezTo>
                <a:cubicBezTo>
                  <a:pt x="6636" y="5601"/>
                  <a:pt x="6655" y="5607"/>
                  <a:pt x="6662" y="5607"/>
                </a:cubicBezTo>
                <a:cubicBezTo>
                  <a:pt x="6668" y="5581"/>
                  <a:pt x="6642" y="5581"/>
                  <a:pt x="6642" y="5556"/>
                </a:cubicBezTo>
                <a:cubicBezTo>
                  <a:pt x="6655" y="5537"/>
                  <a:pt x="6693" y="5537"/>
                  <a:pt x="6687" y="5498"/>
                </a:cubicBezTo>
                <a:cubicBezTo>
                  <a:pt x="6610" y="5486"/>
                  <a:pt x="6591" y="5595"/>
                  <a:pt x="6532" y="5601"/>
                </a:cubicBezTo>
                <a:cubicBezTo>
                  <a:pt x="6532" y="5626"/>
                  <a:pt x="6525" y="5652"/>
                  <a:pt x="6545" y="5665"/>
                </a:cubicBezTo>
                <a:cubicBezTo>
                  <a:pt x="6545" y="5685"/>
                  <a:pt x="6526" y="5685"/>
                  <a:pt x="6532" y="5704"/>
                </a:cubicBezTo>
                <a:cubicBezTo>
                  <a:pt x="6494" y="5704"/>
                  <a:pt x="6494" y="5736"/>
                  <a:pt x="6467" y="5742"/>
                </a:cubicBezTo>
                <a:cubicBezTo>
                  <a:pt x="6474" y="5767"/>
                  <a:pt x="6493" y="5774"/>
                  <a:pt x="6519" y="5767"/>
                </a:cubicBezTo>
                <a:cubicBezTo>
                  <a:pt x="6525" y="5800"/>
                  <a:pt x="6499" y="5825"/>
                  <a:pt x="6460" y="5831"/>
                </a:cubicBezTo>
                <a:cubicBezTo>
                  <a:pt x="6447" y="5818"/>
                  <a:pt x="6473" y="5812"/>
                  <a:pt x="6473" y="5786"/>
                </a:cubicBezTo>
                <a:cubicBezTo>
                  <a:pt x="6467" y="5780"/>
                  <a:pt x="6453" y="5780"/>
                  <a:pt x="6441" y="5780"/>
                </a:cubicBezTo>
                <a:cubicBezTo>
                  <a:pt x="6447" y="5767"/>
                  <a:pt x="6467" y="5774"/>
                  <a:pt x="6467" y="5761"/>
                </a:cubicBezTo>
                <a:cubicBezTo>
                  <a:pt x="6441" y="5774"/>
                  <a:pt x="6415" y="5774"/>
                  <a:pt x="6389" y="5761"/>
                </a:cubicBezTo>
                <a:cubicBezTo>
                  <a:pt x="6389" y="5755"/>
                  <a:pt x="6402" y="5749"/>
                  <a:pt x="6402" y="5742"/>
                </a:cubicBezTo>
                <a:cubicBezTo>
                  <a:pt x="6389" y="5736"/>
                  <a:pt x="6383" y="5711"/>
                  <a:pt x="6357" y="5717"/>
                </a:cubicBezTo>
                <a:cubicBezTo>
                  <a:pt x="6351" y="5781"/>
                  <a:pt x="6253" y="5812"/>
                  <a:pt x="6286" y="5876"/>
                </a:cubicBezTo>
                <a:cubicBezTo>
                  <a:pt x="6267" y="5902"/>
                  <a:pt x="6261" y="5864"/>
                  <a:pt x="6241" y="5870"/>
                </a:cubicBezTo>
                <a:cubicBezTo>
                  <a:pt x="6215" y="5876"/>
                  <a:pt x="6208" y="5895"/>
                  <a:pt x="6182" y="5902"/>
                </a:cubicBezTo>
                <a:cubicBezTo>
                  <a:pt x="6176" y="5921"/>
                  <a:pt x="6195" y="5921"/>
                  <a:pt x="6189" y="5940"/>
                </a:cubicBezTo>
                <a:cubicBezTo>
                  <a:pt x="6156" y="5915"/>
                  <a:pt x="6137" y="5934"/>
                  <a:pt x="6105" y="5928"/>
                </a:cubicBezTo>
                <a:cubicBezTo>
                  <a:pt x="6073" y="5953"/>
                  <a:pt x="6047" y="5992"/>
                  <a:pt x="6002" y="5998"/>
                </a:cubicBezTo>
                <a:cubicBezTo>
                  <a:pt x="5982" y="6018"/>
                  <a:pt x="5969" y="6062"/>
                  <a:pt x="5930" y="6043"/>
                </a:cubicBezTo>
                <a:cubicBezTo>
                  <a:pt x="5930" y="6030"/>
                  <a:pt x="5943" y="6037"/>
                  <a:pt x="5943" y="6024"/>
                </a:cubicBezTo>
                <a:cubicBezTo>
                  <a:pt x="5937" y="6011"/>
                  <a:pt x="5937" y="5999"/>
                  <a:pt x="5917" y="6005"/>
                </a:cubicBezTo>
                <a:cubicBezTo>
                  <a:pt x="5897" y="6011"/>
                  <a:pt x="5897" y="6038"/>
                  <a:pt x="5897" y="6063"/>
                </a:cubicBezTo>
                <a:cubicBezTo>
                  <a:pt x="5890" y="6063"/>
                  <a:pt x="5878" y="6063"/>
                  <a:pt x="5878" y="6069"/>
                </a:cubicBezTo>
                <a:cubicBezTo>
                  <a:pt x="5858" y="6063"/>
                  <a:pt x="5884" y="6056"/>
                  <a:pt x="5890" y="6050"/>
                </a:cubicBezTo>
                <a:cubicBezTo>
                  <a:pt x="5878" y="6050"/>
                  <a:pt x="5864" y="6025"/>
                  <a:pt x="5852" y="6038"/>
                </a:cubicBezTo>
                <a:cubicBezTo>
                  <a:pt x="5832" y="6044"/>
                  <a:pt x="5858" y="6050"/>
                  <a:pt x="5852" y="6063"/>
                </a:cubicBezTo>
                <a:cubicBezTo>
                  <a:pt x="5799" y="6069"/>
                  <a:pt x="5787" y="6108"/>
                  <a:pt x="5748" y="6120"/>
                </a:cubicBezTo>
                <a:cubicBezTo>
                  <a:pt x="5748" y="6108"/>
                  <a:pt x="5748" y="6089"/>
                  <a:pt x="5728" y="6095"/>
                </a:cubicBezTo>
                <a:cubicBezTo>
                  <a:pt x="5728" y="6146"/>
                  <a:pt x="5638" y="6159"/>
                  <a:pt x="5592" y="6159"/>
                </a:cubicBezTo>
                <a:cubicBezTo>
                  <a:pt x="5592" y="6134"/>
                  <a:pt x="5612" y="6165"/>
                  <a:pt x="5612" y="6140"/>
                </a:cubicBezTo>
                <a:cubicBezTo>
                  <a:pt x="5592" y="6134"/>
                  <a:pt x="5554" y="6147"/>
                  <a:pt x="5554" y="6179"/>
                </a:cubicBezTo>
                <a:cubicBezTo>
                  <a:pt x="5509" y="6179"/>
                  <a:pt x="5457" y="6173"/>
                  <a:pt x="5470" y="6204"/>
                </a:cubicBezTo>
                <a:cubicBezTo>
                  <a:pt x="5457" y="6204"/>
                  <a:pt x="5450" y="6210"/>
                  <a:pt x="5438" y="6210"/>
                </a:cubicBezTo>
                <a:cubicBezTo>
                  <a:pt x="5412" y="6268"/>
                  <a:pt x="5309" y="6312"/>
                  <a:pt x="5251" y="6300"/>
                </a:cubicBezTo>
                <a:cubicBezTo>
                  <a:pt x="5244" y="6312"/>
                  <a:pt x="5244" y="6338"/>
                  <a:pt x="5244" y="6357"/>
                </a:cubicBezTo>
                <a:cubicBezTo>
                  <a:pt x="5264" y="6345"/>
                  <a:pt x="5283" y="6338"/>
                  <a:pt x="5303" y="6332"/>
                </a:cubicBezTo>
                <a:cubicBezTo>
                  <a:pt x="5296" y="6358"/>
                  <a:pt x="5251" y="6371"/>
                  <a:pt x="5199" y="6377"/>
                </a:cubicBezTo>
                <a:cubicBezTo>
                  <a:pt x="5231" y="6345"/>
                  <a:pt x="5173" y="6377"/>
                  <a:pt x="5179" y="6338"/>
                </a:cubicBezTo>
                <a:cubicBezTo>
                  <a:pt x="5127" y="6345"/>
                  <a:pt x="5102" y="6377"/>
                  <a:pt x="5076" y="6409"/>
                </a:cubicBezTo>
                <a:cubicBezTo>
                  <a:pt x="5056" y="6402"/>
                  <a:pt x="5089" y="6390"/>
                  <a:pt x="5082" y="6377"/>
                </a:cubicBezTo>
                <a:cubicBezTo>
                  <a:pt x="5044" y="6383"/>
                  <a:pt x="5044" y="6422"/>
                  <a:pt x="5011" y="6441"/>
                </a:cubicBezTo>
                <a:cubicBezTo>
                  <a:pt x="4999" y="6416"/>
                  <a:pt x="4934" y="6448"/>
                  <a:pt x="4928" y="6409"/>
                </a:cubicBezTo>
                <a:cubicBezTo>
                  <a:pt x="4863" y="6428"/>
                  <a:pt x="4812" y="6467"/>
                  <a:pt x="4753" y="6486"/>
                </a:cubicBezTo>
                <a:cubicBezTo>
                  <a:pt x="4773" y="6518"/>
                  <a:pt x="4805" y="6466"/>
                  <a:pt x="4818" y="6505"/>
                </a:cubicBezTo>
                <a:cubicBezTo>
                  <a:pt x="4818" y="6485"/>
                  <a:pt x="4863" y="6473"/>
                  <a:pt x="4889" y="6460"/>
                </a:cubicBezTo>
                <a:cubicBezTo>
                  <a:pt x="4895" y="6479"/>
                  <a:pt x="4876" y="6485"/>
                  <a:pt x="4889" y="6485"/>
                </a:cubicBezTo>
                <a:cubicBezTo>
                  <a:pt x="4843" y="6504"/>
                  <a:pt x="4811" y="6537"/>
                  <a:pt x="4759" y="6543"/>
                </a:cubicBezTo>
                <a:cubicBezTo>
                  <a:pt x="4759" y="6543"/>
                  <a:pt x="4759" y="6543"/>
                  <a:pt x="4759" y="6568"/>
                </a:cubicBezTo>
                <a:cubicBezTo>
                  <a:pt x="4785" y="6568"/>
                  <a:pt x="4804" y="6562"/>
                  <a:pt x="4798" y="6537"/>
                </a:cubicBezTo>
                <a:cubicBezTo>
                  <a:pt x="4817" y="6543"/>
                  <a:pt x="4824" y="6549"/>
                  <a:pt x="4837" y="6549"/>
                </a:cubicBezTo>
                <a:cubicBezTo>
                  <a:pt x="4947" y="6499"/>
                  <a:pt x="5056" y="6447"/>
                  <a:pt x="5172" y="6396"/>
                </a:cubicBezTo>
                <a:cubicBezTo>
                  <a:pt x="5186" y="6402"/>
                  <a:pt x="5192" y="6409"/>
                  <a:pt x="5198" y="6409"/>
                </a:cubicBezTo>
                <a:cubicBezTo>
                  <a:pt x="5237" y="6389"/>
                  <a:pt x="5270" y="6370"/>
                  <a:pt x="5308" y="6357"/>
                </a:cubicBezTo>
                <a:cubicBezTo>
                  <a:pt x="5289" y="6415"/>
                  <a:pt x="5218" y="6428"/>
                  <a:pt x="5153" y="6440"/>
                </a:cubicBezTo>
                <a:cubicBezTo>
                  <a:pt x="5160" y="6472"/>
                  <a:pt x="5186" y="6484"/>
                  <a:pt x="5186" y="6529"/>
                </a:cubicBezTo>
                <a:cubicBezTo>
                  <a:pt x="5199" y="6510"/>
                  <a:pt x="5225" y="6504"/>
                  <a:pt x="5251" y="6498"/>
                </a:cubicBezTo>
                <a:cubicBezTo>
                  <a:pt x="5251" y="6510"/>
                  <a:pt x="5257" y="6510"/>
                  <a:pt x="5263" y="6517"/>
                </a:cubicBezTo>
                <a:cubicBezTo>
                  <a:pt x="5244" y="6543"/>
                  <a:pt x="5218" y="6562"/>
                  <a:pt x="5186" y="6574"/>
                </a:cubicBezTo>
                <a:cubicBezTo>
                  <a:pt x="5206" y="6581"/>
                  <a:pt x="5192" y="6600"/>
                  <a:pt x="5186" y="6619"/>
                </a:cubicBezTo>
                <a:cubicBezTo>
                  <a:pt x="5212" y="6638"/>
                  <a:pt x="5283" y="6574"/>
                  <a:pt x="5296" y="6632"/>
                </a:cubicBezTo>
                <a:cubicBezTo>
                  <a:pt x="5251" y="6651"/>
                  <a:pt x="5212" y="6600"/>
                  <a:pt x="5225" y="6664"/>
                </a:cubicBezTo>
                <a:cubicBezTo>
                  <a:pt x="5186" y="6689"/>
                  <a:pt x="5121" y="6683"/>
                  <a:pt x="5095" y="6740"/>
                </a:cubicBezTo>
                <a:cubicBezTo>
                  <a:pt x="5075" y="6747"/>
                  <a:pt x="5063" y="6753"/>
                  <a:pt x="5037" y="6747"/>
                </a:cubicBezTo>
                <a:cubicBezTo>
                  <a:pt x="5029" y="6721"/>
                  <a:pt x="5037" y="6690"/>
                  <a:pt x="5049" y="6651"/>
                </a:cubicBezTo>
                <a:cubicBezTo>
                  <a:pt x="4881" y="6670"/>
                  <a:pt x="4759" y="6779"/>
                  <a:pt x="4584" y="6804"/>
                </a:cubicBezTo>
                <a:cubicBezTo>
                  <a:pt x="4564" y="6836"/>
                  <a:pt x="4533" y="6849"/>
                  <a:pt x="4513" y="6874"/>
                </a:cubicBezTo>
                <a:cubicBezTo>
                  <a:pt x="4513" y="6887"/>
                  <a:pt x="4520" y="6893"/>
                  <a:pt x="4533" y="6893"/>
                </a:cubicBezTo>
                <a:lnTo>
                  <a:pt x="4539" y="6893"/>
                </a:lnTo>
                <a:cubicBezTo>
                  <a:pt x="4533" y="6893"/>
                  <a:pt x="4533" y="6900"/>
                  <a:pt x="4533" y="6906"/>
                </a:cubicBezTo>
                <a:cubicBezTo>
                  <a:pt x="4494" y="6893"/>
                  <a:pt x="4488" y="6945"/>
                  <a:pt x="4449" y="6945"/>
                </a:cubicBezTo>
                <a:cubicBezTo>
                  <a:pt x="4449" y="6965"/>
                  <a:pt x="4443" y="6977"/>
                  <a:pt x="4436" y="6990"/>
                </a:cubicBezTo>
                <a:cubicBezTo>
                  <a:pt x="4424" y="6990"/>
                  <a:pt x="4404" y="6977"/>
                  <a:pt x="4398" y="6990"/>
                </a:cubicBezTo>
                <a:cubicBezTo>
                  <a:pt x="4385" y="6990"/>
                  <a:pt x="4398" y="6971"/>
                  <a:pt x="4398" y="6965"/>
                </a:cubicBezTo>
                <a:cubicBezTo>
                  <a:pt x="4307" y="6920"/>
                  <a:pt x="4262" y="7028"/>
                  <a:pt x="4146" y="7010"/>
                </a:cubicBezTo>
                <a:cubicBezTo>
                  <a:pt x="4178" y="6990"/>
                  <a:pt x="4223" y="6983"/>
                  <a:pt x="4262" y="6965"/>
                </a:cubicBezTo>
                <a:cubicBezTo>
                  <a:pt x="4262" y="6958"/>
                  <a:pt x="4249" y="6958"/>
                  <a:pt x="4249" y="6952"/>
                </a:cubicBezTo>
                <a:cubicBezTo>
                  <a:pt x="4288" y="6965"/>
                  <a:pt x="4340" y="6946"/>
                  <a:pt x="4353" y="6901"/>
                </a:cubicBezTo>
                <a:cubicBezTo>
                  <a:pt x="4301" y="6901"/>
                  <a:pt x="4243" y="6933"/>
                  <a:pt x="4172" y="6946"/>
                </a:cubicBezTo>
                <a:cubicBezTo>
                  <a:pt x="4275" y="6888"/>
                  <a:pt x="4399" y="6856"/>
                  <a:pt x="4521" y="6811"/>
                </a:cubicBezTo>
                <a:cubicBezTo>
                  <a:pt x="4528" y="6811"/>
                  <a:pt x="4528" y="6818"/>
                  <a:pt x="4541" y="6818"/>
                </a:cubicBezTo>
                <a:cubicBezTo>
                  <a:pt x="4682" y="6728"/>
                  <a:pt x="4870" y="6677"/>
                  <a:pt x="5025" y="6600"/>
                </a:cubicBezTo>
                <a:cubicBezTo>
                  <a:pt x="5044" y="6524"/>
                  <a:pt x="5128" y="6550"/>
                  <a:pt x="5173" y="6505"/>
                </a:cubicBezTo>
                <a:cubicBezTo>
                  <a:pt x="5173" y="6492"/>
                  <a:pt x="5147" y="6499"/>
                  <a:pt x="5153" y="6473"/>
                </a:cubicBezTo>
                <a:cubicBezTo>
                  <a:pt x="5127" y="6492"/>
                  <a:pt x="5095" y="6473"/>
                  <a:pt x="5063" y="6480"/>
                </a:cubicBezTo>
                <a:cubicBezTo>
                  <a:pt x="4992" y="6544"/>
                  <a:pt x="4882" y="6563"/>
                  <a:pt x="4798" y="6608"/>
                </a:cubicBezTo>
                <a:cubicBezTo>
                  <a:pt x="4785" y="6601"/>
                  <a:pt x="4798" y="6601"/>
                  <a:pt x="4798" y="6589"/>
                </a:cubicBezTo>
                <a:cubicBezTo>
                  <a:pt x="4779" y="6589"/>
                  <a:pt x="4766" y="6601"/>
                  <a:pt x="4753" y="6589"/>
                </a:cubicBezTo>
                <a:cubicBezTo>
                  <a:pt x="4740" y="6575"/>
                  <a:pt x="4759" y="6569"/>
                  <a:pt x="4753" y="6544"/>
                </a:cubicBezTo>
                <a:cubicBezTo>
                  <a:pt x="4714" y="6570"/>
                  <a:pt x="4669" y="6601"/>
                  <a:pt x="4617" y="6589"/>
                </a:cubicBezTo>
                <a:cubicBezTo>
                  <a:pt x="4604" y="6596"/>
                  <a:pt x="4604" y="6615"/>
                  <a:pt x="4591" y="6627"/>
                </a:cubicBezTo>
                <a:cubicBezTo>
                  <a:pt x="4494" y="6653"/>
                  <a:pt x="4417" y="6685"/>
                  <a:pt x="4346" y="6730"/>
                </a:cubicBezTo>
                <a:cubicBezTo>
                  <a:pt x="4410" y="6775"/>
                  <a:pt x="4481" y="6711"/>
                  <a:pt x="4533" y="6724"/>
                </a:cubicBezTo>
                <a:cubicBezTo>
                  <a:pt x="4520" y="6749"/>
                  <a:pt x="4488" y="6755"/>
                  <a:pt x="4449" y="6755"/>
                </a:cubicBezTo>
                <a:cubicBezTo>
                  <a:pt x="4378" y="6793"/>
                  <a:pt x="4301" y="6832"/>
                  <a:pt x="4203" y="6851"/>
                </a:cubicBezTo>
                <a:cubicBezTo>
                  <a:pt x="4203" y="6838"/>
                  <a:pt x="4216" y="6838"/>
                  <a:pt x="4210" y="6819"/>
                </a:cubicBezTo>
                <a:cubicBezTo>
                  <a:pt x="4126" y="6819"/>
                  <a:pt x="4132" y="6908"/>
                  <a:pt x="4055" y="6908"/>
                </a:cubicBezTo>
                <a:cubicBezTo>
                  <a:pt x="4016" y="6877"/>
                  <a:pt x="3932" y="6852"/>
                  <a:pt x="3887" y="6877"/>
                </a:cubicBezTo>
                <a:cubicBezTo>
                  <a:pt x="3751" y="6877"/>
                  <a:pt x="3686" y="6934"/>
                  <a:pt x="3570" y="6972"/>
                </a:cubicBezTo>
                <a:cubicBezTo>
                  <a:pt x="3570" y="7010"/>
                  <a:pt x="3518" y="7043"/>
                  <a:pt x="3473" y="7049"/>
                </a:cubicBezTo>
                <a:cubicBezTo>
                  <a:pt x="3473" y="7030"/>
                  <a:pt x="3499" y="7036"/>
                  <a:pt x="3499" y="7024"/>
                </a:cubicBezTo>
                <a:cubicBezTo>
                  <a:pt x="3499" y="6992"/>
                  <a:pt x="3447" y="7011"/>
                  <a:pt x="3434" y="6992"/>
                </a:cubicBezTo>
                <a:cubicBezTo>
                  <a:pt x="3441" y="6967"/>
                  <a:pt x="3479" y="7006"/>
                  <a:pt x="3486" y="6967"/>
                </a:cubicBezTo>
                <a:cubicBezTo>
                  <a:pt x="3427" y="6941"/>
                  <a:pt x="3350" y="6992"/>
                  <a:pt x="3285" y="6992"/>
                </a:cubicBezTo>
                <a:cubicBezTo>
                  <a:pt x="3317" y="6941"/>
                  <a:pt x="3420" y="6953"/>
                  <a:pt x="3479" y="6928"/>
                </a:cubicBezTo>
                <a:cubicBezTo>
                  <a:pt x="3479" y="6916"/>
                  <a:pt x="3452" y="6928"/>
                  <a:pt x="3446" y="6922"/>
                </a:cubicBezTo>
                <a:cubicBezTo>
                  <a:pt x="3465" y="6909"/>
                  <a:pt x="3446" y="6890"/>
                  <a:pt x="3420" y="6890"/>
                </a:cubicBezTo>
                <a:cubicBezTo>
                  <a:pt x="3427" y="6871"/>
                  <a:pt x="3434" y="6858"/>
                  <a:pt x="3440" y="6845"/>
                </a:cubicBezTo>
                <a:cubicBezTo>
                  <a:pt x="3446" y="6871"/>
                  <a:pt x="3498" y="6852"/>
                  <a:pt x="3479" y="6871"/>
                </a:cubicBezTo>
                <a:cubicBezTo>
                  <a:pt x="3498" y="6871"/>
                  <a:pt x="3486" y="6852"/>
                  <a:pt x="3498" y="6845"/>
                </a:cubicBezTo>
                <a:cubicBezTo>
                  <a:pt x="3518" y="6852"/>
                  <a:pt x="3505" y="6858"/>
                  <a:pt x="3498" y="6871"/>
                </a:cubicBezTo>
                <a:cubicBezTo>
                  <a:pt x="3498" y="6896"/>
                  <a:pt x="3531" y="6858"/>
                  <a:pt x="3524" y="6889"/>
                </a:cubicBezTo>
                <a:cubicBezTo>
                  <a:pt x="3544" y="6889"/>
                  <a:pt x="3544" y="6863"/>
                  <a:pt x="3544" y="6838"/>
                </a:cubicBezTo>
                <a:cubicBezTo>
                  <a:pt x="3564" y="6832"/>
                  <a:pt x="3564" y="6844"/>
                  <a:pt x="3576" y="6844"/>
                </a:cubicBezTo>
                <a:cubicBezTo>
                  <a:pt x="3576" y="6819"/>
                  <a:pt x="3551" y="6819"/>
                  <a:pt x="3531" y="6813"/>
                </a:cubicBezTo>
                <a:cubicBezTo>
                  <a:pt x="3519" y="6813"/>
                  <a:pt x="3538" y="6844"/>
                  <a:pt x="3525" y="6838"/>
                </a:cubicBezTo>
                <a:cubicBezTo>
                  <a:pt x="3493" y="6838"/>
                  <a:pt x="3525" y="6826"/>
                  <a:pt x="3525" y="6807"/>
                </a:cubicBezTo>
                <a:cubicBezTo>
                  <a:pt x="3493" y="6807"/>
                  <a:pt x="3505" y="6820"/>
                  <a:pt x="3499" y="6845"/>
                </a:cubicBezTo>
                <a:cubicBezTo>
                  <a:pt x="3474" y="6845"/>
                  <a:pt x="3474" y="6814"/>
                  <a:pt x="3448" y="6814"/>
                </a:cubicBezTo>
                <a:cubicBezTo>
                  <a:pt x="3448" y="6776"/>
                  <a:pt x="3441" y="6763"/>
                  <a:pt x="3448" y="6724"/>
                </a:cubicBezTo>
                <a:cubicBezTo>
                  <a:pt x="3473" y="6743"/>
                  <a:pt x="3479" y="6718"/>
                  <a:pt x="3499" y="6724"/>
                </a:cubicBezTo>
                <a:cubicBezTo>
                  <a:pt x="3493" y="6673"/>
                  <a:pt x="3428" y="6654"/>
                  <a:pt x="3428" y="6616"/>
                </a:cubicBezTo>
                <a:cubicBezTo>
                  <a:pt x="3409" y="6622"/>
                  <a:pt x="3363" y="6661"/>
                  <a:pt x="3389" y="6673"/>
                </a:cubicBezTo>
                <a:cubicBezTo>
                  <a:pt x="3377" y="6666"/>
                  <a:pt x="3312" y="6660"/>
                  <a:pt x="3312" y="6705"/>
                </a:cubicBezTo>
                <a:cubicBezTo>
                  <a:pt x="3287" y="6711"/>
                  <a:pt x="3280" y="6692"/>
                  <a:pt x="3261" y="6692"/>
                </a:cubicBezTo>
                <a:cubicBezTo>
                  <a:pt x="3228" y="6717"/>
                  <a:pt x="3190" y="6794"/>
                  <a:pt x="3144" y="6769"/>
                </a:cubicBezTo>
                <a:cubicBezTo>
                  <a:pt x="3048" y="6833"/>
                  <a:pt x="2919" y="6871"/>
                  <a:pt x="2848" y="6961"/>
                </a:cubicBezTo>
                <a:cubicBezTo>
                  <a:pt x="2815" y="6980"/>
                  <a:pt x="2803" y="7012"/>
                  <a:pt x="2770" y="7025"/>
                </a:cubicBezTo>
                <a:cubicBezTo>
                  <a:pt x="2744" y="7018"/>
                  <a:pt x="2719" y="7012"/>
                  <a:pt x="2693" y="7006"/>
                </a:cubicBezTo>
                <a:cubicBezTo>
                  <a:pt x="2705" y="6987"/>
                  <a:pt x="2686" y="6961"/>
                  <a:pt x="2699" y="6935"/>
                </a:cubicBezTo>
                <a:cubicBezTo>
                  <a:pt x="2660" y="6916"/>
                  <a:pt x="2634" y="6884"/>
                  <a:pt x="2602" y="6859"/>
                </a:cubicBezTo>
                <a:cubicBezTo>
                  <a:pt x="2596" y="6782"/>
                  <a:pt x="2506" y="6795"/>
                  <a:pt x="2447" y="6776"/>
                </a:cubicBezTo>
                <a:cubicBezTo>
                  <a:pt x="2480" y="6687"/>
                  <a:pt x="2493" y="6610"/>
                  <a:pt x="2577" y="6559"/>
                </a:cubicBezTo>
                <a:cubicBezTo>
                  <a:pt x="2564" y="6539"/>
                  <a:pt x="2551" y="6507"/>
                  <a:pt x="2525" y="6520"/>
                </a:cubicBezTo>
                <a:cubicBezTo>
                  <a:pt x="2512" y="6500"/>
                  <a:pt x="2518" y="6494"/>
                  <a:pt x="2506" y="6475"/>
                </a:cubicBezTo>
                <a:cubicBezTo>
                  <a:pt x="2480" y="6475"/>
                  <a:pt x="2473" y="6488"/>
                  <a:pt x="2447" y="6488"/>
                </a:cubicBezTo>
                <a:cubicBezTo>
                  <a:pt x="2447" y="6475"/>
                  <a:pt x="2467" y="6481"/>
                  <a:pt x="2467" y="6469"/>
                </a:cubicBezTo>
                <a:cubicBezTo>
                  <a:pt x="2461" y="6450"/>
                  <a:pt x="2454" y="6469"/>
                  <a:pt x="2435" y="6462"/>
                </a:cubicBezTo>
                <a:cubicBezTo>
                  <a:pt x="2427" y="6450"/>
                  <a:pt x="2447" y="6456"/>
                  <a:pt x="2447" y="6443"/>
                </a:cubicBezTo>
                <a:cubicBezTo>
                  <a:pt x="2427" y="6418"/>
                  <a:pt x="2389" y="6399"/>
                  <a:pt x="2356" y="6418"/>
                </a:cubicBezTo>
                <a:cubicBezTo>
                  <a:pt x="2350" y="6392"/>
                  <a:pt x="2304" y="6386"/>
                  <a:pt x="2259" y="6379"/>
                </a:cubicBezTo>
                <a:cubicBezTo>
                  <a:pt x="2273" y="6366"/>
                  <a:pt x="2259" y="6341"/>
                  <a:pt x="2247" y="6341"/>
                </a:cubicBezTo>
                <a:cubicBezTo>
                  <a:pt x="2247" y="6321"/>
                  <a:pt x="2266" y="6321"/>
                  <a:pt x="2259" y="6296"/>
                </a:cubicBezTo>
                <a:cubicBezTo>
                  <a:pt x="2233" y="6282"/>
                  <a:pt x="2214" y="6257"/>
                  <a:pt x="2188" y="6251"/>
                </a:cubicBezTo>
                <a:cubicBezTo>
                  <a:pt x="2208" y="6161"/>
                  <a:pt x="2124" y="6174"/>
                  <a:pt x="2104" y="6219"/>
                </a:cubicBezTo>
                <a:cubicBezTo>
                  <a:pt x="2112" y="6233"/>
                  <a:pt x="2112" y="6251"/>
                  <a:pt x="2124" y="6258"/>
                </a:cubicBezTo>
                <a:cubicBezTo>
                  <a:pt x="2118" y="6277"/>
                  <a:pt x="2112" y="6290"/>
                  <a:pt x="2118" y="6315"/>
                </a:cubicBezTo>
                <a:cubicBezTo>
                  <a:pt x="2092" y="6367"/>
                  <a:pt x="2034" y="6386"/>
                  <a:pt x="2014" y="6443"/>
                </a:cubicBezTo>
                <a:cubicBezTo>
                  <a:pt x="1969" y="6443"/>
                  <a:pt x="1917" y="6443"/>
                  <a:pt x="1879" y="6443"/>
                </a:cubicBezTo>
                <a:cubicBezTo>
                  <a:pt x="1846" y="6476"/>
                  <a:pt x="1800" y="6495"/>
                  <a:pt x="1788" y="6546"/>
                </a:cubicBezTo>
                <a:cubicBezTo>
                  <a:pt x="1788" y="6565"/>
                  <a:pt x="1794" y="6565"/>
                  <a:pt x="1814" y="6565"/>
                </a:cubicBezTo>
                <a:cubicBezTo>
                  <a:pt x="1768" y="6635"/>
                  <a:pt x="1672" y="6610"/>
                  <a:pt x="1607" y="6629"/>
                </a:cubicBezTo>
                <a:cubicBezTo>
                  <a:pt x="1601" y="6610"/>
                  <a:pt x="1627" y="6616"/>
                  <a:pt x="1627" y="6597"/>
                </a:cubicBezTo>
                <a:cubicBezTo>
                  <a:pt x="1594" y="6604"/>
                  <a:pt x="1575" y="6610"/>
                  <a:pt x="1556" y="6623"/>
                </a:cubicBezTo>
                <a:cubicBezTo>
                  <a:pt x="1537" y="6609"/>
                  <a:pt x="1556" y="6578"/>
                  <a:pt x="1517" y="6578"/>
                </a:cubicBezTo>
                <a:cubicBezTo>
                  <a:pt x="1569" y="6514"/>
                  <a:pt x="1659" y="6495"/>
                  <a:pt x="1718" y="6443"/>
                </a:cubicBezTo>
                <a:cubicBezTo>
                  <a:pt x="1744" y="6476"/>
                  <a:pt x="1802" y="6456"/>
                  <a:pt x="1815" y="6431"/>
                </a:cubicBezTo>
                <a:cubicBezTo>
                  <a:pt x="1815" y="6412"/>
                  <a:pt x="1796" y="6418"/>
                  <a:pt x="1776" y="6418"/>
                </a:cubicBezTo>
                <a:cubicBezTo>
                  <a:pt x="1782" y="6392"/>
                  <a:pt x="1808" y="6386"/>
                  <a:pt x="1808" y="6360"/>
                </a:cubicBezTo>
                <a:cubicBezTo>
                  <a:pt x="1802" y="6335"/>
                  <a:pt x="1789" y="6354"/>
                  <a:pt x="1770" y="6354"/>
                </a:cubicBezTo>
                <a:cubicBezTo>
                  <a:pt x="1815" y="6290"/>
                  <a:pt x="1924" y="6297"/>
                  <a:pt x="1944" y="6207"/>
                </a:cubicBezTo>
                <a:cubicBezTo>
                  <a:pt x="1924" y="6188"/>
                  <a:pt x="1931" y="6175"/>
                  <a:pt x="1918" y="6143"/>
                </a:cubicBezTo>
                <a:cubicBezTo>
                  <a:pt x="1802" y="6136"/>
                  <a:pt x="1757" y="6239"/>
                  <a:pt x="1666" y="6239"/>
                </a:cubicBezTo>
                <a:cubicBezTo>
                  <a:pt x="1666" y="6214"/>
                  <a:pt x="1725" y="6239"/>
                  <a:pt x="1705" y="6207"/>
                </a:cubicBezTo>
                <a:cubicBezTo>
                  <a:pt x="1769" y="6201"/>
                  <a:pt x="1782" y="6143"/>
                  <a:pt x="1827" y="6124"/>
                </a:cubicBezTo>
                <a:cubicBezTo>
                  <a:pt x="1821" y="6112"/>
                  <a:pt x="1834" y="6086"/>
                  <a:pt x="1815" y="6093"/>
                </a:cubicBezTo>
                <a:cubicBezTo>
                  <a:pt x="1834" y="6068"/>
                  <a:pt x="1860" y="6048"/>
                  <a:pt x="1879" y="6023"/>
                </a:cubicBezTo>
                <a:cubicBezTo>
                  <a:pt x="1853" y="6010"/>
                  <a:pt x="1893" y="5990"/>
                  <a:pt x="1873" y="5971"/>
                </a:cubicBezTo>
                <a:cubicBezTo>
                  <a:pt x="1834" y="5996"/>
                  <a:pt x="1796" y="6016"/>
                  <a:pt x="1763" y="6041"/>
                </a:cubicBezTo>
                <a:cubicBezTo>
                  <a:pt x="1763" y="6060"/>
                  <a:pt x="1789" y="6048"/>
                  <a:pt x="1789" y="6060"/>
                </a:cubicBezTo>
                <a:cubicBezTo>
                  <a:pt x="1802" y="6073"/>
                  <a:pt x="1789" y="6086"/>
                  <a:pt x="1770" y="6086"/>
                </a:cubicBezTo>
                <a:cubicBezTo>
                  <a:pt x="1770" y="6098"/>
                  <a:pt x="1796" y="6086"/>
                  <a:pt x="1802" y="6092"/>
                </a:cubicBezTo>
                <a:cubicBezTo>
                  <a:pt x="1770" y="6117"/>
                  <a:pt x="1725" y="6137"/>
                  <a:pt x="1699" y="6169"/>
                </a:cubicBezTo>
                <a:cubicBezTo>
                  <a:pt x="1680" y="6136"/>
                  <a:pt x="1744" y="6130"/>
                  <a:pt x="1763" y="6111"/>
                </a:cubicBezTo>
                <a:cubicBezTo>
                  <a:pt x="1757" y="6047"/>
                  <a:pt x="1699" y="6066"/>
                  <a:pt x="1647" y="6072"/>
                </a:cubicBezTo>
                <a:cubicBezTo>
                  <a:pt x="1666" y="6060"/>
                  <a:pt x="1673" y="6021"/>
                  <a:pt x="1660" y="6015"/>
                </a:cubicBezTo>
                <a:cubicBezTo>
                  <a:pt x="1685" y="6008"/>
                  <a:pt x="1691" y="5963"/>
                  <a:pt x="1711" y="5976"/>
                </a:cubicBezTo>
                <a:cubicBezTo>
                  <a:pt x="1718" y="5956"/>
                  <a:pt x="1704" y="5950"/>
                  <a:pt x="1724" y="5937"/>
                </a:cubicBezTo>
                <a:cubicBezTo>
                  <a:pt x="1691" y="5925"/>
                  <a:pt x="1672" y="6001"/>
                  <a:pt x="1627" y="5989"/>
                </a:cubicBezTo>
                <a:cubicBezTo>
                  <a:pt x="1613" y="5995"/>
                  <a:pt x="1607" y="6001"/>
                  <a:pt x="1607" y="6008"/>
                </a:cubicBezTo>
                <a:cubicBezTo>
                  <a:pt x="1620" y="6020"/>
                  <a:pt x="1613" y="5989"/>
                  <a:pt x="1639" y="6001"/>
                </a:cubicBezTo>
                <a:cubicBezTo>
                  <a:pt x="1639" y="6015"/>
                  <a:pt x="1607" y="6027"/>
                  <a:pt x="1633" y="6040"/>
                </a:cubicBezTo>
                <a:cubicBezTo>
                  <a:pt x="1627" y="6053"/>
                  <a:pt x="1568" y="6027"/>
                  <a:pt x="1594" y="6059"/>
                </a:cubicBezTo>
                <a:cubicBezTo>
                  <a:pt x="1575" y="6065"/>
                  <a:pt x="1556" y="6065"/>
                  <a:pt x="1543" y="6071"/>
                </a:cubicBezTo>
                <a:cubicBezTo>
                  <a:pt x="1523" y="6053"/>
                  <a:pt x="1562" y="6065"/>
                  <a:pt x="1556" y="6040"/>
                </a:cubicBezTo>
                <a:cubicBezTo>
                  <a:pt x="1543" y="6027"/>
                  <a:pt x="1530" y="6053"/>
                  <a:pt x="1517" y="6059"/>
                </a:cubicBezTo>
                <a:cubicBezTo>
                  <a:pt x="1511" y="6090"/>
                  <a:pt x="1530" y="6078"/>
                  <a:pt x="1537" y="6084"/>
                </a:cubicBezTo>
                <a:cubicBezTo>
                  <a:pt x="1543" y="6109"/>
                  <a:pt x="1517" y="6078"/>
                  <a:pt x="1517" y="6097"/>
                </a:cubicBezTo>
                <a:cubicBezTo>
                  <a:pt x="1510" y="6084"/>
                  <a:pt x="1517" y="6078"/>
                  <a:pt x="1497" y="6065"/>
                </a:cubicBezTo>
                <a:cubicBezTo>
                  <a:pt x="1485" y="6091"/>
                  <a:pt x="1432" y="6078"/>
                  <a:pt x="1426" y="6116"/>
                </a:cubicBezTo>
                <a:cubicBezTo>
                  <a:pt x="1374" y="6097"/>
                  <a:pt x="1374" y="6142"/>
                  <a:pt x="1329" y="6135"/>
                </a:cubicBezTo>
                <a:cubicBezTo>
                  <a:pt x="1309" y="6135"/>
                  <a:pt x="1335" y="6129"/>
                  <a:pt x="1342" y="6129"/>
                </a:cubicBezTo>
                <a:cubicBezTo>
                  <a:pt x="1368" y="6104"/>
                  <a:pt x="1387" y="6071"/>
                  <a:pt x="1432" y="6065"/>
                </a:cubicBezTo>
                <a:cubicBezTo>
                  <a:pt x="1471" y="6020"/>
                  <a:pt x="1516" y="5982"/>
                  <a:pt x="1555" y="5937"/>
                </a:cubicBezTo>
                <a:cubicBezTo>
                  <a:pt x="1575" y="5937"/>
                  <a:pt x="1600" y="5937"/>
                  <a:pt x="1620" y="5944"/>
                </a:cubicBezTo>
                <a:lnTo>
                  <a:pt x="1626" y="5937"/>
                </a:lnTo>
                <a:cubicBezTo>
                  <a:pt x="1632" y="5918"/>
                  <a:pt x="1620" y="5911"/>
                  <a:pt x="1626" y="5892"/>
                </a:cubicBezTo>
                <a:cubicBezTo>
                  <a:pt x="1549" y="5899"/>
                  <a:pt x="1510" y="5911"/>
                  <a:pt x="1465" y="5956"/>
                </a:cubicBezTo>
                <a:cubicBezTo>
                  <a:pt x="1452" y="5950"/>
                  <a:pt x="1459" y="5924"/>
                  <a:pt x="1459" y="5911"/>
                </a:cubicBezTo>
                <a:cubicBezTo>
                  <a:pt x="1477" y="5905"/>
                  <a:pt x="1497" y="5899"/>
                  <a:pt x="1504" y="5880"/>
                </a:cubicBezTo>
                <a:cubicBezTo>
                  <a:pt x="1516" y="5886"/>
                  <a:pt x="1536" y="5886"/>
                  <a:pt x="1542" y="5899"/>
                </a:cubicBezTo>
                <a:cubicBezTo>
                  <a:pt x="1568" y="5880"/>
                  <a:pt x="1562" y="5854"/>
                  <a:pt x="1601" y="5841"/>
                </a:cubicBezTo>
                <a:cubicBezTo>
                  <a:pt x="1587" y="5835"/>
                  <a:pt x="1555" y="5854"/>
                  <a:pt x="1542" y="5835"/>
                </a:cubicBezTo>
                <a:cubicBezTo>
                  <a:pt x="1542" y="5822"/>
                  <a:pt x="1568" y="5822"/>
                  <a:pt x="1568" y="5803"/>
                </a:cubicBezTo>
                <a:cubicBezTo>
                  <a:pt x="1549" y="5803"/>
                  <a:pt x="1542" y="5809"/>
                  <a:pt x="1530" y="5816"/>
                </a:cubicBezTo>
                <a:cubicBezTo>
                  <a:pt x="1517" y="5816"/>
                  <a:pt x="1504" y="5816"/>
                  <a:pt x="1497" y="5803"/>
                </a:cubicBezTo>
                <a:cubicBezTo>
                  <a:pt x="1439" y="5841"/>
                  <a:pt x="1355" y="5861"/>
                  <a:pt x="1290" y="5892"/>
                </a:cubicBezTo>
                <a:cubicBezTo>
                  <a:pt x="1239" y="5924"/>
                  <a:pt x="1200" y="5988"/>
                  <a:pt x="1129" y="5981"/>
                </a:cubicBezTo>
                <a:cubicBezTo>
                  <a:pt x="1116" y="5994"/>
                  <a:pt x="1103" y="6013"/>
                  <a:pt x="1071" y="6007"/>
                </a:cubicBezTo>
                <a:cubicBezTo>
                  <a:pt x="1142" y="5930"/>
                  <a:pt x="1271" y="5917"/>
                  <a:pt x="1316" y="5821"/>
                </a:cubicBezTo>
                <a:cubicBezTo>
                  <a:pt x="1316" y="5809"/>
                  <a:pt x="1310" y="5802"/>
                  <a:pt x="1290" y="5802"/>
                </a:cubicBezTo>
                <a:cubicBezTo>
                  <a:pt x="1303" y="5796"/>
                  <a:pt x="1323" y="5796"/>
                  <a:pt x="1323" y="5777"/>
                </a:cubicBezTo>
                <a:cubicBezTo>
                  <a:pt x="1303" y="5777"/>
                  <a:pt x="1297" y="5783"/>
                  <a:pt x="1290" y="5796"/>
                </a:cubicBezTo>
                <a:cubicBezTo>
                  <a:pt x="1219" y="5802"/>
                  <a:pt x="1136" y="5841"/>
                  <a:pt x="1064" y="5866"/>
                </a:cubicBezTo>
                <a:cubicBezTo>
                  <a:pt x="1077" y="5821"/>
                  <a:pt x="1187" y="5827"/>
                  <a:pt x="1181" y="5751"/>
                </a:cubicBezTo>
                <a:cubicBezTo>
                  <a:pt x="1174" y="5738"/>
                  <a:pt x="1155" y="5757"/>
                  <a:pt x="1142" y="5757"/>
                </a:cubicBezTo>
                <a:cubicBezTo>
                  <a:pt x="1168" y="5726"/>
                  <a:pt x="1187" y="5693"/>
                  <a:pt x="1213" y="5662"/>
                </a:cubicBezTo>
                <a:cubicBezTo>
                  <a:pt x="1232" y="5675"/>
                  <a:pt x="1252" y="5655"/>
                  <a:pt x="1252" y="5630"/>
                </a:cubicBezTo>
                <a:cubicBezTo>
                  <a:pt x="1245" y="5617"/>
                  <a:pt x="1226" y="5643"/>
                  <a:pt x="1213" y="5624"/>
                </a:cubicBezTo>
                <a:cubicBezTo>
                  <a:pt x="1194" y="5630"/>
                  <a:pt x="1213" y="5649"/>
                  <a:pt x="1200" y="5655"/>
                </a:cubicBezTo>
                <a:cubicBezTo>
                  <a:pt x="1162" y="5668"/>
                  <a:pt x="1129" y="5687"/>
                  <a:pt x="1117" y="5726"/>
                </a:cubicBezTo>
                <a:cubicBezTo>
                  <a:pt x="1104" y="5732"/>
                  <a:pt x="1104" y="5726"/>
                  <a:pt x="1104" y="5713"/>
                </a:cubicBezTo>
                <a:cubicBezTo>
                  <a:pt x="1020" y="5771"/>
                  <a:pt x="904" y="5828"/>
                  <a:pt x="801" y="5880"/>
                </a:cubicBezTo>
                <a:cubicBezTo>
                  <a:pt x="801" y="5892"/>
                  <a:pt x="807" y="5899"/>
                  <a:pt x="813" y="5899"/>
                </a:cubicBezTo>
                <a:cubicBezTo>
                  <a:pt x="762" y="5911"/>
                  <a:pt x="742" y="5931"/>
                  <a:pt x="704" y="5956"/>
                </a:cubicBezTo>
                <a:cubicBezTo>
                  <a:pt x="697" y="5936"/>
                  <a:pt x="762" y="5905"/>
                  <a:pt x="775" y="5905"/>
                </a:cubicBezTo>
                <a:cubicBezTo>
                  <a:pt x="806" y="5854"/>
                  <a:pt x="916" y="5841"/>
                  <a:pt x="936" y="5764"/>
                </a:cubicBezTo>
                <a:cubicBezTo>
                  <a:pt x="955" y="5758"/>
                  <a:pt x="967" y="5758"/>
                  <a:pt x="987" y="5758"/>
                </a:cubicBezTo>
                <a:cubicBezTo>
                  <a:pt x="1012" y="5745"/>
                  <a:pt x="993" y="5726"/>
                  <a:pt x="1000" y="5707"/>
                </a:cubicBezTo>
                <a:cubicBezTo>
                  <a:pt x="1051" y="5694"/>
                  <a:pt x="1071" y="5649"/>
                  <a:pt x="1116" y="5630"/>
                </a:cubicBezTo>
                <a:cubicBezTo>
                  <a:pt x="1122" y="5643"/>
                  <a:pt x="1083" y="5656"/>
                  <a:pt x="1090" y="5681"/>
                </a:cubicBezTo>
                <a:cubicBezTo>
                  <a:pt x="1090" y="5688"/>
                  <a:pt x="1096" y="5688"/>
                  <a:pt x="1096" y="5694"/>
                </a:cubicBezTo>
                <a:cubicBezTo>
                  <a:pt x="1200" y="5636"/>
                  <a:pt x="1277" y="5553"/>
                  <a:pt x="1361" y="5483"/>
                </a:cubicBezTo>
                <a:cubicBezTo>
                  <a:pt x="1368" y="5464"/>
                  <a:pt x="1348" y="5471"/>
                  <a:pt x="1348" y="5452"/>
                </a:cubicBezTo>
                <a:cubicBezTo>
                  <a:pt x="1380" y="5452"/>
                  <a:pt x="1400" y="5407"/>
                  <a:pt x="1413" y="5381"/>
                </a:cubicBezTo>
                <a:cubicBezTo>
                  <a:pt x="1406" y="5375"/>
                  <a:pt x="1393" y="5375"/>
                  <a:pt x="1387" y="5369"/>
                </a:cubicBezTo>
                <a:cubicBezTo>
                  <a:pt x="1387" y="5356"/>
                  <a:pt x="1400" y="5356"/>
                  <a:pt x="1406" y="5343"/>
                </a:cubicBezTo>
                <a:cubicBezTo>
                  <a:pt x="1354" y="5337"/>
                  <a:pt x="1342" y="5331"/>
                  <a:pt x="1303" y="5350"/>
                </a:cubicBezTo>
                <a:cubicBezTo>
                  <a:pt x="1335" y="5331"/>
                  <a:pt x="1342" y="5286"/>
                  <a:pt x="1387" y="5286"/>
                </a:cubicBezTo>
                <a:cubicBezTo>
                  <a:pt x="1387" y="5286"/>
                  <a:pt x="1387" y="5286"/>
                  <a:pt x="1387" y="5254"/>
                </a:cubicBezTo>
                <a:cubicBezTo>
                  <a:pt x="1387" y="5248"/>
                  <a:pt x="1374" y="5248"/>
                  <a:pt x="1374" y="5242"/>
                </a:cubicBezTo>
                <a:cubicBezTo>
                  <a:pt x="1354" y="5254"/>
                  <a:pt x="1322" y="5254"/>
                  <a:pt x="1309" y="5273"/>
                </a:cubicBezTo>
                <a:cubicBezTo>
                  <a:pt x="1303" y="5267"/>
                  <a:pt x="1303" y="5254"/>
                  <a:pt x="1303" y="5248"/>
                </a:cubicBezTo>
                <a:cubicBezTo>
                  <a:pt x="1284" y="5248"/>
                  <a:pt x="1284" y="5254"/>
                  <a:pt x="1264" y="5248"/>
                </a:cubicBezTo>
                <a:cubicBezTo>
                  <a:pt x="1245" y="5254"/>
                  <a:pt x="1258" y="5287"/>
                  <a:pt x="1264" y="5299"/>
                </a:cubicBezTo>
                <a:cubicBezTo>
                  <a:pt x="1232" y="5319"/>
                  <a:pt x="1218" y="5351"/>
                  <a:pt x="1173" y="5351"/>
                </a:cubicBezTo>
                <a:cubicBezTo>
                  <a:pt x="1147" y="5376"/>
                  <a:pt x="1109" y="5407"/>
                  <a:pt x="1070" y="5382"/>
                </a:cubicBezTo>
                <a:cubicBezTo>
                  <a:pt x="1076" y="5337"/>
                  <a:pt x="1128" y="5344"/>
                  <a:pt x="1147" y="5306"/>
                </a:cubicBezTo>
                <a:cubicBezTo>
                  <a:pt x="1128" y="5306"/>
                  <a:pt x="1115" y="5318"/>
                  <a:pt x="1109" y="5325"/>
                </a:cubicBezTo>
                <a:cubicBezTo>
                  <a:pt x="1090" y="5317"/>
                  <a:pt x="1122" y="5298"/>
                  <a:pt x="1102" y="5286"/>
                </a:cubicBezTo>
                <a:cubicBezTo>
                  <a:pt x="1083" y="5286"/>
                  <a:pt x="1083" y="5298"/>
                  <a:pt x="1064" y="5292"/>
                </a:cubicBezTo>
                <a:cubicBezTo>
                  <a:pt x="1070" y="5285"/>
                  <a:pt x="1076" y="5266"/>
                  <a:pt x="1076" y="5253"/>
                </a:cubicBezTo>
                <a:cubicBezTo>
                  <a:pt x="1070" y="5247"/>
                  <a:pt x="1057" y="5241"/>
                  <a:pt x="1044" y="5241"/>
                </a:cubicBezTo>
                <a:cubicBezTo>
                  <a:pt x="1044" y="5227"/>
                  <a:pt x="1050" y="5221"/>
                  <a:pt x="1050" y="5202"/>
                </a:cubicBezTo>
                <a:cubicBezTo>
                  <a:pt x="1044" y="5189"/>
                  <a:pt x="1031" y="5208"/>
                  <a:pt x="1018" y="5202"/>
                </a:cubicBezTo>
                <a:cubicBezTo>
                  <a:pt x="1063" y="5151"/>
                  <a:pt x="1154" y="5138"/>
                  <a:pt x="1192" y="5068"/>
                </a:cubicBezTo>
                <a:cubicBezTo>
                  <a:pt x="1211" y="5068"/>
                  <a:pt x="1218" y="5049"/>
                  <a:pt x="1244" y="5055"/>
                </a:cubicBezTo>
                <a:cubicBezTo>
                  <a:pt x="1289" y="5023"/>
                  <a:pt x="1315" y="4972"/>
                  <a:pt x="1360" y="4946"/>
                </a:cubicBezTo>
                <a:cubicBezTo>
                  <a:pt x="1327" y="4920"/>
                  <a:pt x="1289" y="4940"/>
                  <a:pt x="1256" y="4959"/>
                </a:cubicBezTo>
                <a:cubicBezTo>
                  <a:pt x="1263" y="4946"/>
                  <a:pt x="1276" y="4940"/>
                  <a:pt x="1276" y="4927"/>
                </a:cubicBezTo>
                <a:cubicBezTo>
                  <a:pt x="1263" y="4915"/>
                  <a:pt x="1257" y="4908"/>
                  <a:pt x="1237" y="4902"/>
                </a:cubicBezTo>
                <a:cubicBezTo>
                  <a:pt x="1231" y="4934"/>
                  <a:pt x="1199" y="4934"/>
                  <a:pt x="1160" y="4934"/>
                </a:cubicBezTo>
                <a:cubicBezTo>
                  <a:pt x="1166" y="4915"/>
                  <a:pt x="1199" y="4915"/>
                  <a:pt x="1205" y="4902"/>
                </a:cubicBezTo>
                <a:cubicBezTo>
                  <a:pt x="1192" y="4889"/>
                  <a:pt x="1166" y="4896"/>
                  <a:pt x="1147" y="4883"/>
                </a:cubicBezTo>
                <a:cubicBezTo>
                  <a:pt x="1159" y="4877"/>
                  <a:pt x="1166" y="4870"/>
                  <a:pt x="1185" y="4870"/>
                </a:cubicBezTo>
                <a:cubicBezTo>
                  <a:pt x="1179" y="4864"/>
                  <a:pt x="1173" y="4852"/>
                  <a:pt x="1185" y="4852"/>
                </a:cubicBezTo>
                <a:cubicBezTo>
                  <a:pt x="1185" y="4839"/>
                  <a:pt x="1153" y="4858"/>
                  <a:pt x="1147" y="4845"/>
                </a:cubicBezTo>
                <a:cubicBezTo>
                  <a:pt x="1147" y="4762"/>
                  <a:pt x="1204" y="4698"/>
                  <a:pt x="1269" y="4653"/>
                </a:cubicBezTo>
                <a:cubicBezTo>
                  <a:pt x="1269" y="4608"/>
                  <a:pt x="1282" y="4589"/>
                  <a:pt x="1301" y="4551"/>
                </a:cubicBezTo>
                <a:cubicBezTo>
                  <a:pt x="1391" y="4538"/>
                  <a:pt x="1411" y="4454"/>
                  <a:pt x="1489" y="4435"/>
                </a:cubicBezTo>
                <a:cubicBezTo>
                  <a:pt x="1495" y="4410"/>
                  <a:pt x="1489" y="4390"/>
                  <a:pt x="1482" y="4371"/>
                </a:cubicBezTo>
                <a:cubicBezTo>
                  <a:pt x="1495" y="4365"/>
                  <a:pt x="1495" y="4353"/>
                  <a:pt x="1515" y="4359"/>
                </a:cubicBezTo>
                <a:cubicBezTo>
                  <a:pt x="1534" y="4263"/>
                  <a:pt x="1631" y="4244"/>
                  <a:pt x="1657" y="4161"/>
                </a:cubicBezTo>
                <a:cubicBezTo>
                  <a:pt x="1611" y="4116"/>
                  <a:pt x="1515" y="4154"/>
                  <a:pt x="1456" y="4116"/>
                </a:cubicBezTo>
                <a:cubicBezTo>
                  <a:pt x="1449" y="4116"/>
                  <a:pt x="1436" y="4116"/>
                  <a:pt x="1436" y="4122"/>
                </a:cubicBezTo>
                <a:cubicBezTo>
                  <a:pt x="1429" y="4116"/>
                  <a:pt x="1443" y="4103"/>
                  <a:pt x="1417" y="4097"/>
                </a:cubicBezTo>
                <a:cubicBezTo>
                  <a:pt x="1410" y="4142"/>
                  <a:pt x="1365" y="4142"/>
                  <a:pt x="1333" y="4161"/>
                </a:cubicBezTo>
                <a:cubicBezTo>
                  <a:pt x="1352" y="4141"/>
                  <a:pt x="1359" y="4103"/>
                  <a:pt x="1410" y="4109"/>
                </a:cubicBezTo>
                <a:cubicBezTo>
                  <a:pt x="1403" y="4071"/>
                  <a:pt x="1346" y="4059"/>
                  <a:pt x="1320" y="4078"/>
                </a:cubicBezTo>
                <a:cubicBezTo>
                  <a:pt x="1352" y="4034"/>
                  <a:pt x="1242" y="4052"/>
                  <a:pt x="1268" y="3982"/>
                </a:cubicBezTo>
                <a:cubicBezTo>
                  <a:pt x="1372" y="3944"/>
                  <a:pt x="1501" y="4020"/>
                  <a:pt x="1650" y="4007"/>
                </a:cubicBezTo>
                <a:cubicBezTo>
                  <a:pt x="1695" y="3974"/>
                  <a:pt x="1731" y="3936"/>
                  <a:pt x="1791" y="3918"/>
                </a:cubicBezTo>
                <a:lnTo>
                  <a:pt x="1796" y="3917"/>
                </a:lnTo>
                <a:lnTo>
                  <a:pt x="1799" y="3917"/>
                </a:lnTo>
                <a:cubicBezTo>
                  <a:pt x="1805" y="3916"/>
                  <a:pt x="1811" y="3914"/>
                  <a:pt x="1818" y="3912"/>
                </a:cubicBezTo>
                <a:cubicBezTo>
                  <a:pt x="1813" y="3913"/>
                  <a:pt x="1808" y="3914"/>
                  <a:pt x="1804" y="3915"/>
                </a:cubicBezTo>
                <a:lnTo>
                  <a:pt x="1796" y="3917"/>
                </a:lnTo>
                <a:lnTo>
                  <a:pt x="1789" y="3917"/>
                </a:lnTo>
                <a:cubicBezTo>
                  <a:pt x="1747" y="3916"/>
                  <a:pt x="1707" y="3887"/>
                  <a:pt x="1676" y="3887"/>
                </a:cubicBezTo>
                <a:cubicBezTo>
                  <a:pt x="1630" y="3887"/>
                  <a:pt x="1559" y="3912"/>
                  <a:pt x="1507" y="3899"/>
                </a:cubicBezTo>
                <a:cubicBezTo>
                  <a:pt x="1469" y="3892"/>
                  <a:pt x="1430" y="3867"/>
                  <a:pt x="1385" y="3861"/>
                </a:cubicBezTo>
                <a:cubicBezTo>
                  <a:pt x="1391" y="3841"/>
                  <a:pt x="1404" y="3835"/>
                  <a:pt x="1391" y="3809"/>
                </a:cubicBezTo>
                <a:cubicBezTo>
                  <a:pt x="1424" y="3816"/>
                  <a:pt x="1456" y="3764"/>
                  <a:pt x="1430" y="3739"/>
                </a:cubicBezTo>
                <a:cubicBezTo>
                  <a:pt x="1430" y="3681"/>
                  <a:pt x="1469" y="3662"/>
                  <a:pt x="1495" y="3624"/>
                </a:cubicBezTo>
                <a:cubicBezTo>
                  <a:pt x="1502" y="3611"/>
                  <a:pt x="1489" y="3617"/>
                  <a:pt x="1482" y="3617"/>
                </a:cubicBezTo>
                <a:cubicBezTo>
                  <a:pt x="1489" y="3585"/>
                  <a:pt x="1507" y="3585"/>
                  <a:pt x="1534" y="3572"/>
                </a:cubicBezTo>
                <a:cubicBezTo>
                  <a:pt x="1572" y="3547"/>
                  <a:pt x="1579" y="3471"/>
                  <a:pt x="1669" y="3489"/>
                </a:cubicBezTo>
                <a:cubicBezTo>
                  <a:pt x="1683" y="3482"/>
                  <a:pt x="1689" y="3463"/>
                  <a:pt x="1695" y="3451"/>
                </a:cubicBezTo>
                <a:cubicBezTo>
                  <a:pt x="1695" y="3438"/>
                  <a:pt x="1695" y="3413"/>
                  <a:pt x="1676" y="3419"/>
                </a:cubicBezTo>
                <a:cubicBezTo>
                  <a:pt x="1689" y="3400"/>
                  <a:pt x="1702" y="3387"/>
                  <a:pt x="1695" y="3362"/>
                </a:cubicBezTo>
                <a:cubicBezTo>
                  <a:pt x="1664" y="3330"/>
                  <a:pt x="1599" y="3355"/>
                  <a:pt x="1573" y="3355"/>
                </a:cubicBezTo>
                <a:cubicBezTo>
                  <a:pt x="1567" y="3349"/>
                  <a:pt x="1573" y="3343"/>
                  <a:pt x="1573" y="3336"/>
                </a:cubicBezTo>
                <a:cubicBezTo>
                  <a:pt x="1541" y="3343"/>
                  <a:pt x="1522" y="3356"/>
                  <a:pt x="1522" y="3375"/>
                </a:cubicBezTo>
                <a:cubicBezTo>
                  <a:pt x="1477" y="3381"/>
                  <a:pt x="1463" y="3407"/>
                  <a:pt x="1457" y="3452"/>
                </a:cubicBezTo>
                <a:cubicBezTo>
                  <a:pt x="1444" y="3439"/>
                  <a:pt x="1431" y="3452"/>
                  <a:pt x="1418" y="3439"/>
                </a:cubicBezTo>
                <a:cubicBezTo>
                  <a:pt x="1393" y="3452"/>
                  <a:pt x="1373" y="3471"/>
                  <a:pt x="1335" y="3471"/>
                </a:cubicBezTo>
                <a:cubicBezTo>
                  <a:pt x="1342" y="3464"/>
                  <a:pt x="1348" y="3452"/>
                  <a:pt x="1354" y="3445"/>
                </a:cubicBezTo>
                <a:cubicBezTo>
                  <a:pt x="1354" y="3433"/>
                  <a:pt x="1348" y="3433"/>
                  <a:pt x="1342" y="3433"/>
                </a:cubicBezTo>
                <a:cubicBezTo>
                  <a:pt x="1342" y="3420"/>
                  <a:pt x="1354" y="3420"/>
                  <a:pt x="1354" y="3407"/>
                </a:cubicBezTo>
                <a:cubicBezTo>
                  <a:pt x="1309" y="3426"/>
                  <a:pt x="1218" y="3446"/>
                  <a:pt x="1212" y="3529"/>
                </a:cubicBezTo>
                <a:cubicBezTo>
                  <a:pt x="1173" y="3535"/>
                  <a:pt x="1155" y="3523"/>
                  <a:pt x="1128" y="3548"/>
                </a:cubicBezTo>
                <a:cubicBezTo>
                  <a:pt x="1135" y="3573"/>
                  <a:pt x="1173" y="3554"/>
                  <a:pt x="1193" y="3554"/>
                </a:cubicBezTo>
                <a:cubicBezTo>
                  <a:pt x="1187" y="3599"/>
                  <a:pt x="1122" y="3599"/>
                  <a:pt x="1090" y="3593"/>
                </a:cubicBezTo>
                <a:cubicBezTo>
                  <a:pt x="1090" y="3561"/>
                  <a:pt x="1116" y="3561"/>
                  <a:pt x="1122" y="3535"/>
                </a:cubicBezTo>
                <a:cubicBezTo>
                  <a:pt x="1077" y="3542"/>
                  <a:pt x="1032" y="3529"/>
                  <a:pt x="1000" y="3542"/>
                </a:cubicBezTo>
                <a:cubicBezTo>
                  <a:pt x="1007" y="3510"/>
                  <a:pt x="1019" y="3433"/>
                  <a:pt x="987" y="3407"/>
                </a:cubicBezTo>
                <a:cubicBezTo>
                  <a:pt x="1052" y="3376"/>
                  <a:pt x="1103" y="3337"/>
                  <a:pt x="1194" y="3331"/>
                </a:cubicBezTo>
                <a:cubicBezTo>
                  <a:pt x="1188" y="3344"/>
                  <a:pt x="1181" y="3351"/>
                  <a:pt x="1188" y="3369"/>
                </a:cubicBezTo>
                <a:cubicBezTo>
                  <a:pt x="1162" y="3363"/>
                  <a:pt x="1130" y="3369"/>
                  <a:pt x="1143" y="3395"/>
                </a:cubicBezTo>
                <a:cubicBezTo>
                  <a:pt x="1143" y="3407"/>
                  <a:pt x="1169" y="3401"/>
                  <a:pt x="1175" y="3401"/>
                </a:cubicBezTo>
                <a:cubicBezTo>
                  <a:pt x="1169" y="3433"/>
                  <a:pt x="1188" y="3440"/>
                  <a:pt x="1201" y="3452"/>
                </a:cubicBezTo>
                <a:cubicBezTo>
                  <a:pt x="1298" y="3440"/>
                  <a:pt x="1312" y="3350"/>
                  <a:pt x="1292" y="3273"/>
                </a:cubicBezTo>
                <a:cubicBezTo>
                  <a:pt x="1286" y="3267"/>
                  <a:pt x="1278" y="3254"/>
                  <a:pt x="1266" y="3254"/>
                </a:cubicBezTo>
                <a:cubicBezTo>
                  <a:pt x="1260" y="3235"/>
                  <a:pt x="1272" y="3242"/>
                  <a:pt x="1272" y="3229"/>
                </a:cubicBezTo>
                <a:cubicBezTo>
                  <a:pt x="1241" y="3197"/>
                  <a:pt x="1195" y="3273"/>
                  <a:pt x="1150" y="3248"/>
                </a:cubicBezTo>
                <a:cubicBezTo>
                  <a:pt x="1169" y="3114"/>
                  <a:pt x="1027" y="3223"/>
                  <a:pt x="975" y="3242"/>
                </a:cubicBezTo>
                <a:cubicBezTo>
                  <a:pt x="1001" y="3210"/>
                  <a:pt x="1059" y="3203"/>
                  <a:pt x="1085" y="3171"/>
                </a:cubicBezTo>
                <a:cubicBezTo>
                  <a:pt x="1079" y="3133"/>
                  <a:pt x="1027" y="3152"/>
                  <a:pt x="988" y="3152"/>
                </a:cubicBezTo>
                <a:cubicBezTo>
                  <a:pt x="988" y="3126"/>
                  <a:pt x="1020" y="3139"/>
                  <a:pt x="1014" y="3114"/>
                </a:cubicBezTo>
                <a:cubicBezTo>
                  <a:pt x="994" y="3069"/>
                  <a:pt x="943" y="3107"/>
                  <a:pt x="917" y="3101"/>
                </a:cubicBezTo>
                <a:cubicBezTo>
                  <a:pt x="929" y="3095"/>
                  <a:pt x="929" y="3063"/>
                  <a:pt x="949" y="3076"/>
                </a:cubicBezTo>
                <a:cubicBezTo>
                  <a:pt x="1013" y="3037"/>
                  <a:pt x="994" y="2935"/>
                  <a:pt x="1033" y="2890"/>
                </a:cubicBezTo>
                <a:cubicBezTo>
                  <a:pt x="1065" y="2903"/>
                  <a:pt x="1098" y="2870"/>
                  <a:pt x="1104" y="2839"/>
                </a:cubicBezTo>
                <a:cubicBezTo>
                  <a:pt x="1136" y="2826"/>
                  <a:pt x="1155" y="2800"/>
                  <a:pt x="1175" y="2775"/>
                </a:cubicBezTo>
                <a:cubicBezTo>
                  <a:pt x="1175" y="2762"/>
                  <a:pt x="1155" y="2769"/>
                  <a:pt x="1143" y="2769"/>
                </a:cubicBezTo>
                <a:cubicBezTo>
                  <a:pt x="1175" y="2743"/>
                  <a:pt x="1201" y="2705"/>
                  <a:pt x="1201" y="2653"/>
                </a:cubicBezTo>
                <a:cubicBezTo>
                  <a:pt x="1046" y="2717"/>
                  <a:pt x="917" y="2819"/>
                  <a:pt x="768" y="2870"/>
                </a:cubicBezTo>
                <a:cubicBezTo>
                  <a:pt x="768" y="2794"/>
                  <a:pt x="678" y="2806"/>
                  <a:pt x="626" y="2781"/>
                </a:cubicBezTo>
                <a:cubicBezTo>
                  <a:pt x="626" y="2768"/>
                  <a:pt x="645" y="2768"/>
                  <a:pt x="639" y="2743"/>
                </a:cubicBezTo>
                <a:cubicBezTo>
                  <a:pt x="633" y="2736"/>
                  <a:pt x="633" y="2736"/>
                  <a:pt x="633" y="2730"/>
                </a:cubicBezTo>
                <a:cubicBezTo>
                  <a:pt x="600" y="2743"/>
                  <a:pt x="529" y="2775"/>
                  <a:pt x="497" y="2736"/>
                </a:cubicBezTo>
                <a:cubicBezTo>
                  <a:pt x="497" y="2716"/>
                  <a:pt x="503" y="2704"/>
                  <a:pt x="509" y="2698"/>
                </a:cubicBezTo>
                <a:cubicBezTo>
                  <a:pt x="483" y="2653"/>
                  <a:pt x="406" y="2691"/>
                  <a:pt x="367" y="2685"/>
                </a:cubicBezTo>
                <a:cubicBezTo>
                  <a:pt x="367" y="2666"/>
                  <a:pt x="393" y="2672"/>
                  <a:pt x="393" y="2653"/>
                </a:cubicBezTo>
                <a:cubicBezTo>
                  <a:pt x="374" y="2641"/>
                  <a:pt x="342" y="2666"/>
                  <a:pt x="316" y="2666"/>
                </a:cubicBezTo>
                <a:cubicBezTo>
                  <a:pt x="335" y="2621"/>
                  <a:pt x="412" y="2583"/>
                  <a:pt x="432" y="2525"/>
                </a:cubicBezTo>
                <a:cubicBezTo>
                  <a:pt x="419" y="2519"/>
                  <a:pt x="406" y="2525"/>
                  <a:pt x="412" y="2538"/>
                </a:cubicBezTo>
                <a:cubicBezTo>
                  <a:pt x="399" y="2513"/>
                  <a:pt x="419" y="2493"/>
                  <a:pt x="425" y="2474"/>
                </a:cubicBezTo>
                <a:cubicBezTo>
                  <a:pt x="471" y="2488"/>
                  <a:pt x="496" y="2468"/>
                  <a:pt x="516" y="2442"/>
                </a:cubicBezTo>
                <a:cubicBezTo>
                  <a:pt x="561" y="2455"/>
                  <a:pt x="587" y="2455"/>
                  <a:pt x="632" y="2436"/>
                </a:cubicBezTo>
                <a:cubicBezTo>
                  <a:pt x="618" y="2397"/>
                  <a:pt x="651" y="2366"/>
                  <a:pt x="677" y="2385"/>
                </a:cubicBezTo>
                <a:cubicBezTo>
                  <a:pt x="729" y="2327"/>
                  <a:pt x="825" y="2340"/>
                  <a:pt x="845" y="2244"/>
                </a:cubicBezTo>
                <a:cubicBezTo>
                  <a:pt x="896" y="2264"/>
                  <a:pt x="929" y="2180"/>
                  <a:pt x="987" y="2219"/>
                </a:cubicBezTo>
                <a:cubicBezTo>
                  <a:pt x="1006" y="2213"/>
                  <a:pt x="1019" y="2194"/>
                  <a:pt x="1038" y="2187"/>
                </a:cubicBezTo>
                <a:cubicBezTo>
                  <a:pt x="1038" y="2161"/>
                  <a:pt x="1032" y="2168"/>
                  <a:pt x="1038" y="2149"/>
                </a:cubicBezTo>
                <a:cubicBezTo>
                  <a:pt x="1116" y="2155"/>
                  <a:pt x="1187" y="2123"/>
                  <a:pt x="1252" y="2085"/>
                </a:cubicBezTo>
                <a:cubicBezTo>
                  <a:pt x="1252" y="2085"/>
                  <a:pt x="1252" y="2085"/>
                  <a:pt x="1252" y="2053"/>
                </a:cubicBezTo>
                <a:cubicBezTo>
                  <a:pt x="1264" y="2053"/>
                  <a:pt x="1284" y="2041"/>
                  <a:pt x="1284" y="2060"/>
                </a:cubicBezTo>
                <a:cubicBezTo>
                  <a:pt x="1523" y="1918"/>
                  <a:pt x="1801" y="1810"/>
                  <a:pt x="1995" y="1624"/>
                </a:cubicBezTo>
                <a:cubicBezTo>
                  <a:pt x="1995" y="1593"/>
                  <a:pt x="1943" y="1618"/>
                  <a:pt x="1924" y="1618"/>
                </a:cubicBezTo>
                <a:cubicBezTo>
                  <a:pt x="1924" y="1612"/>
                  <a:pt x="1930" y="1606"/>
                  <a:pt x="1930" y="1599"/>
                </a:cubicBezTo>
                <a:cubicBezTo>
                  <a:pt x="1898" y="1587"/>
                  <a:pt x="1872" y="1561"/>
                  <a:pt x="1827" y="1568"/>
                </a:cubicBezTo>
                <a:cubicBezTo>
                  <a:pt x="1827" y="1504"/>
                  <a:pt x="1762" y="1574"/>
                  <a:pt x="1729" y="1549"/>
                </a:cubicBezTo>
                <a:cubicBezTo>
                  <a:pt x="1742" y="1504"/>
                  <a:pt x="1691" y="1491"/>
                  <a:pt x="1671" y="1459"/>
                </a:cubicBezTo>
                <a:cubicBezTo>
                  <a:pt x="1626" y="1466"/>
                  <a:pt x="1600" y="1530"/>
                  <a:pt x="1549" y="1504"/>
                </a:cubicBezTo>
                <a:cubicBezTo>
                  <a:pt x="1536" y="1504"/>
                  <a:pt x="1542" y="1517"/>
                  <a:pt x="1542" y="1530"/>
                </a:cubicBezTo>
                <a:cubicBezTo>
                  <a:pt x="1485" y="1536"/>
                  <a:pt x="1471" y="1536"/>
                  <a:pt x="1420" y="1549"/>
                </a:cubicBezTo>
                <a:cubicBezTo>
                  <a:pt x="1420" y="1516"/>
                  <a:pt x="1452" y="1516"/>
                  <a:pt x="1465" y="1497"/>
                </a:cubicBezTo>
                <a:cubicBezTo>
                  <a:pt x="1401" y="1465"/>
                  <a:pt x="1310" y="1504"/>
                  <a:pt x="1233" y="1529"/>
                </a:cubicBezTo>
                <a:cubicBezTo>
                  <a:pt x="1258" y="1510"/>
                  <a:pt x="1278" y="1484"/>
                  <a:pt x="1316" y="1471"/>
                </a:cubicBezTo>
                <a:cubicBezTo>
                  <a:pt x="1304" y="1465"/>
                  <a:pt x="1284" y="1471"/>
                  <a:pt x="1271" y="1471"/>
                </a:cubicBezTo>
                <a:cubicBezTo>
                  <a:pt x="1290" y="1407"/>
                  <a:pt x="1459" y="1388"/>
                  <a:pt x="1426" y="1298"/>
                </a:cubicBezTo>
                <a:cubicBezTo>
                  <a:pt x="1517" y="1215"/>
                  <a:pt x="1633" y="1158"/>
                  <a:pt x="1749" y="1100"/>
                </a:cubicBezTo>
                <a:cubicBezTo>
                  <a:pt x="1755" y="1094"/>
                  <a:pt x="1755" y="1088"/>
                  <a:pt x="1762" y="1075"/>
                </a:cubicBezTo>
                <a:cubicBezTo>
                  <a:pt x="1768" y="1075"/>
                  <a:pt x="1768" y="1081"/>
                  <a:pt x="1768" y="1088"/>
                </a:cubicBezTo>
                <a:cubicBezTo>
                  <a:pt x="1968" y="998"/>
                  <a:pt x="2201" y="825"/>
                  <a:pt x="2459" y="755"/>
                </a:cubicBezTo>
                <a:cubicBezTo>
                  <a:pt x="2479" y="749"/>
                  <a:pt x="2504" y="749"/>
                  <a:pt x="2530" y="742"/>
                </a:cubicBezTo>
                <a:cubicBezTo>
                  <a:pt x="2569" y="730"/>
                  <a:pt x="2595" y="704"/>
                  <a:pt x="2627" y="691"/>
                </a:cubicBezTo>
                <a:cubicBezTo>
                  <a:pt x="2698" y="659"/>
                  <a:pt x="2756" y="652"/>
                  <a:pt x="2853" y="634"/>
                </a:cubicBezTo>
                <a:cubicBezTo>
                  <a:pt x="2885" y="627"/>
                  <a:pt x="2918" y="615"/>
                  <a:pt x="2950" y="646"/>
                </a:cubicBezTo>
                <a:cubicBezTo>
                  <a:pt x="2950" y="671"/>
                  <a:pt x="2938" y="685"/>
                  <a:pt x="2944" y="710"/>
                </a:cubicBezTo>
                <a:cubicBezTo>
                  <a:pt x="2950" y="729"/>
                  <a:pt x="2983" y="723"/>
                  <a:pt x="2983" y="742"/>
                </a:cubicBezTo>
                <a:cubicBezTo>
                  <a:pt x="2970" y="806"/>
                  <a:pt x="2860" y="787"/>
                  <a:pt x="2860" y="863"/>
                </a:cubicBezTo>
                <a:cubicBezTo>
                  <a:pt x="2848" y="863"/>
                  <a:pt x="2834" y="870"/>
                  <a:pt x="2828" y="870"/>
                </a:cubicBezTo>
                <a:cubicBezTo>
                  <a:pt x="2828" y="889"/>
                  <a:pt x="2840" y="882"/>
                  <a:pt x="2834" y="901"/>
                </a:cubicBezTo>
                <a:cubicBezTo>
                  <a:pt x="2783" y="934"/>
                  <a:pt x="2744" y="984"/>
                  <a:pt x="2686" y="1023"/>
                </a:cubicBezTo>
                <a:cubicBezTo>
                  <a:pt x="2803" y="997"/>
                  <a:pt x="2938" y="875"/>
                  <a:pt x="3106" y="914"/>
                </a:cubicBezTo>
                <a:cubicBezTo>
                  <a:pt x="3106" y="933"/>
                  <a:pt x="3086" y="946"/>
                  <a:pt x="3086" y="971"/>
                </a:cubicBezTo>
                <a:cubicBezTo>
                  <a:pt x="3105" y="971"/>
                  <a:pt x="3105" y="953"/>
                  <a:pt x="3131" y="953"/>
                </a:cubicBezTo>
                <a:cubicBezTo>
                  <a:pt x="3144" y="965"/>
                  <a:pt x="3144" y="1004"/>
                  <a:pt x="3131" y="1016"/>
                </a:cubicBezTo>
                <a:cubicBezTo>
                  <a:pt x="3144" y="1023"/>
                  <a:pt x="3163" y="1029"/>
                  <a:pt x="3176" y="1042"/>
                </a:cubicBezTo>
                <a:cubicBezTo>
                  <a:pt x="3350" y="978"/>
                  <a:pt x="3473" y="876"/>
                  <a:pt x="3660" y="831"/>
                </a:cubicBezTo>
                <a:cubicBezTo>
                  <a:pt x="3699" y="793"/>
                  <a:pt x="3822" y="773"/>
                  <a:pt x="3867" y="825"/>
                </a:cubicBezTo>
                <a:cubicBezTo>
                  <a:pt x="3906" y="805"/>
                  <a:pt x="3957" y="805"/>
                  <a:pt x="3983" y="773"/>
                </a:cubicBezTo>
                <a:cubicBezTo>
                  <a:pt x="3983" y="767"/>
                  <a:pt x="3963" y="754"/>
                  <a:pt x="3957" y="773"/>
                </a:cubicBezTo>
                <a:cubicBezTo>
                  <a:pt x="3938" y="767"/>
                  <a:pt x="3977" y="742"/>
                  <a:pt x="3951" y="742"/>
                </a:cubicBezTo>
                <a:cubicBezTo>
                  <a:pt x="4009" y="678"/>
                  <a:pt x="4099" y="645"/>
                  <a:pt x="4132" y="562"/>
                </a:cubicBezTo>
                <a:cubicBezTo>
                  <a:pt x="4144" y="569"/>
                  <a:pt x="4125" y="569"/>
                  <a:pt x="4138" y="581"/>
                </a:cubicBezTo>
                <a:cubicBezTo>
                  <a:pt x="4190" y="575"/>
                  <a:pt x="4190" y="524"/>
                  <a:pt x="4235" y="511"/>
                </a:cubicBezTo>
                <a:cubicBezTo>
                  <a:pt x="4274" y="536"/>
                  <a:pt x="4319" y="485"/>
                  <a:pt x="4351" y="466"/>
                </a:cubicBezTo>
                <a:cubicBezTo>
                  <a:pt x="4345" y="460"/>
                  <a:pt x="4345" y="447"/>
                  <a:pt x="4345" y="435"/>
                </a:cubicBezTo>
                <a:cubicBezTo>
                  <a:pt x="4371" y="428"/>
                  <a:pt x="4384" y="428"/>
                  <a:pt x="4410" y="416"/>
                </a:cubicBezTo>
                <a:cubicBezTo>
                  <a:pt x="4410" y="428"/>
                  <a:pt x="4390" y="428"/>
                  <a:pt x="4384" y="441"/>
                </a:cubicBezTo>
                <a:cubicBezTo>
                  <a:pt x="4468" y="409"/>
                  <a:pt x="4578" y="415"/>
                  <a:pt x="4661" y="402"/>
                </a:cubicBezTo>
                <a:close/>
                <a:moveTo>
                  <a:pt x="7842" y="230"/>
                </a:moveTo>
                <a:cubicBezTo>
                  <a:pt x="7829" y="243"/>
                  <a:pt x="7816" y="262"/>
                  <a:pt x="7778" y="255"/>
                </a:cubicBezTo>
                <a:cubicBezTo>
                  <a:pt x="7790" y="224"/>
                  <a:pt x="7823" y="243"/>
                  <a:pt x="7842" y="230"/>
                </a:cubicBezTo>
                <a:close/>
                <a:moveTo>
                  <a:pt x="8010" y="161"/>
                </a:moveTo>
                <a:cubicBezTo>
                  <a:pt x="7996" y="167"/>
                  <a:pt x="7996" y="186"/>
                  <a:pt x="7984" y="192"/>
                </a:cubicBezTo>
                <a:cubicBezTo>
                  <a:pt x="7991" y="198"/>
                  <a:pt x="7991" y="217"/>
                  <a:pt x="8003" y="211"/>
                </a:cubicBezTo>
                <a:cubicBezTo>
                  <a:pt x="8003" y="224"/>
                  <a:pt x="7984" y="217"/>
                  <a:pt x="7984" y="230"/>
                </a:cubicBezTo>
                <a:cubicBezTo>
                  <a:pt x="7991" y="236"/>
                  <a:pt x="8003" y="236"/>
                  <a:pt x="8003" y="230"/>
                </a:cubicBezTo>
                <a:cubicBezTo>
                  <a:pt x="8003" y="262"/>
                  <a:pt x="7932" y="274"/>
                  <a:pt x="7887" y="275"/>
                </a:cubicBezTo>
                <a:cubicBezTo>
                  <a:pt x="7900" y="237"/>
                  <a:pt x="7997" y="224"/>
                  <a:pt x="7971" y="192"/>
                </a:cubicBezTo>
                <a:cubicBezTo>
                  <a:pt x="7984" y="180"/>
                  <a:pt x="7990" y="161"/>
                  <a:pt x="8010" y="161"/>
                </a:cubicBezTo>
                <a:close/>
                <a:moveTo>
                  <a:pt x="7855" y="115"/>
                </a:moveTo>
                <a:cubicBezTo>
                  <a:pt x="7861" y="146"/>
                  <a:pt x="7829" y="146"/>
                  <a:pt x="7804" y="146"/>
                </a:cubicBezTo>
                <a:cubicBezTo>
                  <a:pt x="7810" y="127"/>
                  <a:pt x="7823" y="115"/>
                  <a:pt x="7855" y="115"/>
                </a:cubicBezTo>
                <a:close/>
                <a:moveTo>
                  <a:pt x="7868" y="82"/>
                </a:moveTo>
                <a:cubicBezTo>
                  <a:pt x="7841" y="115"/>
                  <a:pt x="7803" y="115"/>
                  <a:pt x="7758" y="121"/>
                </a:cubicBezTo>
                <a:cubicBezTo>
                  <a:pt x="7770" y="108"/>
                  <a:pt x="7829" y="89"/>
                  <a:pt x="7868" y="82"/>
                </a:cubicBezTo>
                <a:close/>
                <a:moveTo>
                  <a:pt x="7630" y="0"/>
                </a:moveTo>
                <a:cubicBezTo>
                  <a:pt x="7650" y="0"/>
                  <a:pt x="7670" y="3"/>
                  <a:pt x="7692" y="12"/>
                </a:cubicBezTo>
                <a:cubicBezTo>
                  <a:pt x="7699" y="44"/>
                  <a:pt x="7660" y="38"/>
                  <a:pt x="7654" y="63"/>
                </a:cubicBezTo>
                <a:cubicBezTo>
                  <a:pt x="7666" y="76"/>
                  <a:pt x="7673" y="95"/>
                  <a:pt x="7705" y="89"/>
                </a:cubicBezTo>
                <a:cubicBezTo>
                  <a:pt x="7692" y="108"/>
                  <a:pt x="7692" y="108"/>
                  <a:pt x="7692" y="127"/>
                </a:cubicBezTo>
                <a:cubicBezTo>
                  <a:pt x="7686" y="140"/>
                  <a:pt x="7718" y="140"/>
                  <a:pt x="7718" y="127"/>
                </a:cubicBezTo>
                <a:cubicBezTo>
                  <a:pt x="7725" y="146"/>
                  <a:pt x="7666" y="165"/>
                  <a:pt x="7692" y="210"/>
                </a:cubicBezTo>
                <a:cubicBezTo>
                  <a:pt x="7731" y="243"/>
                  <a:pt x="7777" y="191"/>
                  <a:pt x="7822" y="191"/>
                </a:cubicBezTo>
                <a:cubicBezTo>
                  <a:pt x="7796" y="230"/>
                  <a:pt x="7757" y="255"/>
                  <a:pt x="7731" y="294"/>
                </a:cubicBezTo>
                <a:cubicBezTo>
                  <a:pt x="7796" y="300"/>
                  <a:pt x="7821" y="269"/>
                  <a:pt x="7879" y="269"/>
                </a:cubicBezTo>
                <a:cubicBezTo>
                  <a:pt x="7854" y="294"/>
                  <a:pt x="7822" y="320"/>
                  <a:pt x="7796" y="345"/>
                </a:cubicBezTo>
                <a:cubicBezTo>
                  <a:pt x="7796" y="358"/>
                  <a:pt x="7808" y="358"/>
                  <a:pt x="7802" y="371"/>
                </a:cubicBezTo>
                <a:cubicBezTo>
                  <a:pt x="7822" y="377"/>
                  <a:pt x="7822" y="358"/>
                  <a:pt x="7834" y="371"/>
                </a:cubicBezTo>
                <a:cubicBezTo>
                  <a:pt x="7841" y="422"/>
                  <a:pt x="7802" y="428"/>
                  <a:pt x="7763" y="441"/>
                </a:cubicBezTo>
                <a:cubicBezTo>
                  <a:pt x="7744" y="461"/>
                  <a:pt x="7731" y="480"/>
                  <a:pt x="7705" y="480"/>
                </a:cubicBezTo>
                <a:cubicBezTo>
                  <a:pt x="7691" y="486"/>
                  <a:pt x="7698" y="505"/>
                  <a:pt x="7685" y="511"/>
                </a:cubicBezTo>
                <a:cubicBezTo>
                  <a:pt x="7665" y="517"/>
                  <a:pt x="7665" y="499"/>
                  <a:pt x="7659" y="499"/>
                </a:cubicBezTo>
                <a:cubicBezTo>
                  <a:pt x="7646" y="499"/>
                  <a:pt x="7633" y="505"/>
                  <a:pt x="7633" y="524"/>
                </a:cubicBezTo>
                <a:cubicBezTo>
                  <a:pt x="7724" y="536"/>
                  <a:pt x="7789" y="479"/>
                  <a:pt x="7872" y="454"/>
                </a:cubicBezTo>
                <a:cubicBezTo>
                  <a:pt x="7846" y="472"/>
                  <a:pt x="7820" y="492"/>
                  <a:pt x="7814" y="524"/>
                </a:cubicBezTo>
                <a:cubicBezTo>
                  <a:pt x="7820" y="555"/>
                  <a:pt x="7846" y="581"/>
                  <a:pt x="7840" y="607"/>
                </a:cubicBezTo>
                <a:cubicBezTo>
                  <a:pt x="7885" y="614"/>
                  <a:pt x="7911" y="588"/>
                  <a:pt x="7943" y="575"/>
                </a:cubicBezTo>
                <a:cubicBezTo>
                  <a:pt x="7917" y="645"/>
                  <a:pt x="7821" y="697"/>
                  <a:pt x="7801" y="773"/>
                </a:cubicBezTo>
                <a:cubicBezTo>
                  <a:pt x="7853" y="850"/>
                  <a:pt x="7931" y="754"/>
                  <a:pt x="7982" y="735"/>
                </a:cubicBezTo>
                <a:cubicBezTo>
                  <a:pt x="7963" y="773"/>
                  <a:pt x="7937" y="818"/>
                  <a:pt x="7898" y="837"/>
                </a:cubicBezTo>
                <a:cubicBezTo>
                  <a:pt x="7898" y="881"/>
                  <a:pt x="7859" y="933"/>
                  <a:pt x="7879" y="984"/>
                </a:cubicBezTo>
                <a:cubicBezTo>
                  <a:pt x="7866" y="997"/>
                  <a:pt x="7840" y="990"/>
                  <a:pt x="7827" y="1003"/>
                </a:cubicBezTo>
                <a:cubicBezTo>
                  <a:pt x="7841" y="1022"/>
                  <a:pt x="7853" y="1047"/>
                  <a:pt x="7886" y="1028"/>
                </a:cubicBezTo>
                <a:cubicBezTo>
                  <a:pt x="7886" y="1054"/>
                  <a:pt x="7866" y="1054"/>
                  <a:pt x="7853" y="1067"/>
                </a:cubicBezTo>
                <a:cubicBezTo>
                  <a:pt x="7841" y="1073"/>
                  <a:pt x="7860" y="1042"/>
                  <a:pt x="7841" y="1042"/>
                </a:cubicBezTo>
                <a:cubicBezTo>
                  <a:pt x="7828" y="1054"/>
                  <a:pt x="7834" y="1061"/>
                  <a:pt x="7834" y="1073"/>
                </a:cubicBezTo>
                <a:cubicBezTo>
                  <a:pt x="7802" y="1073"/>
                  <a:pt x="7783" y="1092"/>
                  <a:pt x="7757" y="1105"/>
                </a:cubicBezTo>
                <a:cubicBezTo>
                  <a:pt x="7763" y="1092"/>
                  <a:pt x="7757" y="1086"/>
                  <a:pt x="7757" y="1080"/>
                </a:cubicBezTo>
                <a:cubicBezTo>
                  <a:pt x="7725" y="1086"/>
                  <a:pt x="7692" y="1137"/>
                  <a:pt x="7718" y="1169"/>
                </a:cubicBezTo>
                <a:cubicBezTo>
                  <a:pt x="7680" y="1195"/>
                  <a:pt x="7609" y="1214"/>
                  <a:pt x="7537" y="1214"/>
                </a:cubicBezTo>
                <a:cubicBezTo>
                  <a:pt x="7570" y="1163"/>
                  <a:pt x="7680" y="1111"/>
                  <a:pt x="7615" y="1022"/>
                </a:cubicBezTo>
                <a:cubicBezTo>
                  <a:pt x="7627" y="1016"/>
                  <a:pt x="7647" y="1016"/>
                  <a:pt x="7654" y="997"/>
                </a:cubicBezTo>
                <a:cubicBezTo>
                  <a:pt x="7609" y="971"/>
                  <a:pt x="7647" y="939"/>
                  <a:pt x="7647" y="888"/>
                </a:cubicBezTo>
                <a:cubicBezTo>
                  <a:pt x="7647" y="875"/>
                  <a:pt x="7634" y="875"/>
                  <a:pt x="7621" y="869"/>
                </a:cubicBezTo>
                <a:cubicBezTo>
                  <a:pt x="7576" y="958"/>
                  <a:pt x="7383" y="958"/>
                  <a:pt x="7292" y="939"/>
                </a:cubicBezTo>
                <a:cubicBezTo>
                  <a:pt x="7292" y="913"/>
                  <a:pt x="7279" y="888"/>
                  <a:pt x="7253" y="888"/>
                </a:cubicBezTo>
                <a:cubicBezTo>
                  <a:pt x="7228" y="900"/>
                  <a:pt x="7222" y="926"/>
                  <a:pt x="7202" y="939"/>
                </a:cubicBezTo>
                <a:cubicBezTo>
                  <a:pt x="7202" y="958"/>
                  <a:pt x="7209" y="964"/>
                  <a:pt x="7222" y="964"/>
                </a:cubicBezTo>
                <a:cubicBezTo>
                  <a:pt x="7222" y="984"/>
                  <a:pt x="7202" y="984"/>
                  <a:pt x="7202" y="1009"/>
                </a:cubicBezTo>
                <a:cubicBezTo>
                  <a:pt x="7169" y="1003"/>
                  <a:pt x="7131" y="1022"/>
                  <a:pt x="7105" y="1035"/>
                </a:cubicBezTo>
                <a:cubicBezTo>
                  <a:pt x="7098" y="1015"/>
                  <a:pt x="7156" y="1009"/>
                  <a:pt x="7176" y="990"/>
                </a:cubicBezTo>
                <a:cubicBezTo>
                  <a:pt x="7163" y="983"/>
                  <a:pt x="7143" y="958"/>
                  <a:pt x="7176" y="958"/>
                </a:cubicBezTo>
                <a:cubicBezTo>
                  <a:pt x="7163" y="945"/>
                  <a:pt x="7157" y="964"/>
                  <a:pt x="7137" y="952"/>
                </a:cubicBezTo>
                <a:cubicBezTo>
                  <a:pt x="7106" y="856"/>
                  <a:pt x="7331" y="908"/>
                  <a:pt x="7267" y="792"/>
                </a:cubicBezTo>
                <a:cubicBezTo>
                  <a:pt x="7183" y="818"/>
                  <a:pt x="7125" y="825"/>
                  <a:pt x="7034" y="844"/>
                </a:cubicBezTo>
                <a:cubicBezTo>
                  <a:pt x="7034" y="825"/>
                  <a:pt x="7015" y="825"/>
                  <a:pt x="7008" y="818"/>
                </a:cubicBezTo>
                <a:cubicBezTo>
                  <a:pt x="7027" y="761"/>
                  <a:pt x="7131" y="786"/>
                  <a:pt x="7124" y="709"/>
                </a:cubicBezTo>
                <a:cubicBezTo>
                  <a:pt x="7124" y="703"/>
                  <a:pt x="7118" y="709"/>
                  <a:pt x="7118" y="697"/>
                </a:cubicBezTo>
                <a:cubicBezTo>
                  <a:pt x="7073" y="741"/>
                  <a:pt x="7015" y="748"/>
                  <a:pt x="6982" y="780"/>
                </a:cubicBezTo>
                <a:cubicBezTo>
                  <a:pt x="6956" y="773"/>
                  <a:pt x="6995" y="741"/>
                  <a:pt x="6989" y="709"/>
                </a:cubicBezTo>
                <a:cubicBezTo>
                  <a:pt x="6925" y="741"/>
                  <a:pt x="6892" y="767"/>
                  <a:pt x="6828" y="792"/>
                </a:cubicBezTo>
                <a:cubicBezTo>
                  <a:pt x="6815" y="792"/>
                  <a:pt x="6828" y="767"/>
                  <a:pt x="6813" y="767"/>
                </a:cubicBezTo>
                <a:cubicBezTo>
                  <a:pt x="6852" y="722"/>
                  <a:pt x="6877" y="664"/>
                  <a:pt x="6936" y="645"/>
                </a:cubicBezTo>
                <a:cubicBezTo>
                  <a:pt x="6962" y="613"/>
                  <a:pt x="6948" y="569"/>
                  <a:pt x="6936" y="530"/>
                </a:cubicBezTo>
                <a:cubicBezTo>
                  <a:pt x="6974" y="505"/>
                  <a:pt x="6993" y="460"/>
                  <a:pt x="7058" y="460"/>
                </a:cubicBezTo>
                <a:cubicBezTo>
                  <a:pt x="7064" y="486"/>
                  <a:pt x="7071" y="486"/>
                  <a:pt x="7058" y="505"/>
                </a:cubicBezTo>
                <a:cubicBezTo>
                  <a:pt x="7064" y="517"/>
                  <a:pt x="7078" y="499"/>
                  <a:pt x="7091" y="505"/>
                </a:cubicBezTo>
                <a:cubicBezTo>
                  <a:pt x="7098" y="562"/>
                  <a:pt x="7065" y="633"/>
                  <a:pt x="7007" y="645"/>
                </a:cubicBezTo>
                <a:cubicBezTo>
                  <a:pt x="7013" y="633"/>
                  <a:pt x="7007" y="633"/>
                  <a:pt x="7000" y="620"/>
                </a:cubicBezTo>
                <a:cubicBezTo>
                  <a:pt x="6988" y="626"/>
                  <a:pt x="6974" y="633"/>
                  <a:pt x="6968" y="652"/>
                </a:cubicBezTo>
                <a:cubicBezTo>
                  <a:pt x="6988" y="671"/>
                  <a:pt x="7039" y="645"/>
                  <a:pt x="7065" y="671"/>
                </a:cubicBezTo>
                <a:cubicBezTo>
                  <a:pt x="7149" y="633"/>
                  <a:pt x="7155" y="530"/>
                  <a:pt x="7110" y="454"/>
                </a:cubicBezTo>
                <a:cubicBezTo>
                  <a:pt x="7103" y="427"/>
                  <a:pt x="7129" y="427"/>
                  <a:pt x="7123" y="402"/>
                </a:cubicBezTo>
                <a:cubicBezTo>
                  <a:pt x="7109" y="390"/>
                  <a:pt x="7091" y="377"/>
                  <a:pt x="7064" y="371"/>
                </a:cubicBezTo>
                <a:cubicBezTo>
                  <a:pt x="7071" y="364"/>
                  <a:pt x="7078" y="352"/>
                  <a:pt x="7058" y="358"/>
                </a:cubicBezTo>
                <a:cubicBezTo>
                  <a:pt x="7162" y="281"/>
                  <a:pt x="7323" y="281"/>
                  <a:pt x="7401" y="185"/>
                </a:cubicBezTo>
                <a:cubicBezTo>
                  <a:pt x="7388" y="153"/>
                  <a:pt x="7356" y="191"/>
                  <a:pt x="7330" y="191"/>
                </a:cubicBezTo>
                <a:cubicBezTo>
                  <a:pt x="7343" y="166"/>
                  <a:pt x="7350" y="146"/>
                  <a:pt x="7350" y="121"/>
                </a:cubicBezTo>
                <a:cubicBezTo>
                  <a:pt x="7459" y="121"/>
                  <a:pt x="7526" y="2"/>
                  <a:pt x="7630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0211" name="文本框 1630210"/>
          <p:cNvSpPr txBox="1"/>
          <p:nvPr/>
        </p:nvSpPr>
        <p:spPr>
          <a:xfrm>
            <a:off x="0" y="0"/>
            <a:ext cx="12192000" cy="666115"/>
          </a:xfrm>
          <a:prstGeom prst="rect">
            <a:avLst/>
          </a:prstGeom>
          <a:solidFill>
            <a:srgbClr val="0000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核心路径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—“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三阶挖掘法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en-US" altLang="zh-CN" sz="3735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120" y="1595755"/>
            <a:ext cx="342011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第一阶：梳理事件脉络（基础）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）关键：抓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转折性事件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（九一八事变、西安事变、七七事变）和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标志性行动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（东北抗联、一二</a:t>
            </a: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•九运动）。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（2）工具：简洁时间轴（不必面面俱到，只为搭建框架</a:t>
            </a: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）。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</a:pP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1915" y="810895"/>
            <a:ext cx="10032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核心逻辑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：先理清脉络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→再挖掘细节→最后升华</a:t>
            </a:r>
            <a:endParaRPr lang="zh-CN" altLang="en-US" sz="36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93540" y="1600835"/>
            <a:ext cx="338010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第二阶：提取精神细节（核心）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）关键：从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“小人物、小片段”找精神载体。</a:t>
            </a:r>
            <a:endParaRPr lang="zh-CN" altLang="en-US" sz="2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（2）案例：杨靖宇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胃中无粮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、《北京学界全体宣言》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华北放不下平静书桌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</a:pP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55940" y="1600835"/>
            <a:ext cx="338010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第三阶：升华家国情怀（目标）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）关键：通过提问引导思考，形成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多元精神体系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（2）核心设问：杨靖宇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→</a:t>
            </a:r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民族气节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；学生游行→</a:t>
            </a:r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青年责任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；国共合作→</a:t>
            </a:r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民族团结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；民众支前→</a:t>
            </a:r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人民根基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0211" name="文本框 1630210"/>
          <p:cNvSpPr txBox="1"/>
          <p:nvPr/>
        </p:nvSpPr>
        <p:spPr>
          <a:xfrm>
            <a:off x="0" y="0"/>
            <a:ext cx="12192000" cy="666115"/>
          </a:xfrm>
          <a:prstGeom prst="rect">
            <a:avLst/>
          </a:prstGeom>
          <a:solidFill>
            <a:srgbClr val="0000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三、落地维度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民族气节：以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英雄故事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渗透</a:t>
            </a:r>
            <a:endParaRPr lang="zh-CN" altLang="en-US" sz="3735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2660" y="812800"/>
            <a:ext cx="477139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核心载体：英雄事迹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+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一手史料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2660" y="1226735"/>
            <a:ext cx="4064000" cy="563118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案例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zh-CN" altLang="en-US" sz="24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杨靖宇：日军剖胃发现树皮、草根、棉絮，彰显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宁死不屈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赵一曼家书：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希望不要忘记你的母亲是为国而牺牲的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，体会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舍家为国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【教学动作】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让学生读家书、谈感受，将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民族气节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具象化。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65115" y="1273175"/>
            <a:ext cx="3027680" cy="4298315"/>
            <a:chOff x="8449" y="2005"/>
            <a:chExt cx="4768" cy="6769"/>
          </a:xfrm>
        </p:grpSpPr>
        <p:pic>
          <p:nvPicPr>
            <p:cNvPr id="4" name="图片 3" descr="杨靖宇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562" y="2005"/>
              <a:ext cx="4440" cy="60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8449" y="8194"/>
              <a:ext cx="4769" cy="580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1800">
                  <a:latin typeface="Arial" panose="020B0604020202020204" pitchFamily="34" charset="0"/>
                  <a:ea typeface="微软雅黑" panose="020B0503020204020204" charset="-122"/>
                </a:rPr>
                <a:t>          </a:t>
              </a:r>
              <a:r>
                <a:rPr lang="zh-CN" altLang="en-US" sz="1800">
                  <a:latin typeface="Arial" panose="020B0604020202020204" pitchFamily="34" charset="0"/>
                  <a:ea typeface="微软雅黑" panose="020B0503020204020204" charset="-122"/>
                </a:rPr>
                <a:t>抗日名将：杨靖宇</a:t>
              </a:r>
              <a:endParaRPr lang="zh-CN" altLang="en-US" sz="18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7" name="图片 6" descr="赵一曼家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480" y="1327785"/>
            <a:ext cx="2540000" cy="33909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22740" y="1327785"/>
            <a:ext cx="154432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赵一曼家书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81060" y="4818380"/>
            <a:ext cx="3027680" cy="194500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（节选）宁儿啊！我最亲爱的孩子啊！在你长大成人之后，希望不要忘记你的母亲是为国而牺牲的！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0211" name="文本框 1630210"/>
          <p:cNvSpPr txBox="1"/>
          <p:nvPr/>
        </p:nvSpPr>
        <p:spPr>
          <a:xfrm>
            <a:off x="0" y="0"/>
            <a:ext cx="12192000" cy="666115"/>
          </a:xfrm>
          <a:prstGeom prst="rect">
            <a:avLst/>
          </a:prstGeom>
          <a:solidFill>
            <a:srgbClr val="0000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735" b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三、落地维度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责任担当</a:t>
            </a:r>
            <a:r>
              <a:rPr 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：以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青年视角</a:t>
            </a:r>
            <a:r>
              <a:rPr lang="en-US" altLang="zh-CN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73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渗透</a:t>
            </a:r>
            <a:endParaRPr lang="zh-CN" altLang="en-US" sz="3735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2660" y="812800"/>
            <a:ext cx="477139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核心载体：同龄群体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+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情境互动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2660" y="1226735"/>
            <a:ext cx="4064000" cy="50774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案例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zh-CN" altLang="en-US" sz="24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一二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•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九运动（学生主角，与当下高中学生年龄相近）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【教学动作】</a:t>
            </a:r>
            <a:endParaRPr lang="zh-CN" altLang="en-US" sz="24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情境模拟：扮演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1935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年北平学生，撰写游行宣传标语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核心追问：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国家危难时，我们该做什么？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引发代入式共鸣。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 descr="一二九运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0" y="812800"/>
            <a:ext cx="5050155" cy="3048000"/>
          </a:xfrm>
          <a:prstGeom prst="rect">
            <a:avLst/>
          </a:prstGeom>
        </p:spPr>
      </p:pic>
      <p:pic>
        <p:nvPicPr>
          <p:cNvPr id="6" name="图片 5" descr="一二九运动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4007485"/>
            <a:ext cx="5049520" cy="24904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  <p:tag name="KSO_WM_SCREEN_THEME_FLAG" val="PrYtBovF/pqfvXtBSR44f71HOv4pfWFiHErgogLP1Y82Ujs5334K0/2VI3VX9gB4itovMlfRH25kYrBpfOCziF4t6C3D9UMdi8ug74tHDTk=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  <p:tag name="KSO_WM_SCREEN_THEME_FLAG" val="PrYtBovF/pqfvXtBSR44f71HOv4pfWFiHErgogLP1Y82Ujs5334K0/2VI3VX9gB4itovMlfRH25kYrBpfOCziF4t6C3D9UMdi8ug74tHDTk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  <p:tag name="KSO_WM_SCREEN_THEME_FLAG" val="PrYtBovF/pqfvXtBSR44f71HOv4pfWFiHErgogLP1Y82Ujs5334K0/2VI3VX9gB4itovMlfRH25kYrBpfOCziF4t6C3D9UMdi8ug74tHDTk="/>
</p:tagLst>
</file>

<file path=ppt/tags/tag62.xml><?xml version="1.0" encoding="utf-8"?>
<p:tagLst xmlns:p="http://schemas.openxmlformats.org/presentationml/2006/main">
  <p:tag name="AS_UNIQUEID" val="15846"/>
</p:tagLst>
</file>

<file path=ppt/tags/tag63.xml><?xml version="1.0" encoding="utf-8"?>
<p:tagLst xmlns:p="http://schemas.openxmlformats.org/presentationml/2006/main">
  <p:tag name="AS_UNIQUEID" val="15260"/>
  <p:tag name="KSO_WM_BEAUTIFY_FLAG" val="#wm#"/>
  <p:tag name="KSO_WM_TAG_VERSION" val="3.0"/>
  <p:tag name="KSO_WM_TEMPLATE_CATEGORY" val="custom"/>
  <p:tag name="KSO_WM_TEMPLATE_INDEX" val="40479659"/>
  <p:tag name="KSO_WM_UNIT_COMPATIBLE" val="0"/>
  <p:tag name="KSO_WM_UNIT_DIAGRAM_ISNUMVISUAL" val="0"/>
  <p:tag name="KSO_WM_UNIT_DIAGRAM_ISREFERUNIT" val="0"/>
  <p:tag name="KSO_WM_UNIT_HIGHLIGHT" val="0"/>
  <p:tag name="KSO_WM_UNIT_ID" val="custom40479659_1*d*1"/>
  <p:tag name="KSO_WM_UNIT_INDEX" val="1"/>
  <p:tag name="KSO_WM_UNIT_LAYERLEVEL" val="1"/>
  <p:tag name="KSO_WM_UNIT_PIC_EFFECT" val="1"/>
  <p:tag name="KSO_WM_UNIT_TYPE" val="d"/>
  <p:tag name="KSO_WM_UNIT_VALUE" val="2312*2612"/>
</p:tagLst>
</file>

<file path=ppt/tags/tag64.xml><?xml version="1.0" encoding="utf-8"?>
<p:tagLst xmlns:p="http://schemas.openxmlformats.org/presentationml/2006/main">
  <p:tag name="AS_UNIQUEID" val="15260"/>
  <p:tag name="KSO_WM_BEAUTIFY_FLAG" val="#wm#"/>
  <p:tag name="KSO_WM_TAG_VERSION" val="3.0"/>
  <p:tag name="KSO_WM_TEMPLATE_CATEGORY" val="custom"/>
  <p:tag name="KSO_WM_TEMPLATE_INDEX" val="40479659"/>
  <p:tag name="KSO_WM_UNIT_COMPATIBLE" val="0"/>
  <p:tag name="KSO_WM_UNIT_DIAGRAM_ISNUMVISUAL" val="0"/>
  <p:tag name="KSO_WM_UNIT_DIAGRAM_ISREFERUNIT" val="0"/>
  <p:tag name="KSO_WM_UNIT_HIGHLIGHT" val="0"/>
  <p:tag name="KSO_WM_UNIT_ID" val="custom40479659_1*d*1"/>
  <p:tag name="KSO_WM_UNIT_INDEX" val="1"/>
  <p:tag name="KSO_WM_UNIT_LAYERLEVEL" val="1"/>
  <p:tag name="KSO_WM_UNIT_PIC_EFFECT" val="1"/>
  <p:tag name="KSO_WM_UNIT_TYPE" val="d"/>
  <p:tag name="KSO_WM_UNIT_VALUE" val="2312*2612"/>
</p:tagLst>
</file>

<file path=ppt/tags/tag65.xml><?xml version="1.0" encoding="utf-8"?>
<p:tagLst xmlns:p="http://schemas.openxmlformats.org/presentationml/2006/main">
  <p:tag name="TABLE_ENDDRAG_ORIGIN_RECT" val="868*453"/>
  <p:tag name="TABLE_ENDDRAG_RECT" val="59*75*868*453"/>
</p:tagLst>
</file>

<file path=ppt/tags/tag6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PrYtBovF/pqfvXtBSR44f71HOv4pfWFiHErgogLP1Y82Ujs5334K0/2VI3VX9gB4itovMlfRH25kYrBpfOCziF4t6C3D9UMdi8ug74tHDTk=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4037</Words>
  <Application>WPS 演示</Application>
  <PresentationFormat>宽屏</PresentationFormat>
  <Paragraphs>425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黑体</vt:lpstr>
      <vt:lpstr>楷体</vt:lpstr>
      <vt:lpstr>Arial Unicode MS</vt:lpstr>
      <vt:lpstr>Calibri</vt:lpstr>
      <vt:lpstr>Office 主题</vt:lpstr>
      <vt:lpstr>1_Office 主题​​</vt:lpstr>
      <vt:lpstr>2_默认设计模板</vt:lpstr>
      <vt:lpstr>1_Office 主题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乘风破浪（公众号：古典之破浪）</cp:lastModifiedBy>
  <cp:revision>67</cp:revision>
  <dcterms:created xsi:type="dcterms:W3CDTF">2025-11-16T06:33:00Z</dcterms:created>
  <dcterms:modified xsi:type="dcterms:W3CDTF">2025-11-25T01:23:54Z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DDB7CE87D35446ECAC6FC8A397F053F6_13</vt:lpwstr>
  </property>
</Properties>
</file>