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50"/>
  </p:handoutMasterIdLst>
  <p:sldIdLst>
    <p:sldId id="257" r:id="rId4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12192000" cy="6858000"/>
  <p:notesSz cx="6858000" cy="9144000"/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5" Type="http://schemas.openxmlformats.org/officeDocument/2006/relationships/tags" Target="tags/tag632.xml"/><Relationship Id="rId54" Type="http://schemas.openxmlformats.org/officeDocument/2006/relationships/commentAuthors" Target="commentAuthors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2.png"/><Relationship Id="rId7" Type="http://schemas.openxmlformats.org/officeDocument/2006/relationships/tags" Target="../tags/tag67.xml"/><Relationship Id="rId6" Type="http://schemas.openxmlformats.org/officeDocument/2006/relationships/image" Target="../media/image1.png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image" Target="../media/image3.png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image" Target="../media/image4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5.png"/><Relationship Id="rId2" Type="http://schemas.openxmlformats.org/officeDocument/2006/relationships/tags" Target="../tags/tag88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32.xml"/><Relationship Id="rId7" Type="http://schemas.openxmlformats.org/officeDocument/2006/relationships/image" Target="../media/image1.png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5" Type="http://schemas.openxmlformats.org/officeDocument/2006/relationships/tags" Target="../tags/tag137.xml"/><Relationship Id="rId14" Type="http://schemas.openxmlformats.org/officeDocument/2006/relationships/tags" Target="../tags/tag136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image" Target="../media/image3.png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>
            <p:custDataLst>
              <p:tags r:id="rId2"/>
            </p:custDataLst>
          </p:nvPr>
        </p:nvSpPr>
        <p:spPr>
          <a:xfrm rot="10800000">
            <a:off x="11327765" y="481330"/>
            <a:ext cx="121285" cy="121285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17" name="椭圆 16"/>
          <p:cNvSpPr/>
          <p:nvPr>
            <p:custDataLst>
              <p:tags r:id="rId3"/>
            </p:custDataLst>
          </p:nvPr>
        </p:nvSpPr>
        <p:spPr>
          <a:xfrm rot="10800000">
            <a:off x="11499215" y="481330"/>
            <a:ext cx="121285" cy="121285"/>
          </a:xfrm>
          <a:prstGeom prst="ellipse">
            <a:avLst/>
          </a:prstGeom>
          <a:solidFill>
            <a:schemeClr val="accent2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18" name="椭圆 17"/>
          <p:cNvSpPr/>
          <p:nvPr>
            <p:custDataLst>
              <p:tags r:id="rId4"/>
            </p:custDataLst>
          </p:nvPr>
        </p:nvSpPr>
        <p:spPr>
          <a:xfrm rot="10800000">
            <a:off x="11159490" y="481330"/>
            <a:ext cx="121285" cy="12128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pic>
        <p:nvPicPr>
          <p:cNvPr id="15" name="图片 14" descr="520-0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3727"/>
          <a:stretch>
            <a:fillRect/>
          </a:stretch>
        </p:blipFill>
        <p:spPr>
          <a:xfrm>
            <a:off x="5804535" y="882650"/>
            <a:ext cx="6330950" cy="5444490"/>
          </a:xfrm>
          <a:prstGeom prst="rect">
            <a:avLst/>
          </a:prstGeom>
        </p:spPr>
      </p:pic>
      <p:pic>
        <p:nvPicPr>
          <p:cNvPr id="19" name="图片 18" descr="矢量智能对象0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81725" y="5043805"/>
            <a:ext cx="5592445" cy="1283335"/>
          </a:xfrm>
          <a:prstGeom prst="rect">
            <a:avLst/>
          </a:prstGeom>
        </p:spPr>
      </p:pic>
      <p:sp>
        <p:nvSpPr>
          <p:cNvPr id="7" name="标题"/>
          <p:cNvSpPr txBox="1">
            <a:spLocks noGrp="1"/>
          </p:cNvSpPr>
          <p:nvPr>
            <p:ph type="title" idx="2" hasCustomPrompt="1"/>
            <p:custDataLst>
              <p:tags r:id="rId9"/>
            </p:custDataLst>
          </p:nvPr>
        </p:nvSpPr>
        <p:spPr>
          <a:xfrm>
            <a:off x="876935" y="1544320"/>
            <a:ext cx="5210810" cy="2212340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gradFill>
                  <a:gsLst>
                    <a:gs pos="71000">
                      <a:schemeClr val="accent2"/>
                    </a:gs>
                    <a:gs pos="0">
                      <a:schemeClr val="accent1"/>
                    </a:gs>
                  </a:gsLst>
                  <a:lin ang="3900000" scaled="0"/>
                </a:gradFill>
                <a:latin typeface="+mj-ea"/>
                <a:ea typeface="+mj-ea"/>
                <a:cs typeface="汉仪粗圆简" panose="02010600000101010101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单击编辑标题</a:t>
            </a:r>
            <a:endParaRPr dirty="0">
              <a:sym typeface="+mn-ea"/>
            </a:endParaRPr>
          </a:p>
        </p:txBody>
      </p:sp>
      <p:pic>
        <p:nvPicPr>
          <p:cNvPr id="21" name="图片 20" descr="矢量智能对象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3755" y="3770630"/>
            <a:ext cx="466725" cy="72136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4" name="署名占位符 10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1362268" y="4000528"/>
            <a:ext cx="1764043" cy="49146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3300000" scaled="0"/>
          </a:gra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文"/>
          <p:cNvSpPr txBox="1">
            <a:spLocks noGrp="1"/>
          </p:cNvSpPr>
          <p:nvPr>
            <p:ph idx="2"/>
            <p:custDataLst>
              <p:tags r:id="rId2"/>
            </p:custDataLst>
          </p:nvPr>
        </p:nvSpPr>
        <p:spPr>
          <a:xfrm>
            <a:off x="608330" y="1159510"/>
            <a:ext cx="10968990" cy="509016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汉仪粗圆简" panose="02010600000101010101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</a:pPr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</a:pPr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</a:pPr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</a:pPr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08330" y="423545"/>
            <a:ext cx="10968990" cy="574675"/>
          </a:xfrm>
          <a:prstGeom prst="rect">
            <a:avLst/>
          </a:prstGeom>
          <a:noFill/>
        </p:spPr>
        <p:txBody>
          <a:bodyPr wrap="square" lIns="179705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800" b="0" i="0" u="none" strike="noStrike" kern="1200" cap="none" spc="0" normalizeH="0" baseline="0" noProof="1" dirty="0">
                <a:gradFill>
                  <a:gsLst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3900000" scaled="0"/>
                </a:gradFill>
                <a:latin typeface="+mj-ea"/>
                <a:ea typeface="+mj-ea"/>
                <a:cs typeface="汉仪粗圆简" panose="02010600000101010101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直接连接符 36"/>
          <p:cNvCxnSpPr/>
          <p:nvPr>
            <p:custDataLst>
              <p:tags r:id="rId2"/>
            </p:custDataLst>
          </p:nvPr>
        </p:nvCxnSpPr>
        <p:spPr>
          <a:xfrm>
            <a:off x="928370" y="1283970"/>
            <a:ext cx="104165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"/>
          <p:cNvSpPr txBox="1">
            <a:spLocks noGrp="1"/>
          </p:cNvSpPr>
          <p:nvPr>
            <p:ph type="title" idx="5"/>
            <p:custDataLst>
              <p:tags r:id="rId3"/>
            </p:custDataLst>
          </p:nvPr>
        </p:nvSpPr>
        <p:spPr>
          <a:xfrm>
            <a:off x="4182745" y="530225"/>
            <a:ext cx="7139940" cy="6908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2800" b="0" i="1" u="none" strike="noStrike" kern="1200" cap="none" spc="0" normalizeH="0" baseline="0" noProof="1" dirty="0">
                <a:solidFill>
                  <a:schemeClr val="accent4"/>
                </a:solidFill>
                <a:uFillTx/>
                <a:latin typeface="+mj-ea"/>
                <a:ea typeface="+mj-ea"/>
                <a:cs typeface="汉仪粗圆简" panose="02010600000101010101" charset="-122"/>
                <a:sym typeface="+mn-ea"/>
              </a:defRPr>
            </a:lvl1pPr>
          </a:lstStyle>
          <a:p>
            <a:pPr lvl="0" algn="r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1" name="图片 60" descr="9-0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lum contrast="6000"/>
          </a:blip>
          <a:srcRect l="14030" r="10585" b="2819"/>
          <a:stretch>
            <a:fillRect/>
          </a:stretch>
        </p:blipFill>
        <p:spPr>
          <a:xfrm>
            <a:off x="7218680" y="1555750"/>
            <a:ext cx="4654550" cy="4968875"/>
          </a:xfrm>
          <a:prstGeom prst="rect">
            <a:avLst/>
          </a:prstGeom>
        </p:spPr>
      </p:pic>
      <p:sp>
        <p:nvSpPr>
          <p:cNvPr id="63" name="椭圆 62"/>
          <p:cNvSpPr/>
          <p:nvPr>
            <p:custDataLst>
              <p:tags r:id="rId6"/>
            </p:custDataLst>
          </p:nvPr>
        </p:nvSpPr>
        <p:spPr>
          <a:xfrm>
            <a:off x="1122680" y="1029335"/>
            <a:ext cx="121285" cy="121285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64" name="椭圆 63"/>
          <p:cNvSpPr/>
          <p:nvPr>
            <p:custDataLst>
              <p:tags r:id="rId7"/>
            </p:custDataLst>
          </p:nvPr>
        </p:nvSpPr>
        <p:spPr>
          <a:xfrm>
            <a:off x="951230" y="1029335"/>
            <a:ext cx="121285" cy="121285"/>
          </a:xfrm>
          <a:prstGeom prst="ellipse">
            <a:avLst/>
          </a:prstGeom>
          <a:solidFill>
            <a:schemeClr val="accent2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65" name="椭圆 64"/>
          <p:cNvSpPr/>
          <p:nvPr>
            <p:custDataLst>
              <p:tags r:id="rId8"/>
            </p:custDataLst>
          </p:nvPr>
        </p:nvSpPr>
        <p:spPr>
          <a:xfrm>
            <a:off x="1290955" y="1029335"/>
            <a:ext cx="121285" cy="12128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02-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contrast="6000"/>
          </a:blip>
          <a:srcRect r="521"/>
          <a:stretch>
            <a:fillRect/>
          </a:stretch>
        </p:blipFill>
        <p:spPr>
          <a:xfrm>
            <a:off x="425450" y="1094740"/>
            <a:ext cx="5632450" cy="4690110"/>
          </a:xfrm>
          <a:prstGeom prst="rect">
            <a:avLst/>
          </a:prstGeom>
        </p:spPr>
      </p:pic>
      <p:sp>
        <p:nvSpPr>
          <p:cNvPr id="8" name="标题"/>
          <p:cNvSpPr txBox="1">
            <a:spLocks noGrp="1"/>
          </p:cNvSpPr>
          <p:nvPr>
            <p:ph type="title" idx="5" hasCustomPrompt="1"/>
            <p:custDataLst>
              <p:tags r:id="rId4"/>
            </p:custDataLst>
          </p:nvPr>
        </p:nvSpPr>
        <p:spPr>
          <a:xfrm>
            <a:off x="6283960" y="3199765"/>
            <a:ext cx="5347335" cy="1901281"/>
          </a:xfrm>
          <a:prstGeom prst="rect">
            <a:avLst/>
          </a:prstGeom>
          <a:noFill/>
        </p:spPr>
        <p:txBody>
          <a:bodyPr wrap="square" lIns="91440" tIns="0" rIns="91440" bIns="0" rtlCol="0" anchor="t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gradFill>
                  <a:gsLst>
                    <a:gs pos="67000">
                      <a:schemeClr val="accent2"/>
                    </a:gs>
                    <a:gs pos="0">
                      <a:schemeClr val="accent1"/>
                    </a:gs>
                  </a:gsLst>
                  <a:lin ang="3900000" scaled="0"/>
                </a:gradFill>
                <a:latin typeface="+mj-ea"/>
                <a:ea typeface="+mj-ea"/>
                <a:cs typeface="汉仪粗圆简" panose="02010600000101010101" charset="-122"/>
                <a:sym typeface="+mn-ea"/>
              </a:defRPr>
            </a:lvl1pPr>
          </a:lstStyle>
          <a:p>
            <a:pPr lvl="0" algn="r"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4" hasCustomPrompt="1"/>
            <p:custDataLst>
              <p:tags r:id="rId5"/>
            </p:custDataLst>
          </p:nvPr>
        </p:nvSpPr>
        <p:spPr>
          <a:xfrm>
            <a:off x="6283325" y="2477135"/>
            <a:ext cx="5347970" cy="722630"/>
          </a:xfrm>
          <a:prstGeom prst="rect">
            <a:avLst/>
          </a:prstGeom>
          <a:noFill/>
        </p:spPr>
        <p:txBody>
          <a:bodyPr wrap="square" lIns="0" tIns="0" rIns="179705" bIns="0" rtlCol="0" anchor="ctr" anchorCtr="0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300" normalizeH="0" baseline="0" noProof="1" dirty="0">
                <a:solidFill>
                  <a:schemeClr val="accent4"/>
                </a:solidFill>
                <a:latin typeface="+mn-ea"/>
                <a:ea typeface="+mn-ea"/>
                <a:cs typeface="汉仪粗圆简" panose="02010600000101010101" charset="-122"/>
              </a:defRPr>
            </a:lvl1pPr>
          </a:lstStyle>
          <a:p>
            <a:pPr lvl="0" algn="r"/>
            <a:r>
              <a:rPr dirty="0">
                <a:sym typeface="+mn-ea"/>
              </a:rPr>
              <a:t>编辑节编号</a:t>
            </a:r>
            <a:endParaRPr dirty="0">
              <a:sym typeface="+mn-ea"/>
            </a:endParaRPr>
          </a:p>
        </p:txBody>
      </p:sp>
      <p:sp>
        <p:nvSpPr>
          <p:cNvPr id="21" name="椭圆 20"/>
          <p:cNvSpPr/>
          <p:nvPr>
            <p:custDataLst>
              <p:tags r:id="rId6"/>
            </p:custDataLst>
          </p:nvPr>
        </p:nvSpPr>
        <p:spPr>
          <a:xfrm rot="10800000" flipH="1">
            <a:off x="847090" y="579120"/>
            <a:ext cx="121285" cy="121285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22" name="椭圆 21"/>
          <p:cNvSpPr/>
          <p:nvPr>
            <p:custDataLst>
              <p:tags r:id="rId7"/>
            </p:custDataLst>
          </p:nvPr>
        </p:nvSpPr>
        <p:spPr>
          <a:xfrm rot="10800000" flipH="1">
            <a:off x="675640" y="579120"/>
            <a:ext cx="121285" cy="121285"/>
          </a:xfrm>
          <a:prstGeom prst="ellipse">
            <a:avLst/>
          </a:prstGeom>
          <a:solidFill>
            <a:schemeClr val="accent2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23" name="椭圆 22"/>
          <p:cNvSpPr/>
          <p:nvPr>
            <p:custDataLst>
              <p:tags r:id="rId8"/>
            </p:custDataLst>
          </p:nvPr>
        </p:nvSpPr>
        <p:spPr>
          <a:xfrm rot="10800000" flipH="1">
            <a:off x="1015365" y="579120"/>
            <a:ext cx="121285" cy="12128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"/>
          <p:cNvSpPr txBox="1">
            <a:spLocks noGrp="1"/>
          </p:cNvSpPr>
          <p:nvPr>
            <p:ph type="title" idx="3"/>
            <p:custDataLst>
              <p:tags r:id="rId2"/>
            </p:custDataLst>
          </p:nvPr>
        </p:nvSpPr>
        <p:spPr>
          <a:xfrm>
            <a:off x="608330" y="424180"/>
            <a:ext cx="10968990" cy="574040"/>
          </a:xfrm>
          <a:prstGeom prst="rect">
            <a:avLst/>
          </a:prstGeom>
          <a:noFill/>
        </p:spPr>
        <p:txBody>
          <a:bodyPr wrap="square" lIns="179705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800" b="0" i="0" u="none" strike="noStrike" kern="1200" cap="none" spc="0" normalizeH="0" baseline="0" noProof="1" dirty="0">
                <a:gradFill>
                  <a:gsLst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3900000" scaled="0"/>
                </a:gradFill>
                <a:latin typeface="+mj-ea"/>
                <a:ea typeface="+mj-ea"/>
                <a:cs typeface="汉仪粗圆简" panose="02010600000101010101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9" name="正文"/>
          <p:cNvSpPr txBox="1">
            <a:spLocks noGrp="1"/>
          </p:cNvSpPr>
          <p:nvPr>
            <p:ph idx="2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汉仪粗圆简" panose="02010600000101010101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汉仪粗圆简" panose="02010600000101010101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2"/>
            </p:custDataLst>
          </p:nvPr>
        </p:nvSpPr>
        <p:spPr>
          <a:xfrm>
            <a:off x="608330" y="424180"/>
            <a:ext cx="10968990" cy="574040"/>
          </a:xfrm>
          <a:prstGeom prst="rect">
            <a:avLst/>
          </a:prstGeom>
          <a:noFill/>
        </p:spPr>
        <p:txBody>
          <a:bodyPr wrap="square" lIns="179705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800" b="0" i="0" u="none" strike="noStrike" kern="1200" cap="none" spc="0" normalizeH="0" baseline="0" noProof="1" dirty="0">
                <a:gradFill>
                  <a:gsLst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3900000" scaled="0"/>
                </a:gradFill>
                <a:latin typeface="+mj-ea"/>
                <a:ea typeface="+mj-ea"/>
                <a:cs typeface="汉仪粗圆简" panose="02010600000101010101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汉仪粗圆简" panose="02010600000101010101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6235065" y="1172845"/>
            <a:ext cx="5342255" cy="65659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汉仪粗圆简" panose="02010600000101010101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汉仪粗圆简" panose="02010600000101010101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6"/>
            </p:custDataLst>
          </p:nvPr>
        </p:nvSpPr>
        <p:spPr>
          <a:xfrm>
            <a:off x="608330" y="1172845"/>
            <a:ext cx="5342255" cy="65659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汉仪粗圆简" panose="02010600000101010101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608330" y="424180"/>
            <a:ext cx="10968990" cy="574040"/>
          </a:xfrm>
          <a:prstGeom prst="rect">
            <a:avLst/>
          </a:prstGeom>
          <a:noFill/>
        </p:spPr>
        <p:txBody>
          <a:bodyPr wrap="square" lIns="179705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800" b="0" i="0" u="none" strike="noStrike" kern="1200" cap="none" spc="0" normalizeH="0" baseline="0" noProof="1" dirty="0">
                <a:gradFill>
                  <a:gsLst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3900000" scaled="0"/>
                </a:gradFill>
                <a:latin typeface="+mj-ea"/>
                <a:ea typeface="+mj-ea"/>
                <a:cs typeface="汉仪粗圆简" panose="02010600000101010101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文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汉仪粗圆简" panose="02010600000101010101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2"/>
            </p:custDataLst>
          </p:nvPr>
        </p:nvSpPr>
        <p:spPr>
          <a:xfrm>
            <a:off x="695960" y="1120140"/>
            <a:ext cx="10799088" cy="40555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179705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汉仪粗圆简" panose="02010600000101010101" charset="-122"/>
              </a:defRPr>
            </a:lvl1pPr>
          </a:lstStyle>
          <a:p>
            <a:pPr lvl="0" algn="l"/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08330" y="424180"/>
            <a:ext cx="10968990" cy="574040"/>
          </a:xfrm>
          <a:prstGeom prst="rect">
            <a:avLst/>
          </a:prstGeom>
          <a:noFill/>
        </p:spPr>
        <p:txBody>
          <a:bodyPr wrap="square" lIns="179705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800" b="0" i="0" u="none" strike="noStrike" kern="1200" cap="none" spc="0" normalizeH="0" baseline="0" noProof="1" dirty="0">
                <a:gradFill>
                  <a:gsLst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3900000" scaled="0"/>
                </a:gradFill>
                <a:latin typeface="+mj-ea"/>
                <a:ea typeface="+mj-ea"/>
                <a:cs typeface="汉仪粗圆简" panose="02010600000101010101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"/>
          <p:cNvSpPr txBox="1">
            <a:spLocks noGrp="1"/>
          </p:cNvSpPr>
          <p:nvPr>
            <p:ph type="title" idx="8" hasCustomPrompt="1"/>
            <p:custDataLst>
              <p:tags r:id="rId2"/>
            </p:custDataLst>
          </p:nvPr>
        </p:nvSpPr>
        <p:spPr>
          <a:xfrm>
            <a:off x="6250940" y="1570446"/>
            <a:ext cx="5210810" cy="2131695"/>
          </a:xfrm>
          <a:prstGeom prst="rect">
            <a:avLst/>
          </a:prstGeom>
          <a:noFill/>
        </p:spPr>
        <p:txBody>
          <a:bodyPr wrap="square" lIns="91440" tIns="0" rIns="91440" bIns="0" rtlCol="0" anchor="b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3900000" scaled="0"/>
                </a:gradFill>
                <a:latin typeface="+mj-ea"/>
                <a:ea typeface="+mj-ea"/>
                <a:cs typeface="汉仪粗圆简" panose="02010600000101010101" charset="-122"/>
                <a:sym typeface="+mn-ea"/>
              </a:defRPr>
            </a:lvl1pPr>
          </a:lstStyle>
          <a:p>
            <a:pPr lvl="0" algn="r">
              <a:lnSpc>
                <a:spcPct val="90000"/>
              </a:lnSpc>
              <a:buClrTx/>
              <a:buSzTx/>
              <a:buFontTx/>
            </a:pPr>
            <a:r>
              <a:rPr dirty="0">
                <a:sym typeface="+mn-ea"/>
              </a:rPr>
              <a:t>单击编辑标题</a:t>
            </a:r>
            <a:endParaRPr dirty="0">
              <a:sym typeface="+mn-ea"/>
            </a:endParaRPr>
          </a:p>
        </p:txBody>
      </p:sp>
      <p:sp>
        <p:nvSpPr>
          <p:cNvPr id="21" name="椭圆 20"/>
          <p:cNvSpPr/>
          <p:nvPr>
            <p:custDataLst>
              <p:tags r:id="rId3"/>
            </p:custDataLst>
          </p:nvPr>
        </p:nvSpPr>
        <p:spPr>
          <a:xfrm rot="10800000" flipH="1">
            <a:off x="847090" y="579120"/>
            <a:ext cx="121285" cy="121285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22" name="椭圆 21"/>
          <p:cNvSpPr/>
          <p:nvPr>
            <p:custDataLst>
              <p:tags r:id="rId4"/>
            </p:custDataLst>
          </p:nvPr>
        </p:nvSpPr>
        <p:spPr>
          <a:xfrm rot="10800000" flipH="1">
            <a:off x="675640" y="579120"/>
            <a:ext cx="121285" cy="121285"/>
          </a:xfrm>
          <a:prstGeom prst="ellipse">
            <a:avLst/>
          </a:prstGeom>
          <a:solidFill>
            <a:schemeClr val="accent2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23" name="椭圆 22"/>
          <p:cNvSpPr/>
          <p:nvPr>
            <p:custDataLst>
              <p:tags r:id="rId5"/>
            </p:custDataLst>
          </p:nvPr>
        </p:nvSpPr>
        <p:spPr>
          <a:xfrm rot="10800000" flipH="1">
            <a:off x="1015365" y="579120"/>
            <a:ext cx="121285" cy="12128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latin typeface="汉仪粗圆简" panose="02010600000101010101" charset="-122"/>
              <a:cs typeface="汉仪粗圆简" panose="02010600000101010101" charset="-122"/>
            </a:endParaRPr>
          </a:p>
        </p:txBody>
      </p:sp>
      <p:pic>
        <p:nvPicPr>
          <p:cNvPr id="10" name="图片 9" descr="520-0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3727"/>
          <a:stretch>
            <a:fillRect/>
          </a:stretch>
        </p:blipFill>
        <p:spPr>
          <a:xfrm flipH="1">
            <a:off x="461645" y="882650"/>
            <a:ext cx="6330950" cy="5444490"/>
          </a:xfrm>
          <a:prstGeom prst="rect">
            <a:avLst/>
          </a:prstGeom>
        </p:spPr>
      </p:pic>
      <p:pic>
        <p:nvPicPr>
          <p:cNvPr id="8" name="图片 7" descr="矢量智能对象0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823595" y="5043805"/>
            <a:ext cx="5592445" cy="1283335"/>
          </a:xfrm>
          <a:prstGeom prst="rect">
            <a:avLst/>
          </a:prstGeom>
        </p:spPr>
      </p:pic>
      <p:pic>
        <p:nvPicPr>
          <p:cNvPr id="24" name="图片 23" descr="矢量智能对象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907395" y="4250690"/>
            <a:ext cx="490855" cy="7588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署名占位符 10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8808849" y="4527550"/>
            <a:ext cx="2030095" cy="5162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95000">
                <a:schemeClr val="accent2"/>
              </a:gs>
            </a:gsLst>
            <a:lin ang="3300000" scaled="0"/>
          </a:gra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>
            <a:lvl1pPr>
              <a:defRPr>
                <a:latin typeface="+mn-ea"/>
                <a:ea typeface="+mn-ea"/>
                <a:cs typeface="汉仪粗圆简" panose="0201060000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ea"/>
                <a:ea typeface="+mn-ea"/>
                <a:cs typeface="汉仪粗圆简" panose="0201060000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>
            <a:lvl1pPr>
              <a:defRPr>
                <a:latin typeface="+mn-ea"/>
                <a:ea typeface="+mn-ea"/>
                <a:cs typeface="汉仪粗圆简" panose="0201060000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2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Tx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</a:pPr>
            <a:r>
              <a:rPr lang="zh-CN" altLang="en-US"/>
              <a:t>三级</a:t>
            </a:r>
            <a:endParaRPr lang="zh-CN" altLang="en-US"/>
          </a:p>
          <a:p>
            <a:pPr marR="0" lvl="3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</a:pPr>
            <a:r>
              <a:rPr lang="zh-CN" altLang="en-US"/>
              <a:t>四级</a:t>
            </a:r>
            <a:endParaRPr lang="zh-CN" altLang="en-US"/>
          </a:p>
          <a:p>
            <a:pPr marR="0" lvl="4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179705" tIns="0" rIns="91440" bIns="0" rtlCol="0" anchor="b" anchorCtr="0">
            <a:normAutofit/>
          </a:bodyPr>
          <a:lstStyle/>
          <a:p>
            <a:pPr marL="0" marR="0" lvl="0"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smtClean="0">
          <a:gradFill>
            <a:gsLst>
              <a:gs pos="100000">
                <a:schemeClr val="accent3"/>
              </a:gs>
              <a:gs pos="0">
                <a:schemeClr val="accent2"/>
              </a:gs>
            </a:gsLst>
            <a:lin ang="3900000" scaled="0"/>
          </a:gradFill>
          <a:uFillTx/>
          <a:latin typeface="+mj-ea"/>
          <a:ea typeface="+mj-ea"/>
          <a:cs typeface="汉仪粗圆简" panose="02010600000101010101" charset="-122"/>
          <a:sym typeface="汉仪粗圆简" panose="0201060000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kumimoji="0" lang="zh-CN" altLang="en-US" sz="1800" b="0" i="0" u="none" strike="noStrike" kern="1200" cap="none" spc="150" normalizeH="0" baseline="0">
          <a:ln>
            <a:noFill/>
            <a:prstDash val="sysDot"/>
          </a:ln>
          <a:solidFill>
            <a:schemeClr val="tx1">
              <a:lumMod val="75000"/>
              <a:lumOff val="25000"/>
            </a:schemeClr>
          </a:solidFill>
          <a:uFillTx/>
          <a:latin typeface="+mn-ea"/>
          <a:ea typeface="+mn-ea"/>
          <a:cs typeface="汉仪粗圆简" panose="02010600000101010101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</a:tabLst>
        <a:defRPr kumimoji="0" lang="zh-CN" altLang="en-US" sz="1600" b="0" i="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汉仪粗圆简" panose="02010600000101010101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kumimoji="0" lang="zh-CN" altLang="en-US" sz="1600" b="0" i="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汉仪粗圆简" panose="02010600000101010101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kumimoji="0" lang="zh-CN" altLang="en-US" sz="1400" b="0" i="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汉仪粗圆简" panose="02010600000101010101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汉仪粗圆简" panose="0201060000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image" Target="../media/image19.jpeg"/><Relationship Id="rId2" Type="http://schemas.openxmlformats.org/officeDocument/2006/relationships/tags" Target="../tags/tag236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image" Target="../media/image21.jpeg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image" Target="../media/image20.jpeg"/><Relationship Id="rId2" Type="http://schemas.openxmlformats.org/officeDocument/2006/relationships/tags" Target="../tags/tag249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55.xml"/><Relationship Id="rId1" Type="http://schemas.openxmlformats.org/officeDocument/2006/relationships/tags" Target="../tags/tag24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image" Target="../media/image22.jpe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5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image" Target="../media/image24.jpeg"/><Relationship Id="rId6" Type="http://schemas.openxmlformats.org/officeDocument/2006/relationships/tags" Target="../tags/tag268.xml"/><Relationship Id="rId5" Type="http://schemas.openxmlformats.org/officeDocument/2006/relationships/image" Target="../media/image23.jpeg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71.xml"/><Relationship Id="rId1" Type="http://schemas.openxmlformats.org/officeDocument/2006/relationships/tags" Target="../tags/tag26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image" Target="../media/image25.jpeg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tags" Target="../tags/tag2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image" Target="../media/image26.jpeg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93.xml"/><Relationship Id="rId11" Type="http://schemas.openxmlformats.org/officeDocument/2006/relationships/image" Target="../media/image27.jpeg"/><Relationship Id="rId10" Type="http://schemas.openxmlformats.org/officeDocument/2006/relationships/tags" Target="../tags/tag292.xml"/><Relationship Id="rId1" Type="http://schemas.openxmlformats.org/officeDocument/2006/relationships/tags" Target="../tags/tag28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image" Target="../media/image28.jpeg"/><Relationship Id="rId7" Type="http://schemas.openxmlformats.org/officeDocument/2006/relationships/tags" Target="../tags/tag300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0" Type="http://schemas.openxmlformats.org/officeDocument/2006/relationships/notesSlide" Target="../notesSlides/notesSlide8.xml"/><Relationship Id="rId2" Type="http://schemas.openxmlformats.org/officeDocument/2006/relationships/tags" Target="../tags/tag295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308.xml"/><Relationship Id="rId17" Type="http://schemas.openxmlformats.org/officeDocument/2006/relationships/image" Target="../media/image30.jpeg"/><Relationship Id="rId16" Type="http://schemas.openxmlformats.org/officeDocument/2006/relationships/tags" Target="../tags/tag307.xml"/><Relationship Id="rId15" Type="http://schemas.openxmlformats.org/officeDocument/2006/relationships/tags" Target="../tags/tag306.xml"/><Relationship Id="rId14" Type="http://schemas.openxmlformats.org/officeDocument/2006/relationships/tags" Target="../tags/tag305.xml"/><Relationship Id="rId13" Type="http://schemas.openxmlformats.org/officeDocument/2006/relationships/image" Target="../media/image29.jpeg"/><Relationship Id="rId12" Type="http://schemas.openxmlformats.org/officeDocument/2006/relationships/tags" Target="../tags/tag304.xml"/><Relationship Id="rId11" Type="http://schemas.openxmlformats.org/officeDocument/2006/relationships/tags" Target="../tags/tag303.xml"/><Relationship Id="rId10" Type="http://schemas.openxmlformats.org/officeDocument/2006/relationships/tags" Target="../tags/tag302.xml"/><Relationship Id="rId1" Type="http://schemas.openxmlformats.org/officeDocument/2006/relationships/tags" Target="../tags/tag29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image" Target="../media/image31.jpeg"/><Relationship Id="rId2" Type="http://schemas.openxmlformats.org/officeDocument/2006/relationships/tags" Target="../tags/tag310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30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14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tags" Target="../tags/tag148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image" Target="../media/image33.jpeg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image" Target="../media/image32.jpeg"/><Relationship Id="rId20" Type="http://schemas.openxmlformats.org/officeDocument/2006/relationships/notesSlide" Target="../notesSlides/notesSlide10.xml"/><Relationship Id="rId2" Type="http://schemas.openxmlformats.org/officeDocument/2006/relationships/tags" Target="../tags/tag317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329.xml"/><Relationship Id="rId17" Type="http://schemas.openxmlformats.org/officeDocument/2006/relationships/tags" Target="../tags/tag328.xml"/><Relationship Id="rId16" Type="http://schemas.openxmlformats.org/officeDocument/2006/relationships/tags" Target="../tags/tag327.xml"/><Relationship Id="rId15" Type="http://schemas.openxmlformats.org/officeDocument/2006/relationships/image" Target="../media/image35.jpeg"/><Relationship Id="rId14" Type="http://schemas.openxmlformats.org/officeDocument/2006/relationships/tags" Target="../tags/tag326.xml"/><Relationship Id="rId13" Type="http://schemas.openxmlformats.org/officeDocument/2006/relationships/tags" Target="../tags/tag325.xml"/><Relationship Id="rId12" Type="http://schemas.openxmlformats.org/officeDocument/2006/relationships/tags" Target="../tags/tag324.xml"/><Relationship Id="rId11" Type="http://schemas.openxmlformats.org/officeDocument/2006/relationships/image" Target="../media/image34.jpeg"/><Relationship Id="rId10" Type="http://schemas.openxmlformats.org/officeDocument/2006/relationships/tags" Target="../tags/tag323.xml"/><Relationship Id="rId1" Type="http://schemas.openxmlformats.org/officeDocument/2006/relationships/tags" Target="../tags/tag31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7.xml"/><Relationship Id="rId8" Type="http://schemas.openxmlformats.org/officeDocument/2006/relationships/tags" Target="../tags/tag336.xml"/><Relationship Id="rId7" Type="http://schemas.openxmlformats.org/officeDocument/2006/relationships/tags" Target="../tags/tag335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3" Type="http://schemas.openxmlformats.org/officeDocument/2006/relationships/notesSlide" Target="../notesSlides/notesSlide11.xml"/><Relationship Id="rId22" Type="http://schemas.openxmlformats.org/officeDocument/2006/relationships/slideLayout" Target="../slideLayouts/slideLayout18.xml"/><Relationship Id="rId21" Type="http://schemas.openxmlformats.org/officeDocument/2006/relationships/tags" Target="../tags/tag349.xml"/><Relationship Id="rId20" Type="http://schemas.openxmlformats.org/officeDocument/2006/relationships/tags" Target="../tags/tag348.xml"/><Relationship Id="rId2" Type="http://schemas.openxmlformats.org/officeDocument/2006/relationships/image" Target="../media/image36.jpeg"/><Relationship Id="rId19" Type="http://schemas.openxmlformats.org/officeDocument/2006/relationships/tags" Target="../tags/tag347.xml"/><Relationship Id="rId18" Type="http://schemas.openxmlformats.org/officeDocument/2006/relationships/tags" Target="../tags/tag346.xml"/><Relationship Id="rId17" Type="http://schemas.openxmlformats.org/officeDocument/2006/relationships/tags" Target="../tags/tag345.xml"/><Relationship Id="rId16" Type="http://schemas.openxmlformats.org/officeDocument/2006/relationships/tags" Target="../tags/tag344.xml"/><Relationship Id="rId15" Type="http://schemas.openxmlformats.org/officeDocument/2006/relationships/tags" Target="../tags/tag343.xml"/><Relationship Id="rId14" Type="http://schemas.openxmlformats.org/officeDocument/2006/relationships/tags" Target="../tags/tag342.xml"/><Relationship Id="rId13" Type="http://schemas.openxmlformats.org/officeDocument/2006/relationships/tags" Target="../tags/tag341.xml"/><Relationship Id="rId12" Type="http://schemas.openxmlformats.org/officeDocument/2006/relationships/tags" Target="../tags/tag340.xml"/><Relationship Id="rId11" Type="http://schemas.openxmlformats.org/officeDocument/2006/relationships/tags" Target="../tags/tag339.xml"/><Relationship Id="rId10" Type="http://schemas.openxmlformats.org/officeDocument/2006/relationships/tags" Target="../tags/tag338.xml"/><Relationship Id="rId1" Type="http://schemas.openxmlformats.org/officeDocument/2006/relationships/tags" Target="../tags/tag33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" Type="http://schemas.openxmlformats.org/officeDocument/2006/relationships/image" Target="../media/image37.jpeg"/><Relationship Id="rId2" Type="http://schemas.openxmlformats.org/officeDocument/2006/relationships/tags" Target="../tags/tag351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59.xml"/><Relationship Id="rId10" Type="http://schemas.openxmlformats.org/officeDocument/2006/relationships/tags" Target="../tags/tag358.xml"/><Relationship Id="rId1" Type="http://schemas.openxmlformats.org/officeDocument/2006/relationships/tags" Target="../tags/tag35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377.xml"/><Relationship Id="rId21" Type="http://schemas.openxmlformats.org/officeDocument/2006/relationships/tags" Target="../tags/tag376.xml"/><Relationship Id="rId20" Type="http://schemas.openxmlformats.org/officeDocument/2006/relationships/tags" Target="../tags/tag375.xml"/><Relationship Id="rId2" Type="http://schemas.openxmlformats.org/officeDocument/2006/relationships/tags" Target="../tags/tag361.xml"/><Relationship Id="rId19" Type="http://schemas.openxmlformats.org/officeDocument/2006/relationships/tags" Target="../tags/tag374.xml"/><Relationship Id="rId18" Type="http://schemas.openxmlformats.org/officeDocument/2006/relationships/tags" Target="../tags/tag373.xml"/><Relationship Id="rId17" Type="http://schemas.openxmlformats.org/officeDocument/2006/relationships/image" Target="../media/image41.jpeg"/><Relationship Id="rId16" Type="http://schemas.openxmlformats.org/officeDocument/2006/relationships/tags" Target="../tags/tag372.xml"/><Relationship Id="rId15" Type="http://schemas.openxmlformats.org/officeDocument/2006/relationships/image" Target="../media/image40.jpeg"/><Relationship Id="rId14" Type="http://schemas.openxmlformats.org/officeDocument/2006/relationships/tags" Target="../tags/tag371.xml"/><Relationship Id="rId13" Type="http://schemas.openxmlformats.org/officeDocument/2006/relationships/image" Target="../media/image39.jpeg"/><Relationship Id="rId12" Type="http://schemas.openxmlformats.org/officeDocument/2006/relationships/tags" Target="../tags/tag370.xml"/><Relationship Id="rId11" Type="http://schemas.openxmlformats.org/officeDocument/2006/relationships/image" Target="../media/image38.jpeg"/><Relationship Id="rId10" Type="http://schemas.openxmlformats.org/officeDocument/2006/relationships/tags" Target="../tags/tag369.xml"/><Relationship Id="rId1" Type="http://schemas.openxmlformats.org/officeDocument/2006/relationships/tags" Target="../tags/tag36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85.xml"/><Relationship Id="rId8" Type="http://schemas.openxmlformats.org/officeDocument/2006/relationships/tags" Target="../tags/tag384.xml"/><Relationship Id="rId7" Type="http://schemas.openxmlformats.org/officeDocument/2006/relationships/tags" Target="../tags/tag383.xml"/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3" Type="http://schemas.openxmlformats.org/officeDocument/2006/relationships/image" Target="../media/image42.jpeg"/><Relationship Id="rId2" Type="http://schemas.openxmlformats.org/officeDocument/2006/relationships/tags" Target="../tags/tag379.xml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93.xml"/><Relationship Id="rId16" Type="http://schemas.openxmlformats.org/officeDocument/2006/relationships/tags" Target="../tags/tag392.xml"/><Relationship Id="rId15" Type="http://schemas.openxmlformats.org/officeDocument/2006/relationships/tags" Target="../tags/tag391.xml"/><Relationship Id="rId14" Type="http://schemas.openxmlformats.org/officeDocument/2006/relationships/tags" Target="../tags/tag390.xml"/><Relationship Id="rId13" Type="http://schemas.openxmlformats.org/officeDocument/2006/relationships/tags" Target="../tags/tag389.xml"/><Relationship Id="rId12" Type="http://schemas.openxmlformats.org/officeDocument/2006/relationships/tags" Target="../tags/tag388.xml"/><Relationship Id="rId11" Type="http://schemas.openxmlformats.org/officeDocument/2006/relationships/tags" Target="../tags/tag387.xml"/><Relationship Id="rId10" Type="http://schemas.openxmlformats.org/officeDocument/2006/relationships/tags" Target="../tags/tag386.xml"/><Relationship Id="rId1" Type="http://schemas.openxmlformats.org/officeDocument/2006/relationships/tags" Target="../tags/tag37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tags" Target="../tags/tag399.xml"/><Relationship Id="rId7" Type="http://schemas.openxmlformats.org/officeDocument/2006/relationships/tags" Target="../tags/tag398.xml"/><Relationship Id="rId6" Type="http://schemas.openxmlformats.org/officeDocument/2006/relationships/tags" Target="../tags/tag397.xml"/><Relationship Id="rId5" Type="http://schemas.openxmlformats.org/officeDocument/2006/relationships/image" Target="../media/image44.jpeg"/><Relationship Id="rId4" Type="http://schemas.openxmlformats.org/officeDocument/2006/relationships/tags" Target="../tags/tag396.xml"/><Relationship Id="rId3" Type="http://schemas.openxmlformats.org/officeDocument/2006/relationships/image" Target="../media/image43.jpeg"/><Relationship Id="rId2" Type="http://schemas.openxmlformats.org/officeDocument/2006/relationships/tags" Target="../tags/tag395.xml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403.xml"/><Relationship Id="rId11" Type="http://schemas.openxmlformats.org/officeDocument/2006/relationships/tags" Target="../tags/tag402.xml"/><Relationship Id="rId10" Type="http://schemas.openxmlformats.org/officeDocument/2006/relationships/tags" Target="../tags/tag401.xml"/><Relationship Id="rId1" Type="http://schemas.openxmlformats.org/officeDocument/2006/relationships/tags" Target="../tags/tag394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11.xml"/><Relationship Id="rId8" Type="http://schemas.openxmlformats.org/officeDocument/2006/relationships/tags" Target="../tags/tag410.xml"/><Relationship Id="rId7" Type="http://schemas.openxmlformats.org/officeDocument/2006/relationships/tags" Target="../tags/tag409.xml"/><Relationship Id="rId6" Type="http://schemas.openxmlformats.org/officeDocument/2006/relationships/tags" Target="../tags/tag408.xml"/><Relationship Id="rId5" Type="http://schemas.openxmlformats.org/officeDocument/2006/relationships/tags" Target="../tags/tag407.xml"/><Relationship Id="rId4" Type="http://schemas.openxmlformats.org/officeDocument/2006/relationships/image" Target="../media/image45.jpeg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6" Type="http://schemas.openxmlformats.org/officeDocument/2006/relationships/notesSlide" Target="../notesSlides/notesSlide15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416.xml"/><Relationship Id="rId13" Type="http://schemas.openxmlformats.org/officeDocument/2006/relationships/tags" Target="../tags/tag415.xml"/><Relationship Id="rId12" Type="http://schemas.openxmlformats.org/officeDocument/2006/relationships/tags" Target="../tags/tag414.xml"/><Relationship Id="rId11" Type="http://schemas.openxmlformats.org/officeDocument/2006/relationships/tags" Target="../tags/tag413.xml"/><Relationship Id="rId10" Type="http://schemas.openxmlformats.org/officeDocument/2006/relationships/tags" Target="../tags/tag412.xml"/><Relationship Id="rId1" Type="http://schemas.openxmlformats.org/officeDocument/2006/relationships/tags" Target="../tags/tag40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image" Target="../media/image46.jpeg"/><Relationship Id="rId7" Type="http://schemas.openxmlformats.org/officeDocument/2006/relationships/tags" Target="../tags/tag423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" Type="http://schemas.openxmlformats.org/officeDocument/2006/relationships/tags" Target="../tags/tag419.xml"/><Relationship Id="rId20" Type="http://schemas.openxmlformats.org/officeDocument/2006/relationships/notesSlide" Target="../notesSlides/notesSlide16.xml"/><Relationship Id="rId2" Type="http://schemas.openxmlformats.org/officeDocument/2006/relationships/tags" Target="../tags/tag418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431.xml"/><Relationship Id="rId17" Type="http://schemas.openxmlformats.org/officeDocument/2006/relationships/image" Target="../media/image48.jpeg"/><Relationship Id="rId16" Type="http://schemas.openxmlformats.org/officeDocument/2006/relationships/tags" Target="../tags/tag430.xml"/><Relationship Id="rId15" Type="http://schemas.openxmlformats.org/officeDocument/2006/relationships/tags" Target="../tags/tag429.xml"/><Relationship Id="rId14" Type="http://schemas.openxmlformats.org/officeDocument/2006/relationships/tags" Target="../tags/tag428.xml"/><Relationship Id="rId13" Type="http://schemas.openxmlformats.org/officeDocument/2006/relationships/image" Target="../media/image47.jpeg"/><Relationship Id="rId12" Type="http://schemas.openxmlformats.org/officeDocument/2006/relationships/tags" Target="../tags/tag427.xml"/><Relationship Id="rId11" Type="http://schemas.openxmlformats.org/officeDocument/2006/relationships/tags" Target="../tags/tag426.xml"/><Relationship Id="rId10" Type="http://schemas.openxmlformats.org/officeDocument/2006/relationships/tags" Target="../tags/tag425.xml"/><Relationship Id="rId1" Type="http://schemas.openxmlformats.org/officeDocument/2006/relationships/tags" Target="../tags/tag417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40.xml"/><Relationship Id="rId8" Type="http://schemas.openxmlformats.org/officeDocument/2006/relationships/tags" Target="../tags/tag439.xml"/><Relationship Id="rId7" Type="http://schemas.openxmlformats.org/officeDocument/2006/relationships/tags" Target="../tags/tag438.xml"/><Relationship Id="rId6" Type="http://schemas.openxmlformats.org/officeDocument/2006/relationships/tags" Target="../tags/tag437.xml"/><Relationship Id="rId5" Type="http://schemas.openxmlformats.org/officeDocument/2006/relationships/tags" Target="../tags/tag436.xml"/><Relationship Id="rId4" Type="http://schemas.openxmlformats.org/officeDocument/2006/relationships/tags" Target="../tags/tag435.xml"/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444.xml"/><Relationship Id="rId12" Type="http://schemas.openxmlformats.org/officeDocument/2006/relationships/tags" Target="../tags/tag443.xml"/><Relationship Id="rId11" Type="http://schemas.openxmlformats.org/officeDocument/2006/relationships/tags" Target="../tags/tag442.xml"/><Relationship Id="rId10" Type="http://schemas.openxmlformats.org/officeDocument/2006/relationships/tags" Target="../tags/tag441.xml"/><Relationship Id="rId1" Type="http://schemas.openxmlformats.org/officeDocument/2006/relationships/tags" Target="../tags/tag43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451.xml"/><Relationship Id="rId7" Type="http://schemas.openxmlformats.org/officeDocument/2006/relationships/tags" Target="../tags/tag450.xml"/><Relationship Id="rId6" Type="http://schemas.openxmlformats.org/officeDocument/2006/relationships/tags" Target="../tags/tag449.xml"/><Relationship Id="rId5" Type="http://schemas.openxmlformats.org/officeDocument/2006/relationships/tags" Target="../tags/tag448.xml"/><Relationship Id="rId4" Type="http://schemas.openxmlformats.org/officeDocument/2006/relationships/tags" Target="../tags/tag447.xml"/><Relationship Id="rId3" Type="http://schemas.openxmlformats.org/officeDocument/2006/relationships/image" Target="../media/image49.jpeg"/><Relationship Id="rId2" Type="http://schemas.openxmlformats.org/officeDocument/2006/relationships/tags" Target="../tags/tag446.xml"/><Relationship Id="rId10" Type="http://schemas.openxmlformats.org/officeDocument/2006/relationships/notesSlide" Target="../notesSlides/notesSlide17.xml"/><Relationship Id="rId1" Type="http://schemas.openxmlformats.org/officeDocument/2006/relationships/tags" Target="../tags/tag44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6.jpeg"/><Relationship Id="rId24" Type="http://schemas.openxmlformats.org/officeDocument/2006/relationships/slideLayout" Target="../slideLayouts/slideLayout18.xml"/><Relationship Id="rId23" Type="http://schemas.openxmlformats.org/officeDocument/2006/relationships/tags" Target="../tags/tag177.xml"/><Relationship Id="rId22" Type="http://schemas.openxmlformats.org/officeDocument/2006/relationships/image" Target="../media/image12.svg"/><Relationship Id="rId21" Type="http://schemas.openxmlformats.org/officeDocument/2006/relationships/image" Target="../media/image11.png"/><Relationship Id="rId20" Type="http://schemas.openxmlformats.org/officeDocument/2006/relationships/tags" Target="../tags/tag176.xml"/><Relationship Id="rId2" Type="http://schemas.openxmlformats.org/officeDocument/2006/relationships/tags" Target="../tags/tag163.xml"/><Relationship Id="rId19" Type="http://schemas.openxmlformats.org/officeDocument/2006/relationships/image" Target="../media/image10.svg"/><Relationship Id="rId18" Type="http://schemas.openxmlformats.org/officeDocument/2006/relationships/image" Target="../media/image9.png"/><Relationship Id="rId17" Type="http://schemas.openxmlformats.org/officeDocument/2006/relationships/tags" Target="../tags/tag175.xml"/><Relationship Id="rId16" Type="http://schemas.openxmlformats.org/officeDocument/2006/relationships/image" Target="../media/image8.svg"/><Relationship Id="rId15" Type="http://schemas.openxmlformats.org/officeDocument/2006/relationships/image" Target="../media/image7.png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tags" Target="../tags/tag16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459.xml"/><Relationship Id="rId8" Type="http://schemas.openxmlformats.org/officeDocument/2006/relationships/tags" Target="../tags/tag458.xml"/><Relationship Id="rId7" Type="http://schemas.openxmlformats.org/officeDocument/2006/relationships/tags" Target="../tags/tag457.xml"/><Relationship Id="rId6" Type="http://schemas.openxmlformats.org/officeDocument/2006/relationships/tags" Target="../tags/tag456.xml"/><Relationship Id="rId5" Type="http://schemas.openxmlformats.org/officeDocument/2006/relationships/tags" Target="../tags/tag455.xml"/><Relationship Id="rId4" Type="http://schemas.openxmlformats.org/officeDocument/2006/relationships/tags" Target="../tags/tag454.xml"/><Relationship Id="rId3" Type="http://schemas.openxmlformats.org/officeDocument/2006/relationships/tags" Target="../tags/tag453.xml"/><Relationship Id="rId23" Type="http://schemas.openxmlformats.org/officeDocument/2006/relationships/notesSlide" Target="../notesSlides/notesSlide18.xml"/><Relationship Id="rId22" Type="http://schemas.openxmlformats.org/officeDocument/2006/relationships/slideLayout" Target="../slideLayouts/slideLayout18.xml"/><Relationship Id="rId21" Type="http://schemas.openxmlformats.org/officeDocument/2006/relationships/tags" Target="../tags/tag471.xml"/><Relationship Id="rId20" Type="http://schemas.openxmlformats.org/officeDocument/2006/relationships/tags" Target="../tags/tag470.xml"/><Relationship Id="rId2" Type="http://schemas.openxmlformats.org/officeDocument/2006/relationships/image" Target="../media/image50.jpeg"/><Relationship Id="rId19" Type="http://schemas.openxmlformats.org/officeDocument/2006/relationships/tags" Target="../tags/tag469.xml"/><Relationship Id="rId18" Type="http://schemas.openxmlformats.org/officeDocument/2006/relationships/tags" Target="../tags/tag468.xml"/><Relationship Id="rId17" Type="http://schemas.openxmlformats.org/officeDocument/2006/relationships/tags" Target="../tags/tag467.xml"/><Relationship Id="rId16" Type="http://schemas.openxmlformats.org/officeDocument/2006/relationships/tags" Target="../tags/tag466.xml"/><Relationship Id="rId15" Type="http://schemas.openxmlformats.org/officeDocument/2006/relationships/tags" Target="../tags/tag465.xml"/><Relationship Id="rId14" Type="http://schemas.openxmlformats.org/officeDocument/2006/relationships/tags" Target="../tags/tag464.xml"/><Relationship Id="rId13" Type="http://schemas.openxmlformats.org/officeDocument/2006/relationships/tags" Target="../tags/tag463.xml"/><Relationship Id="rId12" Type="http://schemas.openxmlformats.org/officeDocument/2006/relationships/tags" Target="../tags/tag462.xml"/><Relationship Id="rId11" Type="http://schemas.openxmlformats.org/officeDocument/2006/relationships/tags" Target="../tags/tag461.xml"/><Relationship Id="rId10" Type="http://schemas.openxmlformats.org/officeDocument/2006/relationships/tags" Target="../tags/tag460.xml"/><Relationship Id="rId1" Type="http://schemas.openxmlformats.org/officeDocument/2006/relationships/tags" Target="../tags/tag45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479.xml"/><Relationship Id="rId8" Type="http://schemas.openxmlformats.org/officeDocument/2006/relationships/tags" Target="../tags/tag478.xml"/><Relationship Id="rId7" Type="http://schemas.openxmlformats.org/officeDocument/2006/relationships/tags" Target="../tags/tag477.xml"/><Relationship Id="rId6" Type="http://schemas.openxmlformats.org/officeDocument/2006/relationships/tags" Target="../tags/tag476.xml"/><Relationship Id="rId5" Type="http://schemas.openxmlformats.org/officeDocument/2006/relationships/tags" Target="../tags/tag475.xml"/><Relationship Id="rId4" Type="http://schemas.openxmlformats.org/officeDocument/2006/relationships/image" Target="../media/image51.jpeg"/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481.xml"/><Relationship Id="rId11" Type="http://schemas.openxmlformats.org/officeDocument/2006/relationships/image" Target="../media/image52.jpeg"/><Relationship Id="rId10" Type="http://schemas.openxmlformats.org/officeDocument/2006/relationships/tags" Target="../tags/tag480.xml"/><Relationship Id="rId1" Type="http://schemas.openxmlformats.org/officeDocument/2006/relationships/tags" Target="../tags/tag47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" Type="http://schemas.openxmlformats.org/officeDocument/2006/relationships/tags" Target="../tags/tag48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tags" Target="../tags/tag491.xml"/><Relationship Id="rId7" Type="http://schemas.openxmlformats.org/officeDocument/2006/relationships/tags" Target="../tags/tag490.xml"/><Relationship Id="rId6" Type="http://schemas.openxmlformats.org/officeDocument/2006/relationships/tags" Target="../tags/tag489.xml"/><Relationship Id="rId5" Type="http://schemas.openxmlformats.org/officeDocument/2006/relationships/tags" Target="../tags/tag488.xml"/><Relationship Id="rId4" Type="http://schemas.openxmlformats.org/officeDocument/2006/relationships/tags" Target="../tags/tag487.xml"/><Relationship Id="rId3" Type="http://schemas.openxmlformats.org/officeDocument/2006/relationships/image" Target="../media/image53.jpeg"/><Relationship Id="rId2" Type="http://schemas.openxmlformats.org/officeDocument/2006/relationships/tags" Target="../tags/tag486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496.xml"/><Relationship Id="rId16" Type="http://schemas.openxmlformats.org/officeDocument/2006/relationships/image" Target="../media/image12.svg"/><Relationship Id="rId15" Type="http://schemas.openxmlformats.org/officeDocument/2006/relationships/image" Target="../media/image55.png"/><Relationship Id="rId14" Type="http://schemas.openxmlformats.org/officeDocument/2006/relationships/tags" Target="../tags/tag495.xml"/><Relationship Id="rId13" Type="http://schemas.openxmlformats.org/officeDocument/2006/relationships/tags" Target="../tags/tag494.xml"/><Relationship Id="rId12" Type="http://schemas.openxmlformats.org/officeDocument/2006/relationships/tags" Target="../tags/tag493.xml"/><Relationship Id="rId11" Type="http://schemas.openxmlformats.org/officeDocument/2006/relationships/tags" Target="../tags/tag492.xml"/><Relationship Id="rId10" Type="http://schemas.openxmlformats.org/officeDocument/2006/relationships/image" Target="../media/image8.svg"/><Relationship Id="rId1" Type="http://schemas.openxmlformats.org/officeDocument/2006/relationships/tags" Target="../tags/tag485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503.xml"/><Relationship Id="rId7" Type="http://schemas.openxmlformats.org/officeDocument/2006/relationships/tags" Target="../tags/tag502.xml"/><Relationship Id="rId6" Type="http://schemas.openxmlformats.org/officeDocument/2006/relationships/tags" Target="../tags/tag501.xml"/><Relationship Id="rId5" Type="http://schemas.openxmlformats.org/officeDocument/2006/relationships/tags" Target="../tags/tag500.xml"/><Relationship Id="rId4" Type="http://schemas.openxmlformats.org/officeDocument/2006/relationships/image" Target="../media/image56.jpeg"/><Relationship Id="rId3" Type="http://schemas.openxmlformats.org/officeDocument/2006/relationships/tags" Target="../tags/tag499.xml"/><Relationship Id="rId2" Type="http://schemas.openxmlformats.org/officeDocument/2006/relationships/tags" Target="../tags/tag498.xml"/><Relationship Id="rId10" Type="http://schemas.openxmlformats.org/officeDocument/2006/relationships/notesSlide" Target="../notesSlides/notesSlide19.xml"/><Relationship Id="rId1" Type="http://schemas.openxmlformats.org/officeDocument/2006/relationships/tags" Target="../tags/tag497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512.xml"/><Relationship Id="rId8" Type="http://schemas.openxmlformats.org/officeDocument/2006/relationships/tags" Target="../tags/tag511.xml"/><Relationship Id="rId7" Type="http://schemas.openxmlformats.org/officeDocument/2006/relationships/tags" Target="../tags/tag510.xml"/><Relationship Id="rId6" Type="http://schemas.openxmlformats.org/officeDocument/2006/relationships/tags" Target="../tags/tag509.xml"/><Relationship Id="rId5" Type="http://schemas.openxmlformats.org/officeDocument/2006/relationships/tags" Target="../tags/tag508.xml"/><Relationship Id="rId4" Type="http://schemas.openxmlformats.org/officeDocument/2006/relationships/tags" Target="../tags/tag507.xml"/><Relationship Id="rId30" Type="http://schemas.openxmlformats.org/officeDocument/2006/relationships/notesSlide" Target="../notesSlides/notesSlide20.xml"/><Relationship Id="rId3" Type="http://schemas.openxmlformats.org/officeDocument/2006/relationships/tags" Target="../tags/tag506.xml"/><Relationship Id="rId29" Type="http://schemas.openxmlformats.org/officeDocument/2006/relationships/slideLayout" Target="../slideLayouts/slideLayout18.xml"/><Relationship Id="rId28" Type="http://schemas.openxmlformats.org/officeDocument/2006/relationships/tags" Target="../tags/tag531.xml"/><Relationship Id="rId27" Type="http://schemas.openxmlformats.org/officeDocument/2006/relationships/tags" Target="../tags/tag530.xml"/><Relationship Id="rId26" Type="http://schemas.openxmlformats.org/officeDocument/2006/relationships/tags" Target="../tags/tag529.xml"/><Relationship Id="rId25" Type="http://schemas.openxmlformats.org/officeDocument/2006/relationships/tags" Target="../tags/tag528.xml"/><Relationship Id="rId24" Type="http://schemas.openxmlformats.org/officeDocument/2006/relationships/tags" Target="../tags/tag527.xml"/><Relationship Id="rId23" Type="http://schemas.openxmlformats.org/officeDocument/2006/relationships/tags" Target="../tags/tag526.xml"/><Relationship Id="rId22" Type="http://schemas.openxmlformats.org/officeDocument/2006/relationships/tags" Target="../tags/tag525.xml"/><Relationship Id="rId21" Type="http://schemas.openxmlformats.org/officeDocument/2006/relationships/tags" Target="../tags/tag524.xml"/><Relationship Id="rId20" Type="http://schemas.openxmlformats.org/officeDocument/2006/relationships/tags" Target="../tags/tag523.xml"/><Relationship Id="rId2" Type="http://schemas.openxmlformats.org/officeDocument/2006/relationships/tags" Target="../tags/tag505.xml"/><Relationship Id="rId19" Type="http://schemas.openxmlformats.org/officeDocument/2006/relationships/tags" Target="../tags/tag522.xml"/><Relationship Id="rId18" Type="http://schemas.openxmlformats.org/officeDocument/2006/relationships/tags" Target="../tags/tag521.xml"/><Relationship Id="rId17" Type="http://schemas.openxmlformats.org/officeDocument/2006/relationships/tags" Target="../tags/tag520.xml"/><Relationship Id="rId16" Type="http://schemas.openxmlformats.org/officeDocument/2006/relationships/tags" Target="../tags/tag519.xml"/><Relationship Id="rId15" Type="http://schemas.openxmlformats.org/officeDocument/2006/relationships/tags" Target="../tags/tag518.xml"/><Relationship Id="rId14" Type="http://schemas.openxmlformats.org/officeDocument/2006/relationships/tags" Target="../tags/tag517.xml"/><Relationship Id="rId13" Type="http://schemas.openxmlformats.org/officeDocument/2006/relationships/tags" Target="../tags/tag516.xml"/><Relationship Id="rId12" Type="http://schemas.openxmlformats.org/officeDocument/2006/relationships/tags" Target="../tags/tag515.xml"/><Relationship Id="rId11" Type="http://schemas.openxmlformats.org/officeDocument/2006/relationships/tags" Target="../tags/tag514.xml"/><Relationship Id="rId10" Type="http://schemas.openxmlformats.org/officeDocument/2006/relationships/tags" Target="../tags/tag513.xml"/><Relationship Id="rId1" Type="http://schemas.openxmlformats.org/officeDocument/2006/relationships/tags" Target="../tags/tag504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539.xml"/><Relationship Id="rId8" Type="http://schemas.openxmlformats.org/officeDocument/2006/relationships/tags" Target="../tags/tag538.xml"/><Relationship Id="rId7" Type="http://schemas.openxmlformats.org/officeDocument/2006/relationships/tags" Target="../tags/tag537.xml"/><Relationship Id="rId6" Type="http://schemas.openxmlformats.org/officeDocument/2006/relationships/tags" Target="../tags/tag536.xml"/><Relationship Id="rId5" Type="http://schemas.openxmlformats.org/officeDocument/2006/relationships/tags" Target="../tags/tag535.xml"/><Relationship Id="rId4" Type="http://schemas.openxmlformats.org/officeDocument/2006/relationships/tags" Target="../tags/tag534.xml"/><Relationship Id="rId3" Type="http://schemas.openxmlformats.org/officeDocument/2006/relationships/image" Target="../media/image57.jpeg"/><Relationship Id="rId22" Type="http://schemas.openxmlformats.org/officeDocument/2006/relationships/notesSlide" Target="../notesSlides/notesSlide21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550.xml"/><Relationship Id="rId2" Type="http://schemas.openxmlformats.org/officeDocument/2006/relationships/tags" Target="../tags/tag533.xml"/><Relationship Id="rId19" Type="http://schemas.openxmlformats.org/officeDocument/2006/relationships/tags" Target="../tags/tag549.xml"/><Relationship Id="rId18" Type="http://schemas.openxmlformats.org/officeDocument/2006/relationships/tags" Target="../tags/tag548.xml"/><Relationship Id="rId17" Type="http://schemas.openxmlformats.org/officeDocument/2006/relationships/tags" Target="../tags/tag547.xml"/><Relationship Id="rId16" Type="http://schemas.openxmlformats.org/officeDocument/2006/relationships/tags" Target="../tags/tag546.xml"/><Relationship Id="rId15" Type="http://schemas.openxmlformats.org/officeDocument/2006/relationships/tags" Target="../tags/tag545.xml"/><Relationship Id="rId14" Type="http://schemas.openxmlformats.org/officeDocument/2006/relationships/tags" Target="../tags/tag544.xml"/><Relationship Id="rId13" Type="http://schemas.openxmlformats.org/officeDocument/2006/relationships/tags" Target="../tags/tag543.xml"/><Relationship Id="rId12" Type="http://schemas.openxmlformats.org/officeDocument/2006/relationships/tags" Target="../tags/tag542.xml"/><Relationship Id="rId11" Type="http://schemas.openxmlformats.org/officeDocument/2006/relationships/tags" Target="../tags/tag541.xml"/><Relationship Id="rId10" Type="http://schemas.openxmlformats.org/officeDocument/2006/relationships/tags" Target="../tags/tag540.xml"/><Relationship Id="rId1" Type="http://schemas.openxmlformats.org/officeDocument/2006/relationships/tags" Target="../tags/tag532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558.xml"/><Relationship Id="rId8" Type="http://schemas.openxmlformats.org/officeDocument/2006/relationships/image" Target="../media/image58.jpeg"/><Relationship Id="rId7" Type="http://schemas.openxmlformats.org/officeDocument/2006/relationships/tags" Target="../tags/tag557.xml"/><Relationship Id="rId6" Type="http://schemas.openxmlformats.org/officeDocument/2006/relationships/tags" Target="../tags/tag556.xml"/><Relationship Id="rId5" Type="http://schemas.openxmlformats.org/officeDocument/2006/relationships/tags" Target="../tags/tag555.xml"/><Relationship Id="rId4" Type="http://schemas.openxmlformats.org/officeDocument/2006/relationships/tags" Target="../tags/tag554.xml"/><Relationship Id="rId3" Type="http://schemas.openxmlformats.org/officeDocument/2006/relationships/tags" Target="../tags/tag553.xml"/><Relationship Id="rId20" Type="http://schemas.openxmlformats.org/officeDocument/2006/relationships/notesSlide" Target="../notesSlides/notesSlide22.xml"/><Relationship Id="rId2" Type="http://schemas.openxmlformats.org/officeDocument/2006/relationships/tags" Target="../tags/tag552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565.xml"/><Relationship Id="rId17" Type="http://schemas.openxmlformats.org/officeDocument/2006/relationships/image" Target="../media/image60.jpeg"/><Relationship Id="rId16" Type="http://schemas.openxmlformats.org/officeDocument/2006/relationships/tags" Target="../tags/tag564.xml"/><Relationship Id="rId15" Type="http://schemas.openxmlformats.org/officeDocument/2006/relationships/tags" Target="../tags/tag563.xml"/><Relationship Id="rId14" Type="http://schemas.openxmlformats.org/officeDocument/2006/relationships/tags" Target="../tags/tag562.xml"/><Relationship Id="rId13" Type="http://schemas.openxmlformats.org/officeDocument/2006/relationships/image" Target="../media/image59.jpeg"/><Relationship Id="rId12" Type="http://schemas.openxmlformats.org/officeDocument/2006/relationships/tags" Target="../tags/tag561.xml"/><Relationship Id="rId11" Type="http://schemas.openxmlformats.org/officeDocument/2006/relationships/tags" Target="../tags/tag560.xml"/><Relationship Id="rId10" Type="http://schemas.openxmlformats.org/officeDocument/2006/relationships/tags" Target="../tags/tag559.xml"/><Relationship Id="rId1" Type="http://schemas.openxmlformats.org/officeDocument/2006/relationships/tags" Target="../tags/tag551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574.xml"/><Relationship Id="rId8" Type="http://schemas.openxmlformats.org/officeDocument/2006/relationships/tags" Target="../tags/tag573.xml"/><Relationship Id="rId7" Type="http://schemas.openxmlformats.org/officeDocument/2006/relationships/tags" Target="../tags/tag572.xml"/><Relationship Id="rId6" Type="http://schemas.openxmlformats.org/officeDocument/2006/relationships/tags" Target="../tags/tag571.xml"/><Relationship Id="rId5" Type="http://schemas.openxmlformats.org/officeDocument/2006/relationships/tags" Target="../tags/tag570.xml"/><Relationship Id="rId4" Type="http://schemas.openxmlformats.org/officeDocument/2006/relationships/tags" Target="../tags/tag569.xml"/><Relationship Id="rId3" Type="http://schemas.openxmlformats.org/officeDocument/2006/relationships/tags" Target="../tags/tag568.xml"/><Relationship Id="rId2" Type="http://schemas.openxmlformats.org/officeDocument/2006/relationships/tags" Target="../tags/tag567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578.xml"/><Relationship Id="rId12" Type="http://schemas.openxmlformats.org/officeDocument/2006/relationships/tags" Target="../tags/tag577.xml"/><Relationship Id="rId11" Type="http://schemas.openxmlformats.org/officeDocument/2006/relationships/tags" Target="../tags/tag576.xml"/><Relationship Id="rId10" Type="http://schemas.openxmlformats.org/officeDocument/2006/relationships/tags" Target="../tags/tag575.xml"/><Relationship Id="rId1" Type="http://schemas.openxmlformats.org/officeDocument/2006/relationships/tags" Target="../tags/tag56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7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586.xml"/><Relationship Id="rId8" Type="http://schemas.openxmlformats.org/officeDocument/2006/relationships/tags" Target="../tags/tag585.xml"/><Relationship Id="rId7" Type="http://schemas.openxmlformats.org/officeDocument/2006/relationships/tags" Target="../tags/tag584.xml"/><Relationship Id="rId6" Type="http://schemas.openxmlformats.org/officeDocument/2006/relationships/tags" Target="../tags/tag583.xml"/><Relationship Id="rId5" Type="http://schemas.openxmlformats.org/officeDocument/2006/relationships/image" Target="../media/image62.jpeg"/><Relationship Id="rId4" Type="http://schemas.openxmlformats.org/officeDocument/2006/relationships/tags" Target="../tags/tag582.xml"/><Relationship Id="rId32" Type="http://schemas.openxmlformats.org/officeDocument/2006/relationships/slideLayout" Target="../slideLayouts/slideLayout18.xml"/><Relationship Id="rId31" Type="http://schemas.openxmlformats.org/officeDocument/2006/relationships/tags" Target="../tags/tag600.xml"/><Relationship Id="rId30" Type="http://schemas.openxmlformats.org/officeDocument/2006/relationships/tags" Target="../tags/tag599.xml"/><Relationship Id="rId3" Type="http://schemas.openxmlformats.org/officeDocument/2006/relationships/image" Target="../media/image61.png"/><Relationship Id="rId29" Type="http://schemas.openxmlformats.org/officeDocument/2006/relationships/tags" Target="../tags/tag598.xml"/><Relationship Id="rId28" Type="http://schemas.openxmlformats.org/officeDocument/2006/relationships/image" Target="../media/image70.svg"/><Relationship Id="rId27" Type="http://schemas.openxmlformats.org/officeDocument/2006/relationships/image" Target="../media/image69.png"/><Relationship Id="rId26" Type="http://schemas.openxmlformats.org/officeDocument/2006/relationships/tags" Target="../tags/tag597.xml"/><Relationship Id="rId25" Type="http://schemas.openxmlformats.org/officeDocument/2006/relationships/tags" Target="../tags/tag596.xml"/><Relationship Id="rId24" Type="http://schemas.openxmlformats.org/officeDocument/2006/relationships/tags" Target="../tags/tag595.xml"/><Relationship Id="rId23" Type="http://schemas.openxmlformats.org/officeDocument/2006/relationships/tags" Target="../tags/tag594.xml"/><Relationship Id="rId22" Type="http://schemas.openxmlformats.org/officeDocument/2006/relationships/image" Target="../media/image68.svg"/><Relationship Id="rId21" Type="http://schemas.openxmlformats.org/officeDocument/2006/relationships/image" Target="../media/image67.png"/><Relationship Id="rId20" Type="http://schemas.openxmlformats.org/officeDocument/2006/relationships/tags" Target="../tags/tag593.xml"/><Relationship Id="rId2" Type="http://schemas.openxmlformats.org/officeDocument/2006/relationships/tags" Target="../tags/tag581.xml"/><Relationship Id="rId19" Type="http://schemas.openxmlformats.org/officeDocument/2006/relationships/tags" Target="../tags/tag592.xml"/><Relationship Id="rId18" Type="http://schemas.openxmlformats.org/officeDocument/2006/relationships/tags" Target="../tags/tag591.xml"/><Relationship Id="rId17" Type="http://schemas.openxmlformats.org/officeDocument/2006/relationships/tags" Target="../tags/tag590.xml"/><Relationship Id="rId16" Type="http://schemas.openxmlformats.org/officeDocument/2006/relationships/image" Target="../media/image66.svg"/><Relationship Id="rId15" Type="http://schemas.openxmlformats.org/officeDocument/2006/relationships/image" Target="../media/image65.png"/><Relationship Id="rId14" Type="http://schemas.openxmlformats.org/officeDocument/2006/relationships/tags" Target="../tags/tag589.xml"/><Relationship Id="rId13" Type="http://schemas.openxmlformats.org/officeDocument/2006/relationships/tags" Target="../tags/tag588.xml"/><Relationship Id="rId12" Type="http://schemas.openxmlformats.org/officeDocument/2006/relationships/image" Target="../media/image64.svg"/><Relationship Id="rId11" Type="http://schemas.openxmlformats.org/officeDocument/2006/relationships/image" Target="../media/image63.png"/><Relationship Id="rId10" Type="http://schemas.openxmlformats.org/officeDocument/2006/relationships/tags" Target="../tags/tag587.xml"/><Relationship Id="rId1" Type="http://schemas.openxmlformats.org/officeDocument/2006/relationships/tags" Target="../tags/tag58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01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604.xml"/><Relationship Id="rId2" Type="http://schemas.openxmlformats.org/officeDocument/2006/relationships/tags" Target="../tags/tag603.xml"/><Relationship Id="rId1" Type="http://schemas.openxmlformats.org/officeDocument/2006/relationships/tags" Target="../tags/tag602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612.xml"/><Relationship Id="rId8" Type="http://schemas.openxmlformats.org/officeDocument/2006/relationships/tags" Target="../tags/tag611.xml"/><Relationship Id="rId7" Type="http://schemas.openxmlformats.org/officeDocument/2006/relationships/tags" Target="../tags/tag610.xml"/><Relationship Id="rId6" Type="http://schemas.openxmlformats.org/officeDocument/2006/relationships/tags" Target="../tags/tag609.xml"/><Relationship Id="rId5" Type="http://schemas.openxmlformats.org/officeDocument/2006/relationships/tags" Target="../tags/tag608.xml"/><Relationship Id="rId4" Type="http://schemas.openxmlformats.org/officeDocument/2006/relationships/tags" Target="../tags/tag607.xml"/><Relationship Id="rId3" Type="http://schemas.openxmlformats.org/officeDocument/2006/relationships/image" Target="../media/image71.jpeg"/><Relationship Id="rId24" Type="http://schemas.openxmlformats.org/officeDocument/2006/relationships/slideLayout" Target="../slideLayouts/slideLayout18.xml"/><Relationship Id="rId23" Type="http://schemas.openxmlformats.org/officeDocument/2006/relationships/tags" Target="../tags/tag620.xml"/><Relationship Id="rId22" Type="http://schemas.openxmlformats.org/officeDocument/2006/relationships/image" Target="../media/image12.svg"/><Relationship Id="rId21" Type="http://schemas.openxmlformats.org/officeDocument/2006/relationships/image" Target="../media/image55.png"/><Relationship Id="rId20" Type="http://schemas.openxmlformats.org/officeDocument/2006/relationships/tags" Target="../tags/tag619.xml"/><Relationship Id="rId2" Type="http://schemas.openxmlformats.org/officeDocument/2006/relationships/tags" Target="../tags/tag606.xml"/><Relationship Id="rId19" Type="http://schemas.openxmlformats.org/officeDocument/2006/relationships/image" Target="../media/image10.svg"/><Relationship Id="rId18" Type="http://schemas.openxmlformats.org/officeDocument/2006/relationships/image" Target="../media/image72.png"/><Relationship Id="rId17" Type="http://schemas.openxmlformats.org/officeDocument/2006/relationships/tags" Target="../tags/tag618.xml"/><Relationship Id="rId16" Type="http://schemas.openxmlformats.org/officeDocument/2006/relationships/image" Target="../media/image8.svg"/><Relationship Id="rId15" Type="http://schemas.openxmlformats.org/officeDocument/2006/relationships/image" Target="../media/image54.png"/><Relationship Id="rId14" Type="http://schemas.openxmlformats.org/officeDocument/2006/relationships/tags" Target="../tags/tag617.xml"/><Relationship Id="rId13" Type="http://schemas.openxmlformats.org/officeDocument/2006/relationships/tags" Target="../tags/tag616.xml"/><Relationship Id="rId12" Type="http://schemas.openxmlformats.org/officeDocument/2006/relationships/tags" Target="../tags/tag615.xml"/><Relationship Id="rId11" Type="http://schemas.openxmlformats.org/officeDocument/2006/relationships/tags" Target="../tags/tag614.xml"/><Relationship Id="rId10" Type="http://schemas.openxmlformats.org/officeDocument/2006/relationships/tags" Target="../tags/tag613.xml"/><Relationship Id="rId1" Type="http://schemas.openxmlformats.org/officeDocument/2006/relationships/tags" Target="../tags/tag605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627.xml"/><Relationship Id="rId8" Type="http://schemas.openxmlformats.org/officeDocument/2006/relationships/tags" Target="../tags/tag626.xml"/><Relationship Id="rId7" Type="http://schemas.openxmlformats.org/officeDocument/2006/relationships/image" Target="../media/image74.jpeg"/><Relationship Id="rId6" Type="http://schemas.openxmlformats.org/officeDocument/2006/relationships/tags" Target="../tags/tag625.xml"/><Relationship Id="rId5" Type="http://schemas.openxmlformats.org/officeDocument/2006/relationships/image" Target="../media/image73.jpeg"/><Relationship Id="rId4" Type="http://schemas.openxmlformats.org/officeDocument/2006/relationships/tags" Target="../tags/tag624.xml"/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628.xml"/><Relationship Id="rId1" Type="http://schemas.openxmlformats.org/officeDocument/2006/relationships/tags" Target="../tags/tag621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631.xml"/><Relationship Id="rId2" Type="http://schemas.openxmlformats.org/officeDocument/2006/relationships/tags" Target="../tags/tag630.xml"/><Relationship Id="rId1" Type="http://schemas.openxmlformats.org/officeDocument/2006/relationships/tags" Target="../tags/tag62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image" Target="../media/image14.jpeg"/><Relationship Id="rId6" Type="http://schemas.openxmlformats.org/officeDocument/2006/relationships/tags" Target="../tags/tag185.xml"/><Relationship Id="rId5" Type="http://schemas.openxmlformats.org/officeDocument/2006/relationships/image" Target="../media/image13.jpeg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88.xml"/><Relationship Id="rId1" Type="http://schemas.openxmlformats.org/officeDocument/2006/relationships/tags" Target="../tags/tag18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image" Target="../media/image15.jpeg"/><Relationship Id="rId2" Type="http://schemas.openxmlformats.org/officeDocument/2006/relationships/tags" Target="../tags/tag190.xml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image" Target="../media/image16.jpeg"/><Relationship Id="rId2" Type="http://schemas.openxmlformats.org/officeDocument/2006/relationships/tags" Target="../tags/tag216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tags" Target="../tags/tag2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34.xml"/><Relationship Id="rId11" Type="http://schemas.openxmlformats.org/officeDocument/2006/relationships/image" Target="../media/image18.jpeg"/><Relationship Id="rId10" Type="http://schemas.openxmlformats.org/officeDocument/2006/relationships/tags" Target="../tags/tag233.xml"/><Relationship Id="rId1" Type="http://schemas.openxmlformats.org/officeDocument/2006/relationships/tags" Target="../tags/tag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5335" b="1"/>
              <a:t>表现性任务引领，教学智能体助力：整本书阅读品质升级之路</a:t>
            </a:r>
            <a:endParaRPr lang="zh-CN" altLang="en-US" sz="5335" b="1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578485" y="4724400"/>
            <a:ext cx="5680075" cy="885190"/>
          </a:xfrm>
        </p:spPr>
        <p:txBody>
          <a:bodyPr>
            <a:noAutofit/>
          </a:bodyPr>
          <a:lstStyle/>
          <a:p>
            <a:r>
              <a:rPr lang="zh-CN" altLang="en-US" sz="2800"/>
              <a:t>汇报人: 泰兴市河失小学</a:t>
            </a:r>
            <a:r>
              <a:rPr lang="en-US" altLang="zh-CN" sz="2800"/>
              <a:t>  </a:t>
            </a:r>
            <a:r>
              <a:rPr sz="2800"/>
              <a:t>朱莹</a:t>
            </a:r>
            <a:endParaRPr sz="2800"/>
          </a:p>
        </p:txBody>
      </p:sp>
      <p:sp>
        <p:nvSpPr>
          <p:cNvPr id="3" name="文本框 2"/>
          <p:cNvSpPr txBox="1"/>
          <p:nvPr/>
        </p:nvSpPr>
        <p:spPr>
          <a:xfrm>
            <a:off x="4291965" y="321945"/>
            <a:ext cx="6995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泰兴市小学语文何亚涛老师工作室送教到珊瑚小学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7201535" cy="720090"/>
          </a:xfrm>
        </p:spPr>
        <p:txBody>
          <a:bodyPr/>
          <a:lstStyle/>
          <a:p>
            <a:r>
              <a:rPr lang="zh-CN" altLang="en-US"/>
              <a:t>评价层面</a:t>
            </a:r>
            <a:endParaRPr lang="zh-CN" altLang="en-US"/>
          </a:p>
        </p:txBody>
      </p:sp>
      <p:pic>
        <p:nvPicPr>
          <p:cNvPr id="7" name="图片 6" descr="/data/temp/8aa065f4-c830-11f0-8a9b-76af0e732785.jpg@base@tag=imgScale&amp;m=1&amp;w=1519&amp;h=1904&amp;q=958aa065f4-c830-11f0-8a9b-76af0e73278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6313" r="16313"/>
          <a:stretch>
            <a:fillRect/>
          </a:stretch>
        </p:blipFill>
        <p:spPr>
          <a:xfrm>
            <a:off x="6718300" y="0"/>
            <a:ext cx="5473700" cy="6858000"/>
          </a:xfrm>
          <a:custGeom>
            <a:avLst/>
            <a:gdLst>
              <a:gd name="connsiteX0" fmla="*/ 1714500 w 5473700"/>
              <a:gd name="connsiteY0" fmla="*/ 0 h 6858000"/>
              <a:gd name="connsiteX1" fmla="*/ 5473700 w 5473700"/>
              <a:gd name="connsiteY1" fmla="*/ 0 h 6858000"/>
              <a:gd name="connsiteX2" fmla="*/ 5473700 w 5473700"/>
              <a:gd name="connsiteY2" fmla="*/ 6858000 h 6858000"/>
              <a:gd name="connsiteX3" fmla="*/ 0 w 5473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700" h="6858000">
                <a:moveTo>
                  <a:pt x="1714500" y="0"/>
                </a:moveTo>
                <a:lnTo>
                  <a:pt x="5473700" y="0"/>
                </a:lnTo>
                <a:lnTo>
                  <a:pt x="5473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边界2"/>
          <p:cNvSpPr/>
          <p:nvPr>
            <p:custDataLst>
              <p:tags r:id="rId4"/>
            </p:custDataLst>
          </p:nvPr>
        </p:nvSpPr>
        <p:spPr>
          <a:xfrm>
            <a:off x="700079" y="1676747"/>
            <a:ext cx="5184158" cy="457448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1588556" y="2158773"/>
            <a:ext cx="4291871" cy="11126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低年级阅读评价应注重跨篇理解和主题提炼，而非仅看单篇完成度。</a:t>
            </a:r>
            <a:endParaRPr lang="zh-CN" altLang="en-US" sz="2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1587921" y="1676747"/>
            <a:ext cx="4292506" cy="46170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>
                <a:solidFill>
                  <a:schemeClr val="tx1"/>
                </a:solidFill>
                <a:latin typeface="+mn-ea"/>
                <a:cs typeface="+mn-ea"/>
              </a:rPr>
              <a:t>低年级阅读评价偏颇</a:t>
            </a:r>
            <a:endParaRPr lang="zh-CN" altLang="en-US" sz="270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688648" y="1676112"/>
            <a:ext cx="603777" cy="603777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01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1596812" y="4366311"/>
            <a:ext cx="4291871" cy="11126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"重单篇、轻整合"致阅读浅层化，影响学生深度理解与持续动力。</a:t>
            </a:r>
            <a:endParaRPr lang="zh-CN" altLang="en-US" sz="2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1596812" y="3884285"/>
            <a:ext cx="4292506" cy="46170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>
                <a:solidFill>
                  <a:schemeClr val="tx1"/>
                </a:solidFill>
                <a:latin typeface="+mn-ea"/>
                <a:cs typeface="+mn-ea"/>
              </a:rPr>
              <a:t>阅读评价的局限性</a:t>
            </a:r>
            <a:endParaRPr lang="zh-CN" altLang="en-US" sz="270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696904" y="3884285"/>
            <a:ext cx="603777" cy="603777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02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5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智能体助力表现性任务设计的路径探索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第二章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跨篇情境创设</a:t>
            </a:r>
            <a:endParaRPr lang="zh-CN" altLang="en-US"/>
          </a:p>
        </p:txBody>
      </p:sp>
      <p:pic>
        <p:nvPicPr>
          <p:cNvPr id="16" name="图片 15" descr="/data/temp/8c9c19ca-c830-11f0-80f5-966734d2bbd6.png8c9c19ca-c830-11f0-80f5-966734d2bbd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5495" r="15495"/>
          <a:stretch>
            <a:fillRect/>
          </a:stretch>
        </p:blipFill>
        <p:spPr>
          <a:xfrm>
            <a:off x="2274927" y="1799464"/>
            <a:ext cx="2627340" cy="2805145"/>
          </a:xfrm>
          <a:custGeom>
            <a:avLst/>
            <a:gdLst>
              <a:gd name="connsiteX0" fmla="*/ 1313698 w 2627403"/>
              <a:gd name="connsiteY0" fmla="*/ 0 h 2805212"/>
              <a:gd name="connsiteX1" fmla="*/ 1393218 w 2627403"/>
              <a:gd name="connsiteY1" fmla="*/ 19125 h 2805212"/>
              <a:gd name="connsiteX2" fmla="*/ 2529110 w 2627403"/>
              <a:gd name="connsiteY2" fmla="*/ 587071 h 2805212"/>
              <a:gd name="connsiteX3" fmla="*/ 2627403 w 2627403"/>
              <a:gd name="connsiteY3" fmla="*/ 746105 h 2805212"/>
              <a:gd name="connsiteX4" fmla="*/ 2627403 w 2627403"/>
              <a:gd name="connsiteY4" fmla="*/ 2059094 h 2805212"/>
              <a:gd name="connsiteX5" fmla="*/ 2529117 w 2627403"/>
              <a:gd name="connsiteY5" fmla="*/ 2218139 h 2805212"/>
              <a:gd name="connsiteX6" fmla="*/ 1393225 w 2627403"/>
              <a:gd name="connsiteY6" fmla="*/ 2786085 h 2805212"/>
              <a:gd name="connsiteX7" fmla="*/ 1234185 w 2627403"/>
              <a:gd name="connsiteY7" fmla="*/ 2786089 h 2805212"/>
              <a:gd name="connsiteX8" fmla="*/ 98293 w 2627403"/>
              <a:gd name="connsiteY8" fmla="*/ 2218143 h 2805212"/>
              <a:gd name="connsiteX9" fmla="*/ 0 w 2627403"/>
              <a:gd name="connsiteY9" fmla="*/ 2059109 h 2805212"/>
              <a:gd name="connsiteX10" fmla="*/ 0 w 2627403"/>
              <a:gd name="connsiteY10" fmla="*/ 746120 h 2805212"/>
              <a:gd name="connsiteX11" fmla="*/ 98286 w 2627403"/>
              <a:gd name="connsiteY11" fmla="*/ 587075 h 2805212"/>
              <a:gd name="connsiteX12" fmla="*/ 1234178 w 2627403"/>
              <a:gd name="connsiteY12" fmla="*/ 19129 h 2805212"/>
              <a:gd name="connsiteX13" fmla="*/ 1313698 w 2627403"/>
              <a:gd name="connsiteY13" fmla="*/ 0 h 280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403" h="2805212">
                <a:moveTo>
                  <a:pt x="1313698" y="0"/>
                </a:moveTo>
                <a:cubicBezTo>
                  <a:pt x="1340707" y="-1"/>
                  <a:pt x="1367716" y="6374"/>
                  <a:pt x="1393218" y="19125"/>
                </a:cubicBezTo>
                <a:cubicBezTo>
                  <a:pt x="1444222" y="44627"/>
                  <a:pt x="2467209" y="556120"/>
                  <a:pt x="2529110" y="587071"/>
                </a:cubicBezTo>
                <a:cubicBezTo>
                  <a:pt x="2591012" y="618021"/>
                  <a:pt x="2627404" y="676896"/>
                  <a:pt x="2627403" y="746105"/>
                </a:cubicBezTo>
                <a:lnTo>
                  <a:pt x="2627403" y="2059094"/>
                </a:lnTo>
                <a:cubicBezTo>
                  <a:pt x="2627404" y="2128301"/>
                  <a:pt x="2591020" y="2187187"/>
                  <a:pt x="2529117" y="2218139"/>
                </a:cubicBezTo>
                <a:cubicBezTo>
                  <a:pt x="2467217" y="2249089"/>
                  <a:pt x="1444230" y="2760582"/>
                  <a:pt x="1393225" y="2786085"/>
                </a:cubicBezTo>
                <a:cubicBezTo>
                  <a:pt x="1342222" y="2811586"/>
                  <a:pt x="1285190" y="2811590"/>
                  <a:pt x="1234185" y="2786089"/>
                </a:cubicBezTo>
                <a:cubicBezTo>
                  <a:pt x="1183181" y="2760586"/>
                  <a:pt x="160195" y="2249092"/>
                  <a:pt x="98293" y="2218143"/>
                </a:cubicBezTo>
                <a:cubicBezTo>
                  <a:pt x="36393" y="2187191"/>
                  <a:pt x="1" y="2128316"/>
                  <a:pt x="0" y="2059109"/>
                </a:cubicBezTo>
                <a:cubicBezTo>
                  <a:pt x="1" y="1989900"/>
                  <a:pt x="1" y="815327"/>
                  <a:pt x="0" y="746120"/>
                </a:cubicBezTo>
                <a:cubicBezTo>
                  <a:pt x="1" y="676911"/>
                  <a:pt x="36386" y="618025"/>
                  <a:pt x="98286" y="587075"/>
                </a:cubicBezTo>
                <a:cubicBezTo>
                  <a:pt x="160188" y="556123"/>
                  <a:pt x="1183174" y="44630"/>
                  <a:pt x="1234178" y="19129"/>
                </a:cubicBezTo>
                <a:cubicBezTo>
                  <a:pt x="1259681" y="6378"/>
                  <a:pt x="1286689" y="1"/>
                  <a:pt x="1313698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506596" y="5331885"/>
            <a:ext cx="4162325" cy="11048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通过智能体构建“自然探索”“团结协作”等主题情境，串联四篇童话的核心价值。</a:t>
            </a:r>
            <a:endParaRPr lang="zh-CN" altLang="en-US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2085702" y="4831517"/>
            <a:ext cx="3004748" cy="4622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dirty="0">
                <a:solidFill>
                  <a:schemeClr val="accent1"/>
                </a:solidFill>
                <a:latin typeface="+mn-ea"/>
                <a:cs typeface="+mn-ea"/>
              </a:rPr>
              <a:t>情境联结设计</a:t>
            </a:r>
            <a:endParaRPr lang="zh-CN" altLang="en-US" sz="28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3" name="图片 12" descr="/data/temp/8c9c1a85-c830-11f0-80f5-966734d2bbd6.jpg@base@tag=imgScale&amp;m=1&amp;w=729&amp;h=779&amp;q=958c9c1a85-c830-11f0-80f5-966734d2bbd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14563"/>
          <a:stretch>
            <a:fillRect/>
          </a:stretch>
        </p:blipFill>
        <p:spPr>
          <a:xfrm>
            <a:off x="7285592" y="1799464"/>
            <a:ext cx="2627340" cy="2805145"/>
          </a:xfrm>
          <a:custGeom>
            <a:avLst/>
            <a:gdLst>
              <a:gd name="connsiteX0" fmla="*/ 1313698 w 2627403"/>
              <a:gd name="connsiteY0" fmla="*/ 0 h 2805212"/>
              <a:gd name="connsiteX1" fmla="*/ 1393218 w 2627403"/>
              <a:gd name="connsiteY1" fmla="*/ 19125 h 2805212"/>
              <a:gd name="connsiteX2" fmla="*/ 2529110 w 2627403"/>
              <a:gd name="connsiteY2" fmla="*/ 587071 h 2805212"/>
              <a:gd name="connsiteX3" fmla="*/ 2627403 w 2627403"/>
              <a:gd name="connsiteY3" fmla="*/ 746105 h 2805212"/>
              <a:gd name="connsiteX4" fmla="*/ 2627403 w 2627403"/>
              <a:gd name="connsiteY4" fmla="*/ 2059094 h 2805212"/>
              <a:gd name="connsiteX5" fmla="*/ 2529117 w 2627403"/>
              <a:gd name="connsiteY5" fmla="*/ 2218139 h 2805212"/>
              <a:gd name="connsiteX6" fmla="*/ 1393225 w 2627403"/>
              <a:gd name="connsiteY6" fmla="*/ 2786085 h 2805212"/>
              <a:gd name="connsiteX7" fmla="*/ 1234185 w 2627403"/>
              <a:gd name="connsiteY7" fmla="*/ 2786089 h 2805212"/>
              <a:gd name="connsiteX8" fmla="*/ 98293 w 2627403"/>
              <a:gd name="connsiteY8" fmla="*/ 2218143 h 2805212"/>
              <a:gd name="connsiteX9" fmla="*/ 0 w 2627403"/>
              <a:gd name="connsiteY9" fmla="*/ 2059109 h 2805212"/>
              <a:gd name="connsiteX10" fmla="*/ 0 w 2627403"/>
              <a:gd name="connsiteY10" fmla="*/ 746120 h 2805212"/>
              <a:gd name="connsiteX11" fmla="*/ 98286 w 2627403"/>
              <a:gd name="connsiteY11" fmla="*/ 587075 h 2805212"/>
              <a:gd name="connsiteX12" fmla="*/ 1234178 w 2627403"/>
              <a:gd name="connsiteY12" fmla="*/ 19129 h 2805212"/>
              <a:gd name="connsiteX13" fmla="*/ 1313698 w 2627403"/>
              <a:gd name="connsiteY13" fmla="*/ 0 h 280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403" h="2805212">
                <a:moveTo>
                  <a:pt x="1313698" y="0"/>
                </a:moveTo>
                <a:cubicBezTo>
                  <a:pt x="1340707" y="-1"/>
                  <a:pt x="1367715" y="6374"/>
                  <a:pt x="1393218" y="19125"/>
                </a:cubicBezTo>
                <a:cubicBezTo>
                  <a:pt x="1444222" y="44627"/>
                  <a:pt x="2467209" y="556120"/>
                  <a:pt x="2529110" y="587071"/>
                </a:cubicBezTo>
                <a:cubicBezTo>
                  <a:pt x="2591012" y="618021"/>
                  <a:pt x="2627404" y="676896"/>
                  <a:pt x="2627403" y="746105"/>
                </a:cubicBezTo>
                <a:cubicBezTo>
                  <a:pt x="2627404" y="815312"/>
                  <a:pt x="2627404" y="1989885"/>
                  <a:pt x="2627403" y="2059094"/>
                </a:cubicBezTo>
                <a:cubicBezTo>
                  <a:pt x="2627404" y="2128301"/>
                  <a:pt x="2591020" y="2187187"/>
                  <a:pt x="2529117" y="2218139"/>
                </a:cubicBezTo>
                <a:cubicBezTo>
                  <a:pt x="2467217" y="2249089"/>
                  <a:pt x="1444230" y="2760582"/>
                  <a:pt x="1393225" y="2786085"/>
                </a:cubicBezTo>
                <a:cubicBezTo>
                  <a:pt x="1342222" y="2811586"/>
                  <a:pt x="1285190" y="2811590"/>
                  <a:pt x="1234185" y="2786089"/>
                </a:cubicBezTo>
                <a:cubicBezTo>
                  <a:pt x="1183181" y="2760586"/>
                  <a:pt x="160195" y="2249092"/>
                  <a:pt x="98293" y="2218143"/>
                </a:cubicBezTo>
                <a:cubicBezTo>
                  <a:pt x="36393" y="2187191"/>
                  <a:pt x="1" y="2128316"/>
                  <a:pt x="0" y="2059109"/>
                </a:cubicBezTo>
                <a:cubicBezTo>
                  <a:pt x="1" y="1989900"/>
                  <a:pt x="1" y="815327"/>
                  <a:pt x="0" y="746120"/>
                </a:cubicBezTo>
                <a:cubicBezTo>
                  <a:pt x="1" y="676911"/>
                  <a:pt x="36386" y="618025"/>
                  <a:pt x="98286" y="587075"/>
                </a:cubicBezTo>
                <a:cubicBezTo>
                  <a:pt x="160188" y="556123"/>
                  <a:pt x="1183174" y="44630"/>
                  <a:pt x="1234178" y="19129"/>
                </a:cubicBezTo>
                <a:cubicBezTo>
                  <a:pt x="1259681" y="6378"/>
                  <a:pt x="1286689" y="1"/>
                  <a:pt x="1313698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6518531" y="5331885"/>
            <a:ext cx="4162325" cy="11048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学生以角色身份完成“劝说落潮”“设计团结方案”等任务，深化跨篇理解。</a:t>
            </a:r>
            <a:endParaRPr lang="zh-CN" altLang="en-US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7097637" y="4831517"/>
            <a:ext cx="3004748" cy="4622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>
                <a:solidFill>
                  <a:schemeClr val="accent1"/>
                </a:solidFill>
                <a:latin typeface="+mn-ea"/>
                <a:cs typeface="+mn-ea"/>
              </a:rPr>
              <a:t>角色扮演活动</a:t>
            </a:r>
            <a:endParaRPr lang="zh-CN" altLang="en-US" sz="28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data/temp/8cca6463-c830-11f0-9f1c-c288dd384642.jpg8cca6463-c830-11f0-9f1c-c288dd3846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6" r="46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3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525270" y="3378835"/>
            <a:ext cx="9474200" cy="720090"/>
          </a:xfrm>
        </p:spPr>
        <p:txBody>
          <a:bodyPr anchor="ctr" anchorCtr="0"/>
          <a:lstStyle/>
          <a:p>
            <a:r>
              <a:rPr lang="zh-CN" altLang="en-US">
                <a:solidFill>
                  <a:srgbClr val="000000"/>
                </a:solidFill>
              </a:rPr>
              <a:t>分层推送策略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7041515" y="4785361"/>
            <a:ext cx="395986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结合学生偏好推送“科学小实验”或“团结主题手工”，激发参与热情。</a:t>
            </a:r>
            <a:endParaRPr lang="zh-CN" altLang="en-US" sz="14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7041515" y="4325621"/>
            <a:ext cx="395986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兴趣导向推送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1527175" y="4785361"/>
            <a:ext cx="395986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根据学生阅读水平推送差异化任务，如基础版“复述故事”，进阶版“续写童话”。</a:t>
            </a:r>
            <a:endParaRPr lang="zh-CN" altLang="en-US" sz="14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1527175" y="4325621"/>
            <a:ext cx="395986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能力分层推送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11505" y="1412240"/>
            <a:ext cx="3378835" cy="13931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indent="0" algn="l">
              <a:lnSpc>
                <a:spcPct val="110000"/>
              </a:lnSpc>
            </a:pPr>
            <a:r>
              <a:rPr lang="zh-CN" altLang="en-US" sz="3600" spc="0" dirty="0">
                <a:solidFill>
                  <a:schemeClr val="accent1"/>
                </a:solidFill>
                <a:uFillTx/>
              </a:rPr>
              <a:t>多感官整合应用</a:t>
            </a:r>
            <a:endParaRPr lang="zh-CN" altLang="en-US" sz="3600" spc="0" dirty="0">
              <a:solidFill>
                <a:schemeClr val="accent1"/>
              </a:solidFill>
              <a:uFillTx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569228" y="3799535"/>
            <a:ext cx="3259906" cy="2204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智能体引导学生通过语音朗读、手势比划等方式，增强童话体验感。</a:t>
            </a:r>
            <a:endParaRPr lang="zh-CN" altLang="en-US" sz="19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569228" y="3325125"/>
            <a:ext cx="3259906" cy="43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互动式阅读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4" name="图片 3" descr="/data/temp/8ae03603-c830-11f0-ba3f-2e4d89a0a73b.jpg@base@tag=imgScale&amp;m=1&amp;w=905&amp;h=486&amp;q=958ae03603-c830-11f0-ba3f-2e4d89a0a73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2296" b="7152"/>
          <a:stretch>
            <a:fillRect/>
          </a:stretch>
        </p:blipFill>
        <p:spPr>
          <a:xfrm>
            <a:off x="4569228" y="1410335"/>
            <a:ext cx="3260541" cy="1750937"/>
          </a:xfrm>
          <a:custGeom>
            <a:avLst/>
            <a:gdLst>
              <a:gd name="connsiteX0" fmla="*/ 0 w 1856936"/>
              <a:gd name="connsiteY0" fmla="*/ 0 h 1303264"/>
              <a:gd name="connsiteX1" fmla="*/ 1856936 w 1856936"/>
              <a:gd name="connsiteY1" fmla="*/ 0 h 1303264"/>
              <a:gd name="connsiteX2" fmla="*/ 1856936 w 1856936"/>
              <a:gd name="connsiteY2" fmla="*/ 1303264 h 1303264"/>
              <a:gd name="connsiteX3" fmla="*/ 0 w 1856936"/>
              <a:gd name="connsiteY3" fmla="*/ 1303264 h 130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6936" h="1303264">
                <a:moveTo>
                  <a:pt x="0" y="0"/>
                </a:moveTo>
                <a:lnTo>
                  <a:pt x="1856936" y="0"/>
                </a:lnTo>
                <a:lnTo>
                  <a:pt x="1856936" y="1303264"/>
                </a:lnTo>
                <a:lnTo>
                  <a:pt x="0" y="1303264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 descr="/data/temp/8ae035e6-c830-11f0-ba3f-2e4d89a0a73b.jpg@base@tag=imgScale&amp;m=1&amp;w=905&amp;h=485&amp;q=958ae035e6-c830-11f0-ba3f-2e4d89a0a73b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19747"/>
          <a:stretch>
            <a:fillRect/>
          </a:stretch>
        </p:blipFill>
        <p:spPr>
          <a:xfrm>
            <a:off x="8321326" y="1412875"/>
            <a:ext cx="3261176" cy="1748397"/>
          </a:xfrm>
          <a:custGeom>
            <a:avLst/>
            <a:gdLst>
              <a:gd name="connsiteX0" fmla="*/ 0 w 1856936"/>
              <a:gd name="connsiteY0" fmla="*/ 0 h 1303264"/>
              <a:gd name="connsiteX1" fmla="*/ 1856936 w 1856936"/>
              <a:gd name="connsiteY1" fmla="*/ 0 h 1303264"/>
              <a:gd name="connsiteX2" fmla="*/ 1856936 w 1856936"/>
              <a:gd name="connsiteY2" fmla="*/ 1303264 h 1303264"/>
              <a:gd name="connsiteX3" fmla="*/ 0 w 1856936"/>
              <a:gd name="connsiteY3" fmla="*/ 1303264 h 130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6936" h="1303264">
                <a:moveTo>
                  <a:pt x="0" y="0"/>
                </a:moveTo>
                <a:lnTo>
                  <a:pt x="1856936" y="0"/>
                </a:lnTo>
                <a:lnTo>
                  <a:pt x="1856936" y="1303264"/>
                </a:lnTo>
                <a:lnTo>
                  <a:pt x="0" y="1303264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8321326" y="3799535"/>
            <a:ext cx="3259906" cy="2204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结合绘画、音乐完成“猫的飞行日记”等任务，实现多模态学习输出。</a:t>
            </a:r>
            <a:endParaRPr lang="zh-CN" altLang="en-US" sz="19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8321326" y="3325125"/>
            <a:ext cx="3259906" cy="43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艺术化表达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14"/>
          <p:cNvSpPr/>
          <p:nvPr>
            <p:custDataLst>
              <p:tags r:id="rId1"/>
            </p:custDataLst>
          </p:nvPr>
        </p:nvSpPr>
        <p:spPr>
          <a:xfrm flipH="1" flipV="1">
            <a:off x="2235200" y="3078480"/>
            <a:ext cx="3455035" cy="2926715"/>
          </a:xfrm>
          <a:custGeom>
            <a:avLst/>
            <a:gdLst>
              <a:gd name="connsiteX0" fmla="*/ 1 w 570"/>
              <a:gd name="connsiteY0" fmla="*/ 476 h 476"/>
              <a:gd name="connsiteX1" fmla="*/ 0 w 570"/>
              <a:gd name="connsiteY1" fmla="*/ 0 h 476"/>
              <a:gd name="connsiteX2" fmla="*/ 570 w 570"/>
              <a:gd name="connsiteY2" fmla="*/ 476 h 476"/>
              <a:gd name="connsiteX3" fmla="*/ 1 w 570"/>
              <a:gd name="connsiteY3" fmla="*/ 476 h 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0" h="4547">
                <a:moveTo>
                  <a:pt x="579" y="0"/>
                </a:moveTo>
                <a:lnTo>
                  <a:pt x="1030" y="362"/>
                </a:lnTo>
                <a:lnTo>
                  <a:pt x="5026" y="362"/>
                </a:lnTo>
                <a:cubicBezTo>
                  <a:pt x="5185" y="362"/>
                  <a:pt x="5317" y="471"/>
                  <a:pt x="5354" y="618"/>
                </a:cubicBezTo>
                <a:lnTo>
                  <a:pt x="5355" y="624"/>
                </a:lnTo>
                <a:lnTo>
                  <a:pt x="5359" y="638"/>
                </a:lnTo>
                <a:cubicBezTo>
                  <a:pt x="5366" y="666"/>
                  <a:pt x="5370" y="695"/>
                  <a:pt x="5370" y="726"/>
                </a:cubicBezTo>
                <a:lnTo>
                  <a:pt x="5370" y="4198"/>
                </a:lnTo>
                <a:cubicBezTo>
                  <a:pt x="5370" y="4391"/>
                  <a:pt x="5214" y="4547"/>
                  <a:pt x="5021" y="4547"/>
                </a:cubicBezTo>
                <a:lnTo>
                  <a:pt x="349" y="4547"/>
                </a:lnTo>
                <a:cubicBezTo>
                  <a:pt x="258" y="4547"/>
                  <a:pt x="176" y="4513"/>
                  <a:pt x="114" y="4456"/>
                </a:cubicBezTo>
                <a:lnTo>
                  <a:pt x="114" y="4456"/>
                </a:lnTo>
                <a:lnTo>
                  <a:pt x="111" y="4453"/>
                </a:lnTo>
                <a:cubicBezTo>
                  <a:pt x="43" y="4392"/>
                  <a:pt x="0" y="4302"/>
                  <a:pt x="0" y="4203"/>
                </a:cubicBezTo>
                <a:lnTo>
                  <a:pt x="0" y="4198"/>
                </a:lnTo>
                <a:lnTo>
                  <a:pt x="0" y="726"/>
                </a:lnTo>
                <a:lnTo>
                  <a:pt x="0" y="700"/>
                </a:lnTo>
                <a:cubicBezTo>
                  <a:pt x="0" y="513"/>
                  <a:pt x="151" y="362"/>
                  <a:pt x="338" y="362"/>
                </a:cubicBezTo>
                <a:lnTo>
                  <a:pt x="580" y="362"/>
                </a:lnTo>
                <a:lnTo>
                  <a:pt x="579" y="0"/>
                </a:lnTo>
                <a:close/>
              </a:path>
            </a:pathLst>
          </a:custGeom>
          <a:gradFill>
            <a:gsLst>
              <a:gs pos="80000">
                <a:schemeClr val="accent1">
                  <a:alpha val="60000"/>
                </a:schemeClr>
              </a:gs>
              <a:gs pos="0">
                <a:schemeClr val="accent1">
                  <a:lumMod val="60000"/>
                  <a:lumOff val="40000"/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 15"/>
          <p:cNvSpPr/>
          <p:nvPr>
            <p:custDataLst>
              <p:tags r:id="rId2"/>
            </p:custDataLst>
          </p:nvPr>
        </p:nvSpPr>
        <p:spPr>
          <a:xfrm>
            <a:off x="720725" y="1918970"/>
            <a:ext cx="4707890" cy="3895090"/>
          </a:xfrm>
          <a:custGeom>
            <a:avLst/>
            <a:gdLst>
              <a:gd name="adj" fmla="val 8696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17" h="6052">
                <a:moveTo>
                  <a:pt x="489" y="0"/>
                </a:moveTo>
                <a:lnTo>
                  <a:pt x="6828" y="0"/>
                </a:lnTo>
                <a:cubicBezTo>
                  <a:pt x="7098" y="0"/>
                  <a:pt x="7317" y="219"/>
                  <a:pt x="7317" y="489"/>
                </a:cubicBezTo>
                <a:lnTo>
                  <a:pt x="7317" y="5134"/>
                </a:lnTo>
                <a:cubicBezTo>
                  <a:pt x="7317" y="5404"/>
                  <a:pt x="7098" y="5623"/>
                  <a:pt x="6828" y="5623"/>
                </a:cubicBezTo>
                <a:lnTo>
                  <a:pt x="1234" y="5623"/>
                </a:lnTo>
                <a:lnTo>
                  <a:pt x="699" y="6052"/>
                </a:lnTo>
                <a:lnTo>
                  <a:pt x="700" y="5623"/>
                </a:lnTo>
                <a:lnTo>
                  <a:pt x="489" y="5623"/>
                </a:lnTo>
                <a:cubicBezTo>
                  <a:pt x="219" y="5623"/>
                  <a:pt x="0" y="5404"/>
                  <a:pt x="0" y="5134"/>
                </a:cubicBezTo>
                <a:lnTo>
                  <a:pt x="0" y="489"/>
                </a:lnTo>
                <a:cubicBezTo>
                  <a:pt x="0" y="219"/>
                  <a:pt x="219" y="0"/>
                  <a:pt x="489" y="0"/>
                </a:cubicBezTo>
                <a:close/>
              </a:path>
            </a:pathLst>
          </a:custGeom>
          <a:gradFill>
            <a:gsLst>
              <a:gs pos="65000">
                <a:schemeClr val="accent1"/>
              </a:gs>
              <a:gs pos="2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/data/temp/8ae462a3-c830-11f0-ba3f-2e4d89a0a73b.jpg@base@tag=imgScale&amp;m=1&amp;w=1225&amp;h=921&amp;q=958ae462a3-c830-11f0-ba3f-2e4d89a0a73b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9085" r="9085"/>
          <a:stretch>
            <a:fillRect/>
          </a:stretch>
        </p:blipFill>
        <p:spPr>
          <a:xfrm>
            <a:off x="856615" y="2065655"/>
            <a:ext cx="4413885" cy="3318510"/>
          </a:xfrm>
          <a:prstGeom prst="roundRect">
            <a:avLst>
              <a:gd name="adj" fmla="val 6291"/>
            </a:avLst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智能体创设跨篇具象情境，激活阅读兴趣——任务设计聚焦“篇章联结”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6400800" y="2436812"/>
            <a:ext cx="5184140" cy="1292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通过多篇章动画串联，角色互动，场景对比，将抽象的跨篇关联转化为具象情境，激发二年级学生的阅读兴趣。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标题"/>
          <p:cNvSpPr txBox="1"/>
          <p:nvPr>
            <p:custDataLst>
              <p:tags r:id="rId7"/>
            </p:custDataLst>
          </p:nvPr>
        </p:nvSpPr>
        <p:spPr>
          <a:xfrm>
            <a:off x="6400800" y="1666557"/>
            <a:ext cx="5184140" cy="4743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智能体功能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>
            <a:off x="6431280" y="2319337"/>
            <a:ext cx="432000" cy="0"/>
          </a:xfrm>
          <a:prstGeom prst="line">
            <a:avLst/>
          </a:prstGeom>
          <a:ln w="44450" cap="rnd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6400800" y="4955223"/>
            <a:ext cx="5184140" cy="1292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从单篇阅读升级为跨篇参与，学生在观看、聆听和对比中自然发现篇章间的联系，增强理解和记忆。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标题"/>
          <p:cNvSpPr txBox="1"/>
          <p:nvPr>
            <p:custDataLst>
              <p:tags r:id="rId10"/>
            </p:custDataLst>
          </p:nvPr>
        </p:nvSpPr>
        <p:spPr>
          <a:xfrm>
            <a:off x="6400800" y="4184968"/>
            <a:ext cx="5184140" cy="4743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l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阅读模式转变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1"/>
            </p:custDataLst>
          </p:nvPr>
        </p:nvCxnSpPr>
        <p:spPr>
          <a:xfrm>
            <a:off x="6431280" y="4837748"/>
            <a:ext cx="432000" cy="0"/>
          </a:xfrm>
          <a:prstGeom prst="line">
            <a:avLst/>
          </a:prstGeom>
          <a:ln w="44450" cap="rnd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2"/>
          </p:nvPr>
        </p:nvSpPr>
        <p:spPr/>
        <p:txBody>
          <a:bodyPr/>
          <a:p>
            <a:pPr marL="228600" lvl="0">
              <a:buNone/>
            </a:pPr>
            <a:r>
              <a:rPr lang="zh-CN" altLang="en-US"/>
              <a:t>智能动画生成与互动</a:t>
            </a:r>
            <a:endParaRPr lang="zh-CN" altLang="en-US"/>
          </a:p>
          <a:p>
            <a:pPr marL="228600" lvl="0"/>
            <a:r>
              <a:rPr lang="zh-CN" altLang="en-US"/>
              <a:t>情境动画设计</a:t>
            </a:r>
            <a:endParaRPr lang="zh-CN" altLang="en-US"/>
          </a:p>
          <a:p>
            <a:pPr marL="685800" lvl="1"/>
            <a:r>
              <a:rPr lang="zh-CN" altLang="en-US"/>
              <a:t>截取四篇童话核心片段，生成3分钟整本书情境动画，涵盖骄傲、团结、自然与生活主题，智能体配语气与音效。</a:t>
            </a:r>
            <a:endParaRPr lang="zh-CN" altLang="en-US"/>
          </a:p>
          <a:p>
            <a:pPr marL="228600" lvl="0"/>
            <a:r>
              <a:rPr lang="zh-CN" altLang="en-US"/>
              <a:t>童话场景编排</a:t>
            </a:r>
            <a:endParaRPr lang="zh-CN" altLang="en-US"/>
          </a:p>
          <a:p>
            <a:pPr marL="685800" lvl="1"/>
            <a:r>
              <a:rPr lang="zh-CN" altLang="en-US"/>
              <a:t>《一只想飞的猫》展现猫叉腰高傲宣言，《三只小喜鹊说》呈现协作筑巢，《落潮先生》描绘潮汐变化，《老鼠和钟》聚焦时钟声响。</a:t>
            </a:r>
            <a:endParaRPr lang="zh-CN" altLang="en-US"/>
          </a:p>
          <a:p>
            <a:pPr marL="228600" lvl="0"/>
            <a:r>
              <a:rPr lang="zh-CN" altLang="en-US"/>
              <a:t>音效与画面融合</a:t>
            </a:r>
            <a:endParaRPr lang="zh-CN" altLang="en-US"/>
          </a:p>
          <a:p>
            <a:pPr marL="685800" lvl="1"/>
            <a:r>
              <a:rPr lang="zh-CN" altLang="en-US"/>
              <a:t>骄傲语气、鸟鸣声、海浪起伏音效、时钟滴答声分别对应不同场景，强化情境代入感，激活学生阅读兴趣。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p>
            <a:r>
              <a:rPr lang="zh-CN" altLang="en-US"/>
              <a:t>智能体创设跨篇情境激活阅读兴趣：情境化导入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智能体创设跨篇情境激活阅读兴趣：情境化导入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95960" y="1415799"/>
            <a:ext cx="5041524" cy="4644259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4" name="图片 3" descr="/data/temp/8c348b85-c830-11f0-ba3f-2e4d89a0a73b.jpg@base@tag=imgScale&amp;m=1&amp;w=1399&amp;h=817&amp;q=958c348b85-c830-11f0-ba3f-2e4d89a0a73b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10042" b="10042"/>
          <a:stretch>
            <a:fillRect/>
          </a:stretch>
        </p:blipFill>
        <p:spPr>
          <a:xfrm>
            <a:off x="696595" y="1415799"/>
            <a:ext cx="5040889" cy="294386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136092" y="4536104"/>
            <a:ext cx="4173296" cy="5201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互动对话与角色选择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1136092" y="5082301"/>
            <a:ext cx="4174293" cy="916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智能体引导学生观察角色，对比做事态度，互动学习。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6455791" y="1415799"/>
            <a:ext cx="5040889" cy="464425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6909261" y="4536104"/>
            <a:ext cx="4171303" cy="5201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设计核心价值与目标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>
          <a:xfrm>
            <a:off x="6905450" y="5082301"/>
            <a:ext cx="4174293" cy="916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智能动画助读，互动对话提炼主题，培养学生成长智慧。</a:t>
            </a:r>
            <a:endParaRPr lang="zh-CN" altLang="en-US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2" name="图片 21" descr="/data/temp/8c348bb6-c830-11f0-ba3f-2e4d89a0a73b.jpg@base@tag=imgScale&amp;m=1&amp;w=1399&amp;h=817&amp;q=958c348bb6-c830-11f0-ba3f-2e4d89a0a73b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t="12436" r="82"/>
          <a:stretch>
            <a:fillRect/>
          </a:stretch>
        </p:blipFill>
        <p:spPr>
          <a:xfrm>
            <a:off x="6455791" y="1415799"/>
            <a:ext cx="5040889" cy="294386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智能体创设跨篇情境激活阅读兴趣：情境化探究</a:t>
            </a:r>
            <a:endParaRPr lang="zh-CN" altLang="en-US"/>
          </a:p>
        </p:txBody>
      </p:sp>
      <p:sp>
        <p:nvSpPr>
          <p:cNvPr id="12" name="圆角矩形 21"/>
          <p:cNvSpPr/>
          <p:nvPr>
            <p:custDataLst>
              <p:tags r:id="rId2"/>
            </p:custDataLst>
          </p:nvPr>
        </p:nvSpPr>
        <p:spPr>
          <a:xfrm>
            <a:off x="667385" y="1456690"/>
            <a:ext cx="10801985" cy="929640"/>
          </a:xfrm>
          <a:prstGeom prst="roundRect">
            <a:avLst>
              <a:gd name="adj" fmla="val 23576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跨篇角色对话设计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任意多边形: 形状 33"/>
          <p:cNvSpPr/>
          <p:nvPr>
            <p:custDataLst>
              <p:tags r:id="rId3"/>
            </p:custDataLst>
          </p:nvPr>
        </p:nvSpPr>
        <p:spPr>
          <a:xfrm>
            <a:off x="8042958" y="2710433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695" tIns="250532" rIns="349250" bIns="82198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对话结束后弹出思考题，如“如何将喜鹊的话用在生活？”，学生输入答案后AI生成鼓励语句，巩固团结重要性。</a:t>
            </a:r>
            <a:endParaRPr lang="zh-CN" altLang="en-US" sz="14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: 形状 31"/>
          <p:cNvSpPr/>
          <p:nvPr>
            <p:custDataLst>
              <p:tags r:id="rId4"/>
            </p:custDataLst>
          </p:nvPr>
        </p:nvSpPr>
        <p:spPr>
          <a:xfrm>
            <a:off x="4354234" y="2710433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90" tIns="241642" rIns="351156" bIns="83087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通过跨文本角色冲突，AI实时生成对话揭示“骄傲VS团结”差异，学生需总结协作价值，系统即时反馈强化认知。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任意多边形: 形状 30"/>
          <p:cNvSpPr/>
          <p:nvPr>
            <p:custDataLst>
              <p:tags r:id="rId5"/>
            </p:custDataLst>
          </p:nvPr>
        </p:nvSpPr>
        <p:spPr>
          <a:xfrm>
            <a:off x="663605" y="2710433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50" tIns="232752" rIns="351195" bIns="83976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学生点击猫与喜鹊图标，AI以角色口吻展开对话，智能猫强调个人能力，喜鹊用合作经验对比，引导学生理解团结与谦逊。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“_#color-824&amp;2665"/>
          <p:cNvSpPr/>
          <p:nvPr>
            <p:custDataLst>
              <p:tags r:id="rId6"/>
            </p:custDataLst>
          </p:nvPr>
        </p:nvSpPr>
        <p:spPr>
          <a:xfrm>
            <a:off x="3434593" y="4346479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pic>
        <p:nvPicPr>
          <p:cNvPr id="35" name="图片 34" descr="/data/temp/8c719caf-c830-11f0-9f1c-c288dd384642.jpg@base@tag=imgScale&amp;m=1&amp;w=271&amp;h=271&amp;q=958c719caf-c830-11f0-9f1c-c288dd3846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7298" t="11439" r="8078" b="2952"/>
          <a:stretch>
            <a:fillRect/>
          </a:stretch>
        </p:blipFill>
        <p:spPr>
          <a:xfrm>
            <a:off x="865570" y="5370278"/>
            <a:ext cx="978071" cy="978071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2035444" y="5485868"/>
            <a:ext cx="2048233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角色互动设计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“_#color-824&amp;2668"/>
          <p:cNvSpPr/>
          <p:nvPr>
            <p:custDataLst>
              <p:tags r:id="rId10"/>
            </p:custDataLst>
          </p:nvPr>
        </p:nvSpPr>
        <p:spPr>
          <a:xfrm>
            <a:off x="7125223" y="4355371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5705750" y="5485868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教育目标解析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0" name="图片 29" descr="/data/temp/8c719cb6-c830-11f0-9f1c-c288dd384642.jpg@base@tag=imgScale&amp;m=1&amp;w=271&amp;h=271&amp;q=958c719cb6-c830-11f0-9f1c-c288dd38464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6273" t="6089" r="6642" b="6827"/>
          <a:stretch>
            <a:fillRect/>
          </a:stretch>
        </p:blipFill>
        <p:spPr>
          <a:xfrm>
            <a:off x="4559375" y="5370913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“_#color-824&amp;2668"/>
          <p:cNvSpPr/>
          <p:nvPr>
            <p:custDataLst>
              <p:tags r:id="rId14"/>
            </p:custDataLst>
          </p:nvPr>
        </p:nvSpPr>
        <p:spPr>
          <a:xfrm>
            <a:off x="10815852" y="4364262"/>
            <a:ext cx="358838" cy="308029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9396379" y="5485868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学生反馈机制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0" name="图片 19" descr="/data/temp/8c719ce2-c830-11f0-9f1c-c288dd384642.jpg@base@tag=imgScale&amp;m=1&amp;w=271&amp;h=271&amp;q=958c719ce2-c830-11f0-9f1c-c288dd38464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1966" r="31450"/>
          <a:stretch>
            <a:fillRect/>
          </a:stretch>
        </p:blipFill>
        <p:spPr>
          <a:xfrm>
            <a:off x="8252545" y="5370913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智能体创设跨篇情境激活阅读兴趣：情境化探究</a:t>
            </a:r>
            <a:endParaRPr lang="zh-CN" altLang="en-US"/>
          </a:p>
        </p:txBody>
      </p:sp>
      <p:pic>
        <p:nvPicPr>
          <p:cNvPr id="25" name="图片 24" descr="/data/temp/8cf1e4c9-c830-11f0-ba3f-2e4d89a0a73b.jpg8cf1e4c9-c830-11f0-ba3f-2e4d89a0a73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9" r="9"/>
          <a:stretch>
            <a:fillRect/>
          </a:stretch>
        </p:blipFill>
        <p:spPr>
          <a:xfrm>
            <a:off x="609600" y="1676400"/>
            <a:ext cx="10972800" cy="4703445"/>
          </a:xfrm>
          <a:custGeom>
            <a:avLst/>
            <a:gdLst>
              <a:gd name="connsiteX0" fmla="*/ 10800080 w 10800080"/>
              <a:gd name="connsiteY0" fmla="*/ 0 h 4931410"/>
              <a:gd name="connsiteX1" fmla="*/ 0 w 10800080"/>
              <a:gd name="connsiteY1" fmla="*/ 0 h 4931410"/>
              <a:gd name="connsiteX2" fmla="*/ 0 w 10800080"/>
              <a:gd name="connsiteY2" fmla="*/ 4931410 h 4931410"/>
              <a:gd name="connsiteX3" fmla="*/ 10800080 w 10800080"/>
              <a:gd name="connsiteY3" fmla="*/ 4931410 h 49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0080" h="4931410">
                <a:moveTo>
                  <a:pt x="10800080" y="0"/>
                </a:moveTo>
                <a:lnTo>
                  <a:pt x="0" y="0"/>
                </a:lnTo>
                <a:lnTo>
                  <a:pt x="0" y="4931410"/>
                </a:lnTo>
                <a:lnTo>
                  <a:pt x="10800080" y="493141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 flipV="1">
            <a:off x="1703705" y="1676400"/>
            <a:ext cx="4824095" cy="2447925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正文"/>
          <p:cNvSpPr txBox="1"/>
          <p:nvPr>
            <p:custDataLst>
              <p:tags r:id="rId5"/>
            </p:custDataLst>
          </p:nvPr>
        </p:nvSpPr>
        <p:spPr>
          <a:xfrm>
            <a:off x="2262505" y="2787015"/>
            <a:ext cx="3834765" cy="6362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8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智能体助品格教育，跨篇对比促思维成长。</a:t>
            </a:r>
            <a:endParaRPr lang="zh-CN" altLang="en-US" sz="2000" dirty="0">
              <a:ln>
                <a:noFill/>
                <a:prstDash val="sysDot"/>
              </a:ln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1" name="标题"/>
          <p:cNvSpPr txBox="1"/>
          <p:nvPr>
            <p:custDataLst>
              <p:tags r:id="rId6"/>
            </p:custDataLst>
          </p:nvPr>
        </p:nvSpPr>
        <p:spPr>
          <a:xfrm>
            <a:off x="2262505" y="2181225"/>
            <a:ext cx="3834765" cy="4711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</a:pPr>
            <a:r>
              <a:rPr lang="zh-CN" altLang="en-US" sz="26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对话后的品格教育</a:t>
            </a:r>
            <a:endParaRPr lang="zh-CN" altLang="en-US" sz="26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2262505" y="3616960"/>
            <a:ext cx="72009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2" name="圆角矩形 41"/>
          <p:cNvSpPr/>
          <p:nvPr>
            <p:custDataLst>
              <p:tags r:id="rId2"/>
            </p:custDataLst>
          </p:nvPr>
        </p:nvSpPr>
        <p:spPr>
          <a:xfrm>
            <a:off x="1520825" y="3992245"/>
            <a:ext cx="5045075" cy="5607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10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latin typeface="+mn-ea"/>
              <a:cs typeface="汉仪粗圆简" panose="02010600000101010101" charset="-122"/>
            </a:endParaRPr>
          </a:p>
        </p:txBody>
      </p:sp>
      <p:sp>
        <p:nvSpPr>
          <p:cNvPr id="43" name="标题"/>
          <p:cNvSpPr txBox="1"/>
          <p:nvPr>
            <p:custDataLst>
              <p:tags r:id="rId3"/>
            </p:custDataLst>
          </p:nvPr>
        </p:nvSpPr>
        <p:spPr>
          <a:xfrm>
            <a:off x="2239010" y="3992245"/>
            <a:ext cx="4024630" cy="560070"/>
          </a:xfrm>
          <a:prstGeom prst="rect">
            <a:avLst/>
          </a:prstGeom>
          <a:noFill/>
        </p:spPr>
        <p:txBody>
          <a:bodyPr wrap="square" lIns="0" tIns="36195" rIns="0" bIns="0" rtlCol="0" anchor="ctr" anchorCtr="0">
            <a:normAutofit/>
          </a:bodyPr>
          <a:lstStyle/>
          <a:p>
            <a:r>
              <a:rPr lang="zh-CN" altLang="en-US" sz="2000" dirty="0">
                <a:solidFill>
                  <a:srgbClr val="FFFFFF"/>
                </a:solidFill>
                <a:uFillTx/>
                <a:latin typeface="+mn-ea"/>
                <a:cs typeface="汉仪粗圆简" panose="02010600000101010101" charset="-122"/>
              </a:rPr>
              <a:t>指向阅读品质的表现性评价建构</a:t>
            </a:r>
            <a:endParaRPr lang="zh-CN" altLang="en-US" sz="2000" dirty="0">
              <a:solidFill>
                <a:srgbClr val="FFFFFF"/>
              </a:solidFill>
              <a:uFillTx/>
              <a:latin typeface="+mn-ea"/>
              <a:cs typeface="汉仪粗圆简" panose="02010600000101010101" charset="-122"/>
            </a:endParaRPr>
          </a:p>
        </p:txBody>
      </p:sp>
      <p:sp>
        <p:nvSpPr>
          <p:cNvPr id="44" name="序号"/>
          <p:cNvSpPr txBox="1"/>
          <p:nvPr>
            <p:custDataLst>
              <p:tags r:id="rId4"/>
            </p:custDataLst>
          </p:nvPr>
        </p:nvSpPr>
        <p:spPr>
          <a:xfrm>
            <a:off x="1521460" y="3999230"/>
            <a:ext cx="546100" cy="5461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>
                <a:ln>
                  <a:noFill/>
                </a:ln>
                <a:solidFill>
                  <a:srgbClr val="FFFFFF"/>
                </a:solidFill>
                <a:latin typeface="+mn-ea"/>
                <a:cs typeface="汉仪粗圆简" panose="02010600000101010101" charset="-122"/>
              </a:rPr>
              <a:t>3</a:t>
            </a:r>
            <a:endParaRPr lang="en-US">
              <a:ln>
                <a:noFill/>
              </a:ln>
              <a:solidFill>
                <a:srgbClr val="FFFFFF"/>
              </a:solidFill>
              <a:latin typeface="+mn-ea"/>
              <a:cs typeface="汉仪粗圆简" panose="02010600000101010101" charset="-122"/>
            </a:endParaRPr>
          </a:p>
        </p:txBody>
      </p:sp>
      <p:sp>
        <p:nvSpPr>
          <p:cNvPr id="46" name="圆角矩形 45"/>
          <p:cNvSpPr/>
          <p:nvPr>
            <p:custDataLst>
              <p:tags r:id="rId5"/>
            </p:custDataLst>
          </p:nvPr>
        </p:nvSpPr>
        <p:spPr>
          <a:xfrm>
            <a:off x="1520825" y="2073275"/>
            <a:ext cx="5045075" cy="5607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10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latin typeface="+mn-ea"/>
              <a:cs typeface="汉仪粗圆简" panose="02010600000101010101" charset="-122"/>
            </a:endParaRPr>
          </a:p>
        </p:txBody>
      </p:sp>
      <p:sp>
        <p:nvSpPr>
          <p:cNvPr id="47" name="标题"/>
          <p:cNvSpPr txBox="1"/>
          <p:nvPr>
            <p:custDataLst>
              <p:tags r:id="rId6"/>
            </p:custDataLst>
          </p:nvPr>
        </p:nvSpPr>
        <p:spPr>
          <a:xfrm>
            <a:off x="2239010" y="2073275"/>
            <a:ext cx="4024630" cy="560070"/>
          </a:xfrm>
          <a:prstGeom prst="rect">
            <a:avLst/>
          </a:prstGeom>
          <a:noFill/>
        </p:spPr>
        <p:txBody>
          <a:bodyPr wrap="square" lIns="0" tIns="36195" rIns="0" bIns="0" rtlCol="0" anchor="ctr" anchorCtr="0">
            <a:normAutofit/>
          </a:bodyPr>
          <a:lstStyle/>
          <a:p>
            <a:r>
              <a:rPr lang="zh-CN" altLang="en-US" sz="2000" dirty="0">
                <a:solidFill>
                  <a:srgbClr val="FFFFFF"/>
                </a:solidFill>
                <a:uFillTx/>
                <a:latin typeface="+mn-ea"/>
                <a:cs typeface="汉仪粗圆简" panose="02010600000101010101" charset="-122"/>
              </a:rPr>
              <a:t>低年级整本书阅读的现状审视</a:t>
            </a:r>
            <a:endParaRPr lang="zh-CN" altLang="en-US" sz="2000" dirty="0">
              <a:solidFill>
                <a:srgbClr val="FFFFFF"/>
              </a:solidFill>
              <a:uFillTx/>
              <a:latin typeface="+mn-ea"/>
              <a:cs typeface="汉仪粗圆简" panose="02010600000101010101" charset="-122"/>
            </a:endParaRPr>
          </a:p>
        </p:txBody>
      </p:sp>
      <p:sp>
        <p:nvSpPr>
          <p:cNvPr id="48" name="序号"/>
          <p:cNvSpPr txBox="1"/>
          <p:nvPr>
            <p:custDataLst>
              <p:tags r:id="rId7"/>
            </p:custDataLst>
          </p:nvPr>
        </p:nvSpPr>
        <p:spPr>
          <a:xfrm>
            <a:off x="1521460" y="2080260"/>
            <a:ext cx="546100" cy="5461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+mn-ea"/>
                <a:cs typeface="汉仪粗圆简" panose="02010600000101010101" charset="-122"/>
              </a:rPr>
              <a:t>1</a:t>
            </a:r>
            <a:endParaRPr lang="en-US" dirty="0">
              <a:ln>
                <a:noFill/>
              </a:ln>
              <a:solidFill>
                <a:srgbClr val="FFFFFF"/>
              </a:solidFill>
              <a:latin typeface="+mn-ea"/>
              <a:cs typeface="汉仪粗圆简" panose="02010600000101010101" charset="-122"/>
            </a:endParaRPr>
          </a:p>
        </p:txBody>
      </p:sp>
      <p:sp>
        <p:nvSpPr>
          <p:cNvPr id="50" name="圆角矩形 49"/>
          <p:cNvSpPr/>
          <p:nvPr>
            <p:custDataLst>
              <p:tags r:id="rId8"/>
            </p:custDataLst>
          </p:nvPr>
        </p:nvSpPr>
        <p:spPr>
          <a:xfrm>
            <a:off x="1520825" y="3032760"/>
            <a:ext cx="5045075" cy="5607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10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latin typeface="+mn-ea"/>
              <a:cs typeface="汉仪粗圆简" panose="02010600000101010101" charset="-122"/>
            </a:endParaRPr>
          </a:p>
        </p:txBody>
      </p:sp>
      <p:sp>
        <p:nvSpPr>
          <p:cNvPr id="51" name="标题"/>
          <p:cNvSpPr txBox="1"/>
          <p:nvPr>
            <p:custDataLst>
              <p:tags r:id="rId9"/>
            </p:custDataLst>
          </p:nvPr>
        </p:nvSpPr>
        <p:spPr>
          <a:xfrm>
            <a:off x="2239010" y="3032760"/>
            <a:ext cx="4024630" cy="560070"/>
          </a:xfrm>
          <a:prstGeom prst="rect">
            <a:avLst/>
          </a:prstGeom>
          <a:noFill/>
        </p:spPr>
        <p:txBody>
          <a:bodyPr wrap="square" lIns="0" tIns="36195" rIns="0" bIns="0" rtlCol="0" anchor="ctr" anchorCtr="0">
            <a:normAutofit fontScale="90000"/>
          </a:bodyPr>
          <a:lstStyle/>
          <a:p>
            <a:r>
              <a:rPr lang="zh-CN" altLang="en-US" sz="2000" dirty="0">
                <a:solidFill>
                  <a:srgbClr val="FFFFFF"/>
                </a:solidFill>
                <a:uFillTx/>
                <a:latin typeface="+mn-ea"/>
                <a:cs typeface="汉仪粗圆简" panose="02010600000101010101" charset="-122"/>
              </a:rPr>
              <a:t>智能体助力表现性任务设计的路径探索</a:t>
            </a:r>
            <a:endParaRPr lang="zh-CN" altLang="en-US" sz="2000" dirty="0">
              <a:solidFill>
                <a:srgbClr val="FFFFFF"/>
              </a:solidFill>
              <a:uFillTx/>
              <a:latin typeface="+mn-ea"/>
              <a:cs typeface="汉仪粗圆简" panose="02010600000101010101" charset="-122"/>
            </a:endParaRPr>
          </a:p>
        </p:txBody>
      </p:sp>
      <p:sp>
        <p:nvSpPr>
          <p:cNvPr id="52" name="序号"/>
          <p:cNvSpPr txBox="1"/>
          <p:nvPr>
            <p:custDataLst>
              <p:tags r:id="rId10"/>
            </p:custDataLst>
          </p:nvPr>
        </p:nvSpPr>
        <p:spPr>
          <a:xfrm>
            <a:off x="1521460" y="3039745"/>
            <a:ext cx="546100" cy="5461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>
                <a:ln>
                  <a:noFill/>
                </a:ln>
                <a:solidFill>
                  <a:srgbClr val="FFFFFF"/>
                </a:solidFill>
                <a:latin typeface="+mn-ea"/>
                <a:cs typeface="汉仪粗圆简" panose="02010600000101010101" charset="-122"/>
              </a:rPr>
              <a:t>2</a:t>
            </a:r>
            <a:endParaRPr lang="en-US">
              <a:ln>
                <a:noFill/>
              </a:ln>
              <a:solidFill>
                <a:srgbClr val="FFFFFF"/>
              </a:solidFill>
              <a:latin typeface="+mn-ea"/>
              <a:cs typeface="汉仪粗圆简" panose="02010600000101010101" charset="-122"/>
            </a:endParaRPr>
          </a:p>
        </p:txBody>
      </p:sp>
      <p:sp>
        <p:nvSpPr>
          <p:cNvPr id="54" name="圆角矩形 53"/>
          <p:cNvSpPr/>
          <p:nvPr>
            <p:custDataLst>
              <p:tags r:id="rId11"/>
            </p:custDataLst>
          </p:nvPr>
        </p:nvSpPr>
        <p:spPr>
          <a:xfrm>
            <a:off x="1520825" y="4951730"/>
            <a:ext cx="5045075" cy="5607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10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latin typeface="+mn-ea"/>
              <a:cs typeface="汉仪粗圆简" panose="02010600000101010101" charset="-122"/>
            </a:endParaRPr>
          </a:p>
        </p:txBody>
      </p:sp>
      <p:sp>
        <p:nvSpPr>
          <p:cNvPr id="56" name="标题"/>
          <p:cNvSpPr txBox="1"/>
          <p:nvPr>
            <p:custDataLst>
              <p:tags r:id="rId12"/>
            </p:custDataLst>
          </p:nvPr>
        </p:nvSpPr>
        <p:spPr>
          <a:xfrm>
            <a:off x="2239010" y="4951730"/>
            <a:ext cx="4024630" cy="560070"/>
          </a:xfrm>
          <a:prstGeom prst="rect">
            <a:avLst/>
          </a:prstGeom>
          <a:noFill/>
        </p:spPr>
        <p:txBody>
          <a:bodyPr wrap="square" lIns="0" tIns="36195" rIns="0" bIns="0" rtlCol="0" anchor="ctr" anchorCtr="0">
            <a:normAutofit/>
          </a:bodyPr>
          <a:lstStyle/>
          <a:p>
            <a:r>
              <a:rPr lang="zh-CN" altLang="en-US" sz="2000" dirty="0">
                <a:solidFill>
                  <a:srgbClr val="FFFFFF"/>
                </a:solidFill>
                <a:uFillTx/>
                <a:latin typeface="+mn-ea"/>
                <a:cs typeface="汉仪粗圆简" panose="02010600000101010101" charset="-122"/>
              </a:rPr>
              <a:t>结语</a:t>
            </a:r>
            <a:endParaRPr lang="zh-CN" altLang="en-US" sz="2000" dirty="0">
              <a:solidFill>
                <a:srgbClr val="FFFFFF"/>
              </a:solidFill>
              <a:uFillTx/>
              <a:latin typeface="+mn-ea"/>
              <a:cs typeface="汉仪粗圆简" panose="02010600000101010101" charset="-122"/>
            </a:endParaRPr>
          </a:p>
        </p:txBody>
      </p:sp>
      <p:sp>
        <p:nvSpPr>
          <p:cNvPr id="57" name="序号"/>
          <p:cNvSpPr txBox="1"/>
          <p:nvPr>
            <p:custDataLst>
              <p:tags r:id="rId13"/>
            </p:custDataLst>
          </p:nvPr>
        </p:nvSpPr>
        <p:spPr>
          <a:xfrm>
            <a:off x="1521460" y="4958715"/>
            <a:ext cx="546100" cy="54610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>
                <a:ln>
                  <a:noFill/>
                </a:ln>
                <a:solidFill>
                  <a:srgbClr val="FFFFFF"/>
                </a:solidFill>
                <a:latin typeface="+mn-ea"/>
                <a:cs typeface="汉仪粗圆简" panose="02010600000101010101" charset="-122"/>
              </a:rPr>
              <a:t>4</a:t>
            </a:r>
            <a:endParaRPr lang="en-US">
              <a:ln>
                <a:noFill/>
              </a:ln>
              <a:solidFill>
                <a:srgbClr val="FFFFFF"/>
              </a:solidFill>
              <a:latin typeface="+mn-ea"/>
              <a:cs typeface="汉仪粗圆简" panose="02010600000101010101" charset="-122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智能体推送分层任务，适配认知差异——任务设计聚焦“单篇理解+跨篇进阶”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" name="图片 9" descr="/data/temp/8c910e71-c830-11f0-8059-56a462117531.jpg@base@tag=imgScale&amp;m=1&amp;w=662&amp;h=706&amp;q=958c910e71-c830-11f0-8059-56a46211753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7187" r="17187"/>
          <a:stretch>
            <a:fillRect/>
          </a:stretch>
        </p:blipFill>
        <p:spPr>
          <a:xfrm>
            <a:off x="931235" y="1978821"/>
            <a:ext cx="2385831" cy="2543787"/>
          </a:xfrm>
          <a:custGeom>
            <a:avLst/>
            <a:gdLst>
              <a:gd name="connsiteX0" fmla="*/ 1192796 w 2385858"/>
              <a:gd name="connsiteY0" fmla="*/ 1 h 2543816"/>
              <a:gd name="connsiteX1" fmla="*/ 1272318 w 2385858"/>
              <a:gd name="connsiteY1" fmla="*/ 19128 h 2543816"/>
              <a:gd name="connsiteX2" fmla="*/ 2287571 w 2385858"/>
              <a:gd name="connsiteY2" fmla="*/ 526755 h 2543816"/>
              <a:gd name="connsiteX3" fmla="*/ 2385858 w 2385858"/>
              <a:gd name="connsiteY3" fmla="*/ 685784 h 2543816"/>
              <a:gd name="connsiteX4" fmla="*/ 2385858 w 2385858"/>
              <a:gd name="connsiteY4" fmla="*/ 1858059 h 2543816"/>
              <a:gd name="connsiteX5" fmla="*/ 2287573 w 2385858"/>
              <a:gd name="connsiteY5" fmla="*/ 2017061 h 2543816"/>
              <a:gd name="connsiteX6" fmla="*/ 1272320 w 2385858"/>
              <a:gd name="connsiteY6" fmla="*/ 2524688 h 2543816"/>
              <a:gd name="connsiteX7" fmla="*/ 1113274 w 2385858"/>
              <a:gd name="connsiteY7" fmla="*/ 2524689 h 2543816"/>
              <a:gd name="connsiteX8" fmla="*/ 98021 w 2385858"/>
              <a:gd name="connsiteY8" fmla="*/ 2017062 h 2543816"/>
              <a:gd name="connsiteX9" fmla="*/ 6388 w 2385858"/>
              <a:gd name="connsiteY9" fmla="*/ 1907727 h 2543816"/>
              <a:gd name="connsiteX10" fmla="*/ 0 w 2385858"/>
              <a:gd name="connsiteY10" fmla="*/ 1860013 h 2543816"/>
              <a:gd name="connsiteX11" fmla="*/ 0 w 2385858"/>
              <a:gd name="connsiteY11" fmla="*/ 683779 h 2543816"/>
              <a:gd name="connsiteX12" fmla="*/ 6388 w 2385858"/>
              <a:gd name="connsiteY12" fmla="*/ 636070 h 2543816"/>
              <a:gd name="connsiteX13" fmla="*/ 98020 w 2385858"/>
              <a:gd name="connsiteY13" fmla="*/ 526756 h 2543816"/>
              <a:gd name="connsiteX14" fmla="*/ 1113272 w 2385858"/>
              <a:gd name="connsiteY14" fmla="*/ 19129 h 2543816"/>
              <a:gd name="connsiteX15" fmla="*/ 1192796 w 2385858"/>
              <a:gd name="connsiteY15" fmla="*/ 1 h 254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5858" h="2543816">
                <a:moveTo>
                  <a:pt x="1192796" y="1"/>
                </a:moveTo>
                <a:cubicBezTo>
                  <a:pt x="1219805" y="0"/>
                  <a:pt x="1246814" y="6376"/>
                  <a:pt x="1272318" y="19128"/>
                </a:cubicBezTo>
                <a:cubicBezTo>
                  <a:pt x="1323325" y="44631"/>
                  <a:pt x="2225671" y="495804"/>
                  <a:pt x="2287571" y="526755"/>
                </a:cubicBezTo>
                <a:cubicBezTo>
                  <a:pt x="2349472" y="557705"/>
                  <a:pt x="2385859" y="616577"/>
                  <a:pt x="2385858" y="685784"/>
                </a:cubicBezTo>
                <a:cubicBezTo>
                  <a:pt x="2385859" y="754990"/>
                  <a:pt x="2385859" y="1788853"/>
                  <a:pt x="2385858" y="1858059"/>
                </a:cubicBezTo>
                <a:cubicBezTo>
                  <a:pt x="2385859" y="1927266"/>
                  <a:pt x="2349475" y="1986111"/>
                  <a:pt x="2287573" y="2017061"/>
                </a:cubicBezTo>
                <a:cubicBezTo>
                  <a:pt x="2225674" y="2048011"/>
                  <a:pt x="1323328" y="2499184"/>
                  <a:pt x="1272320" y="2524688"/>
                </a:cubicBezTo>
                <a:cubicBezTo>
                  <a:pt x="1221314" y="2550192"/>
                  <a:pt x="1164282" y="2550193"/>
                  <a:pt x="1113274" y="2524689"/>
                </a:cubicBezTo>
                <a:cubicBezTo>
                  <a:pt x="1062268" y="2499185"/>
                  <a:pt x="159923" y="2048013"/>
                  <a:pt x="98021" y="2017062"/>
                </a:cubicBezTo>
                <a:cubicBezTo>
                  <a:pt x="51597" y="1993850"/>
                  <a:pt x="19524" y="1954932"/>
                  <a:pt x="6388" y="1907727"/>
                </a:cubicBezTo>
                <a:lnTo>
                  <a:pt x="0" y="1860013"/>
                </a:lnTo>
                <a:lnTo>
                  <a:pt x="0" y="683779"/>
                </a:lnTo>
                <a:lnTo>
                  <a:pt x="6388" y="636070"/>
                </a:lnTo>
                <a:cubicBezTo>
                  <a:pt x="19523" y="588872"/>
                  <a:pt x="51595" y="549969"/>
                  <a:pt x="98020" y="526756"/>
                </a:cubicBezTo>
                <a:cubicBezTo>
                  <a:pt x="159921" y="495805"/>
                  <a:pt x="1062266" y="44632"/>
                  <a:pt x="1113272" y="19129"/>
                </a:cubicBezTo>
                <a:cubicBezTo>
                  <a:pt x="1138777" y="6377"/>
                  <a:pt x="1165786" y="1"/>
                  <a:pt x="1192796" y="1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049343" y="5169024"/>
            <a:ext cx="2160245" cy="10883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通过互动式问答，评估学生对单篇童话的理解深度，识别阅读障碍点。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049343" y="4712465"/>
            <a:ext cx="2160245" cy="421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能力测评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4" name="图片 13" descr="/data/temp/8c910f1a-c830-11f0-8059-56a462117531.jpg@base@tag=imgScale&amp;m=1&amp;w=662&amp;h=706&amp;q=958c910f1a-c830-11f0-8059-56a46211753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0772" r="10772"/>
          <a:stretch>
            <a:fillRect/>
          </a:stretch>
        </p:blipFill>
        <p:spPr>
          <a:xfrm>
            <a:off x="3575345" y="1978821"/>
            <a:ext cx="2385831" cy="2543787"/>
          </a:xfrm>
          <a:custGeom>
            <a:avLst/>
            <a:gdLst>
              <a:gd name="connsiteX0" fmla="*/ 1192796 w 2385858"/>
              <a:gd name="connsiteY0" fmla="*/ 1 h 2543816"/>
              <a:gd name="connsiteX1" fmla="*/ 1272318 w 2385858"/>
              <a:gd name="connsiteY1" fmla="*/ 19128 h 2543816"/>
              <a:gd name="connsiteX2" fmla="*/ 2287571 w 2385858"/>
              <a:gd name="connsiteY2" fmla="*/ 526755 h 2543816"/>
              <a:gd name="connsiteX3" fmla="*/ 2385858 w 2385858"/>
              <a:gd name="connsiteY3" fmla="*/ 685784 h 2543816"/>
              <a:gd name="connsiteX4" fmla="*/ 2385858 w 2385858"/>
              <a:gd name="connsiteY4" fmla="*/ 1858059 h 2543816"/>
              <a:gd name="connsiteX5" fmla="*/ 2287573 w 2385858"/>
              <a:gd name="connsiteY5" fmla="*/ 2017061 h 2543816"/>
              <a:gd name="connsiteX6" fmla="*/ 1272320 w 2385858"/>
              <a:gd name="connsiteY6" fmla="*/ 2524688 h 2543816"/>
              <a:gd name="connsiteX7" fmla="*/ 1113274 w 2385858"/>
              <a:gd name="connsiteY7" fmla="*/ 2524689 h 2543816"/>
              <a:gd name="connsiteX8" fmla="*/ 98021 w 2385858"/>
              <a:gd name="connsiteY8" fmla="*/ 2017062 h 2543816"/>
              <a:gd name="connsiteX9" fmla="*/ 6388 w 2385858"/>
              <a:gd name="connsiteY9" fmla="*/ 1907727 h 2543816"/>
              <a:gd name="connsiteX10" fmla="*/ 0 w 2385858"/>
              <a:gd name="connsiteY10" fmla="*/ 1860013 h 2543816"/>
              <a:gd name="connsiteX11" fmla="*/ 0 w 2385858"/>
              <a:gd name="connsiteY11" fmla="*/ 683779 h 2543816"/>
              <a:gd name="connsiteX12" fmla="*/ 6388 w 2385858"/>
              <a:gd name="connsiteY12" fmla="*/ 636070 h 2543816"/>
              <a:gd name="connsiteX13" fmla="*/ 98020 w 2385858"/>
              <a:gd name="connsiteY13" fmla="*/ 526756 h 2543816"/>
              <a:gd name="connsiteX14" fmla="*/ 1113272 w 2385858"/>
              <a:gd name="connsiteY14" fmla="*/ 19129 h 2543816"/>
              <a:gd name="connsiteX15" fmla="*/ 1192796 w 2385858"/>
              <a:gd name="connsiteY15" fmla="*/ 1 h 254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5858" h="2543816">
                <a:moveTo>
                  <a:pt x="1192796" y="1"/>
                </a:moveTo>
                <a:cubicBezTo>
                  <a:pt x="1219805" y="0"/>
                  <a:pt x="1246814" y="6376"/>
                  <a:pt x="1272318" y="19128"/>
                </a:cubicBezTo>
                <a:cubicBezTo>
                  <a:pt x="1323325" y="44631"/>
                  <a:pt x="2225671" y="495804"/>
                  <a:pt x="2287571" y="526755"/>
                </a:cubicBezTo>
                <a:cubicBezTo>
                  <a:pt x="2349472" y="557705"/>
                  <a:pt x="2385859" y="616577"/>
                  <a:pt x="2385858" y="685784"/>
                </a:cubicBezTo>
                <a:cubicBezTo>
                  <a:pt x="2385859" y="754990"/>
                  <a:pt x="2385859" y="1788853"/>
                  <a:pt x="2385858" y="1858059"/>
                </a:cubicBezTo>
                <a:cubicBezTo>
                  <a:pt x="2385859" y="1927266"/>
                  <a:pt x="2349475" y="1986111"/>
                  <a:pt x="2287573" y="2017061"/>
                </a:cubicBezTo>
                <a:cubicBezTo>
                  <a:pt x="2225674" y="2048011"/>
                  <a:pt x="1323328" y="2499184"/>
                  <a:pt x="1272320" y="2524688"/>
                </a:cubicBezTo>
                <a:cubicBezTo>
                  <a:pt x="1221314" y="2550192"/>
                  <a:pt x="1164282" y="2550193"/>
                  <a:pt x="1113274" y="2524689"/>
                </a:cubicBezTo>
                <a:cubicBezTo>
                  <a:pt x="1062268" y="2499185"/>
                  <a:pt x="159923" y="2048013"/>
                  <a:pt x="98021" y="2017062"/>
                </a:cubicBezTo>
                <a:cubicBezTo>
                  <a:pt x="51597" y="1993850"/>
                  <a:pt x="19524" y="1954932"/>
                  <a:pt x="6388" y="1907727"/>
                </a:cubicBezTo>
                <a:lnTo>
                  <a:pt x="0" y="1860013"/>
                </a:lnTo>
                <a:lnTo>
                  <a:pt x="0" y="683779"/>
                </a:lnTo>
                <a:lnTo>
                  <a:pt x="6388" y="636070"/>
                </a:lnTo>
                <a:cubicBezTo>
                  <a:pt x="19523" y="588872"/>
                  <a:pt x="51595" y="549969"/>
                  <a:pt x="98020" y="526756"/>
                </a:cubicBezTo>
                <a:cubicBezTo>
                  <a:pt x="159921" y="495805"/>
                  <a:pt x="1062266" y="44632"/>
                  <a:pt x="1113272" y="19129"/>
                </a:cubicBezTo>
                <a:cubicBezTo>
                  <a:pt x="1138777" y="6377"/>
                  <a:pt x="1165786" y="1"/>
                  <a:pt x="1192796" y="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3693453" y="5169024"/>
            <a:ext cx="2160245" cy="10883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依据测评结果，智能匹配“单篇基础-跨篇进阶”任务，确保学习路径个性化。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3693453" y="4712465"/>
            <a:ext cx="2160245" cy="421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 dirty="0">
                <a:solidFill>
                  <a:schemeClr val="accent1"/>
                </a:solidFill>
                <a:latin typeface="+mn-ea"/>
                <a:cs typeface="+mn-ea"/>
              </a:rPr>
              <a:t>分层推送</a:t>
            </a:r>
            <a:endParaRPr lang="zh-CN" altLang="en-US" sz="20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7" name="图片 16" descr="/data/temp/8c910f98-c830-11f0-8059-56a462117531.jpg@base@tag=imgScale&amp;m=1&amp;w=662&amp;h=706&amp;q=958c910f98-c830-11f0-8059-56a46211753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t="14460" b="14460"/>
          <a:stretch>
            <a:fillRect/>
          </a:stretch>
        </p:blipFill>
        <p:spPr>
          <a:xfrm>
            <a:off x="6219455" y="1978821"/>
            <a:ext cx="2385831" cy="2543787"/>
          </a:xfrm>
          <a:custGeom>
            <a:avLst/>
            <a:gdLst>
              <a:gd name="connsiteX0" fmla="*/ 1192796 w 2385858"/>
              <a:gd name="connsiteY0" fmla="*/ 1 h 2543816"/>
              <a:gd name="connsiteX1" fmla="*/ 1272318 w 2385858"/>
              <a:gd name="connsiteY1" fmla="*/ 19128 h 2543816"/>
              <a:gd name="connsiteX2" fmla="*/ 2287571 w 2385858"/>
              <a:gd name="connsiteY2" fmla="*/ 526755 h 2543816"/>
              <a:gd name="connsiteX3" fmla="*/ 2385858 w 2385858"/>
              <a:gd name="connsiteY3" fmla="*/ 685784 h 2543816"/>
              <a:gd name="connsiteX4" fmla="*/ 2385858 w 2385858"/>
              <a:gd name="connsiteY4" fmla="*/ 1858059 h 2543816"/>
              <a:gd name="connsiteX5" fmla="*/ 2287573 w 2385858"/>
              <a:gd name="connsiteY5" fmla="*/ 2017061 h 2543816"/>
              <a:gd name="connsiteX6" fmla="*/ 1272320 w 2385858"/>
              <a:gd name="connsiteY6" fmla="*/ 2524688 h 2543816"/>
              <a:gd name="connsiteX7" fmla="*/ 1113274 w 2385858"/>
              <a:gd name="connsiteY7" fmla="*/ 2524689 h 2543816"/>
              <a:gd name="connsiteX8" fmla="*/ 98021 w 2385858"/>
              <a:gd name="connsiteY8" fmla="*/ 2017062 h 2543816"/>
              <a:gd name="connsiteX9" fmla="*/ 6388 w 2385858"/>
              <a:gd name="connsiteY9" fmla="*/ 1907727 h 2543816"/>
              <a:gd name="connsiteX10" fmla="*/ 0 w 2385858"/>
              <a:gd name="connsiteY10" fmla="*/ 1860013 h 2543816"/>
              <a:gd name="connsiteX11" fmla="*/ 0 w 2385858"/>
              <a:gd name="connsiteY11" fmla="*/ 683779 h 2543816"/>
              <a:gd name="connsiteX12" fmla="*/ 6388 w 2385858"/>
              <a:gd name="connsiteY12" fmla="*/ 636070 h 2543816"/>
              <a:gd name="connsiteX13" fmla="*/ 98020 w 2385858"/>
              <a:gd name="connsiteY13" fmla="*/ 526756 h 2543816"/>
              <a:gd name="connsiteX14" fmla="*/ 1113272 w 2385858"/>
              <a:gd name="connsiteY14" fmla="*/ 19129 h 2543816"/>
              <a:gd name="connsiteX15" fmla="*/ 1192796 w 2385858"/>
              <a:gd name="connsiteY15" fmla="*/ 1 h 254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85858" h="2543816">
                <a:moveTo>
                  <a:pt x="1192796" y="1"/>
                </a:moveTo>
                <a:cubicBezTo>
                  <a:pt x="1219805" y="0"/>
                  <a:pt x="1246814" y="6376"/>
                  <a:pt x="1272318" y="19128"/>
                </a:cubicBezTo>
                <a:cubicBezTo>
                  <a:pt x="1323325" y="44631"/>
                  <a:pt x="2225671" y="495804"/>
                  <a:pt x="2287571" y="526755"/>
                </a:cubicBezTo>
                <a:cubicBezTo>
                  <a:pt x="2349472" y="557705"/>
                  <a:pt x="2385859" y="616577"/>
                  <a:pt x="2385858" y="685784"/>
                </a:cubicBezTo>
                <a:cubicBezTo>
                  <a:pt x="2385859" y="754990"/>
                  <a:pt x="2385859" y="1788853"/>
                  <a:pt x="2385858" y="1858059"/>
                </a:cubicBezTo>
                <a:cubicBezTo>
                  <a:pt x="2385859" y="1927266"/>
                  <a:pt x="2349475" y="1986111"/>
                  <a:pt x="2287573" y="2017061"/>
                </a:cubicBezTo>
                <a:cubicBezTo>
                  <a:pt x="2225674" y="2048011"/>
                  <a:pt x="1323328" y="2499184"/>
                  <a:pt x="1272320" y="2524688"/>
                </a:cubicBezTo>
                <a:cubicBezTo>
                  <a:pt x="1221314" y="2550192"/>
                  <a:pt x="1164282" y="2550193"/>
                  <a:pt x="1113274" y="2524689"/>
                </a:cubicBezTo>
                <a:cubicBezTo>
                  <a:pt x="1062268" y="2499185"/>
                  <a:pt x="159923" y="2048013"/>
                  <a:pt x="98021" y="2017062"/>
                </a:cubicBezTo>
                <a:cubicBezTo>
                  <a:pt x="51597" y="1993850"/>
                  <a:pt x="19524" y="1954932"/>
                  <a:pt x="6388" y="1907727"/>
                </a:cubicBezTo>
                <a:lnTo>
                  <a:pt x="0" y="1860013"/>
                </a:lnTo>
                <a:lnTo>
                  <a:pt x="0" y="683779"/>
                </a:lnTo>
                <a:lnTo>
                  <a:pt x="6388" y="636070"/>
                </a:lnTo>
                <a:cubicBezTo>
                  <a:pt x="19523" y="588872"/>
                  <a:pt x="51595" y="549969"/>
                  <a:pt x="98020" y="526756"/>
                </a:cubicBezTo>
                <a:cubicBezTo>
                  <a:pt x="159921" y="495805"/>
                  <a:pt x="1062266" y="44632"/>
                  <a:pt x="1113272" y="19129"/>
                </a:cubicBezTo>
                <a:cubicBezTo>
                  <a:pt x="1138777" y="6377"/>
                  <a:pt x="1165786" y="1"/>
                  <a:pt x="1192796" y="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6337563" y="5169024"/>
            <a:ext cx="2160245" cy="10883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分析学生在各梯度任务中的表现，提供定制化建议，促进阅读技能全面提升。</a:t>
            </a:r>
            <a:endParaRPr lang="zh-CN" altLang="en-US" sz="1400" ker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6337563" y="4712465"/>
            <a:ext cx="2160245" cy="421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个性化反馈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3" name="图片 22" descr="/data/temp/8c9110a8-c830-11f0-8059-56a462117531.jpg@base@tag=imgScale&amp;m=1&amp;w=662&amp;h=706&amp;q=958c9110a8-c830-11f0-8059-56a462117531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 t="14428" b="14428"/>
          <a:stretch>
            <a:fillRect/>
          </a:stretch>
        </p:blipFill>
        <p:spPr>
          <a:xfrm>
            <a:off x="8869279" y="1978821"/>
            <a:ext cx="2386096" cy="2543787"/>
          </a:xfrm>
          <a:custGeom>
            <a:avLst/>
            <a:gdLst>
              <a:gd name="connsiteX0" fmla="*/ 1193060 w 2386123"/>
              <a:gd name="connsiteY0" fmla="*/ 1 h 2543816"/>
              <a:gd name="connsiteX1" fmla="*/ 1272583 w 2386123"/>
              <a:gd name="connsiteY1" fmla="*/ 19128 h 2543816"/>
              <a:gd name="connsiteX2" fmla="*/ 2287836 w 2386123"/>
              <a:gd name="connsiteY2" fmla="*/ 526755 h 2543816"/>
              <a:gd name="connsiteX3" fmla="*/ 2386123 w 2386123"/>
              <a:gd name="connsiteY3" fmla="*/ 685784 h 2543816"/>
              <a:gd name="connsiteX4" fmla="*/ 2386123 w 2386123"/>
              <a:gd name="connsiteY4" fmla="*/ 1858059 h 2543816"/>
              <a:gd name="connsiteX5" fmla="*/ 2287838 w 2386123"/>
              <a:gd name="connsiteY5" fmla="*/ 2017061 h 2543816"/>
              <a:gd name="connsiteX6" fmla="*/ 1272585 w 2386123"/>
              <a:gd name="connsiteY6" fmla="*/ 2524688 h 2543816"/>
              <a:gd name="connsiteX7" fmla="*/ 1113539 w 2386123"/>
              <a:gd name="connsiteY7" fmla="*/ 2524689 h 2543816"/>
              <a:gd name="connsiteX8" fmla="*/ 98286 w 2386123"/>
              <a:gd name="connsiteY8" fmla="*/ 2017062 h 2543816"/>
              <a:gd name="connsiteX9" fmla="*/ 0 w 2386123"/>
              <a:gd name="connsiteY9" fmla="*/ 1858034 h 2543816"/>
              <a:gd name="connsiteX10" fmla="*/ 0 w 2386123"/>
              <a:gd name="connsiteY10" fmla="*/ 685758 h 2543816"/>
              <a:gd name="connsiteX11" fmla="*/ 98285 w 2386123"/>
              <a:gd name="connsiteY11" fmla="*/ 526756 h 2543816"/>
              <a:gd name="connsiteX12" fmla="*/ 1113537 w 2386123"/>
              <a:gd name="connsiteY12" fmla="*/ 19129 h 2543816"/>
              <a:gd name="connsiteX13" fmla="*/ 1193060 w 2386123"/>
              <a:gd name="connsiteY13" fmla="*/ 1 h 254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86123" h="2543816">
                <a:moveTo>
                  <a:pt x="1193060" y="1"/>
                </a:moveTo>
                <a:cubicBezTo>
                  <a:pt x="1220070" y="0"/>
                  <a:pt x="1247079" y="6376"/>
                  <a:pt x="1272583" y="19128"/>
                </a:cubicBezTo>
                <a:cubicBezTo>
                  <a:pt x="1323590" y="44631"/>
                  <a:pt x="2225936" y="495804"/>
                  <a:pt x="2287836" y="526755"/>
                </a:cubicBezTo>
                <a:cubicBezTo>
                  <a:pt x="2349737" y="557705"/>
                  <a:pt x="2386124" y="616577"/>
                  <a:pt x="2386123" y="685784"/>
                </a:cubicBezTo>
                <a:cubicBezTo>
                  <a:pt x="2386124" y="754990"/>
                  <a:pt x="2386124" y="1788853"/>
                  <a:pt x="2386123" y="1858059"/>
                </a:cubicBezTo>
                <a:cubicBezTo>
                  <a:pt x="2386124" y="1927266"/>
                  <a:pt x="2349740" y="1986111"/>
                  <a:pt x="2287838" y="2017061"/>
                </a:cubicBezTo>
                <a:cubicBezTo>
                  <a:pt x="2225939" y="2048011"/>
                  <a:pt x="1323593" y="2499184"/>
                  <a:pt x="1272585" y="2524688"/>
                </a:cubicBezTo>
                <a:cubicBezTo>
                  <a:pt x="1221579" y="2550192"/>
                  <a:pt x="1164547" y="2550193"/>
                  <a:pt x="1113539" y="2524689"/>
                </a:cubicBezTo>
                <a:cubicBezTo>
                  <a:pt x="1062533" y="2499185"/>
                  <a:pt x="160188" y="2048013"/>
                  <a:pt x="98286" y="2017062"/>
                </a:cubicBezTo>
                <a:cubicBezTo>
                  <a:pt x="36387" y="1986112"/>
                  <a:pt x="1" y="1927241"/>
                  <a:pt x="0" y="1858034"/>
                </a:cubicBezTo>
                <a:cubicBezTo>
                  <a:pt x="1" y="1788827"/>
                  <a:pt x="1" y="754964"/>
                  <a:pt x="0" y="685758"/>
                </a:cubicBezTo>
                <a:cubicBezTo>
                  <a:pt x="1" y="616551"/>
                  <a:pt x="36385" y="557706"/>
                  <a:pt x="98285" y="526756"/>
                </a:cubicBezTo>
                <a:cubicBezTo>
                  <a:pt x="160186" y="495805"/>
                  <a:pt x="1062531" y="44632"/>
                  <a:pt x="1113537" y="19129"/>
                </a:cubicBezTo>
                <a:cubicBezTo>
                  <a:pt x="1139042" y="6377"/>
                  <a:pt x="1166051" y="1"/>
                  <a:pt x="1193060" y="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4" name="矩形 23"/>
          <p:cNvSpPr/>
          <p:nvPr>
            <p:custDataLst>
              <p:tags r:id="rId16"/>
            </p:custDataLst>
          </p:nvPr>
        </p:nvSpPr>
        <p:spPr>
          <a:xfrm>
            <a:off x="8981673" y="5169024"/>
            <a:ext cx="2160246" cy="10883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设计涵盖四篇童话的活动，从单篇感知到四篇整合，循序渐进提升阅读层次。</a:t>
            </a:r>
            <a:endParaRPr lang="zh-CN" altLang="en-US" sz="1400" ker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8981673" y="4712465"/>
            <a:ext cx="2160246" cy="421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表现性任务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/data/temp/8aaec294-c830-11f0-a9b7-3692c9aabca4.jpg@base@tag=imgScale&amp;m=1&amp;w=973&amp;h=905&amp;q=958aaec294-c830-11f0-a9b7-3692c9aabca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522" b="3522"/>
          <a:stretch>
            <a:fillRect/>
          </a:stretch>
        </p:blipFill>
        <p:spPr>
          <a:xfrm>
            <a:off x="658495" y="2810510"/>
            <a:ext cx="3507105" cy="3260090"/>
          </a:xfrm>
          <a:prstGeom prst="roundRect">
            <a:avLst>
              <a:gd name="adj" fmla="val 3099"/>
            </a:avLst>
          </a:prstGeom>
          <a:solidFill>
            <a:schemeClr val="accent1"/>
          </a:solidFill>
          <a:ln w="38100">
            <a:solidFill>
              <a:schemeClr val="accent1">
                <a:alpha val="40000"/>
              </a:schemeClr>
            </a:solidFill>
          </a:ln>
          <a:effectLst>
            <a:reflection blurRad="63500" stA="16000" endA="300" endPos="28000" dist="381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智能体推送分层任务适配认知差异：基础层任务</a:t>
            </a:r>
            <a:endParaRPr lang="zh-CN" altLang="en-US"/>
          </a:p>
        </p:txBody>
      </p:sp>
      <p:sp>
        <p:nvSpPr>
          <p:cNvPr id="12" name="圆角矩形 21"/>
          <p:cNvSpPr/>
          <p:nvPr>
            <p:custDataLst>
              <p:tags r:id="rId4"/>
            </p:custDataLst>
          </p:nvPr>
        </p:nvSpPr>
        <p:spPr>
          <a:xfrm>
            <a:off x="608965" y="1542415"/>
            <a:ext cx="10973435" cy="962025"/>
          </a:xfrm>
          <a:prstGeom prst="roundRect">
            <a:avLst>
              <a:gd name="adj" fmla="val 10583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alpha val="9000"/>
                  </a:schemeClr>
                </a:gs>
                <a:gs pos="76000">
                  <a:schemeClr val="accent1">
                    <a:alpha val="30000"/>
                  </a:schemeClr>
                </a:gs>
              </a:gsLst>
              <a:lin ang="189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tIns="36195" rIns="179705" bIns="0" rtlCol="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j-ea"/>
                <a:sym typeface="+mn-ea"/>
              </a:rPr>
              <a:t>智能语音伴读与关键词提示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j-ea"/>
              <a:sym typeface="+mn-ea"/>
            </a:endParaRPr>
          </a:p>
        </p:txBody>
      </p:sp>
      <p:sp>
        <p:nvSpPr>
          <p:cNvPr id="4" name="边界"/>
          <p:cNvSpPr/>
          <p:nvPr>
            <p:custDataLst>
              <p:tags r:id="rId5"/>
            </p:custDataLst>
          </p:nvPr>
        </p:nvSpPr>
        <p:spPr>
          <a:xfrm>
            <a:off x="4574540" y="2767012"/>
            <a:ext cx="7012940" cy="347916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4574540" y="2802572"/>
            <a:ext cx="422910" cy="27622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4998085" y="2767012"/>
            <a:ext cx="6589395" cy="288290"/>
          </a:xfrm>
          <a:prstGeom prst="rect">
            <a:avLst/>
          </a:prstGeom>
          <a:noFill/>
        </p:spPr>
        <p:txBody>
          <a:bodyPr wrap="square" lIns="9017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accent1"/>
                </a:solidFill>
                <a:latin typeface="+mn-ea"/>
                <a:cs typeface="+mn-ea"/>
              </a:rPr>
              <a:t>情节理解任务</a:t>
            </a:r>
            <a:endParaRPr lang="zh-CN" altLang="en-US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4998085" y="3052127"/>
            <a:ext cx="6589395" cy="5645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0" rIns="90170" bIns="46990" rtlCol="0" anchor="t" anchorCtr="0">
            <a:noAutofit/>
          </a:bodyPr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智能体分篇章朗读猫追蝴蝶、爬树学飞、摔下等关键情节，朗读时“蝴蝶”“树枝”等关键词以彩色图标闪烁提示。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8" name="直接连接符 7"/>
          <p:cNvCxnSpPr/>
          <p:nvPr>
            <p:custDataLst>
              <p:tags r:id="rId9"/>
            </p:custDataLst>
          </p:nvPr>
        </p:nvCxnSpPr>
        <p:spPr>
          <a:xfrm flipV="1">
            <a:off x="4786630" y="3145472"/>
            <a:ext cx="0" cy="467995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4574540" y="4557713"/>
            <a:ext cx="422910" cy="27622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4998085" y="4518343"/>
            <a:ext cx="6589395" cy="288290"/>
          </a:xfrm>
          <a:prstGeom prst="rect">
            <a:avLst/>
          </a:prstGeom>
          <a:noFill/>
        </p:spPr>
        <p:txBody>
          <a:bodyPr wrap="square" lIns="9017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accent1"/>
                </a:solidFill>
                <a:latin typeface="+mn-ea"/>
                <a:cs typeface="+mn-ea"/>
              </a:rPr>
              <a:t>潮汐变化任务</a:t>
            </a:r>
            <a:endParaRPr lang="zh-CN" altLang="en-US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4998085" y="4805998"/>
            <a:ext cx="6589395" cy="5645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0" rIns="90170" bIns="46990" rtlCol="0" anchor="t" anchorCtr="0">
            <a:noAutofit/>
          </a:bodyPr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智能体朗读涨潮漫沙滩、落潮露贝壳的情节，通过“海水”“沙滩”等彩色图标闪烁，辅助学生掌握潮汐规律。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3"/>
            </p:custDataLst>
          </p:nvPr>
        </p:nvSpPr>
        <p:spPr>
          <a:xfrm>
            <a:off x="4574540" y="3680142"/>
            <a:ext cx="422910" cy="27622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en-US" altLang="zh-CN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4"/>
            </p:custDataLst>
          </p:nvPr>
        </p:nvSpPr>
        <p:spPr>
          <a:xfrm>
            <a:off x="4998085" y="3641407"/>
            <a:ext cx="6589395" cy="288290"/>
          </a:xfrm>
          <a:prstGeom prst="rect">
            <a:avLst/>
          </a:prstGeom>
          <a:noFill/>
        </p:spPr>
        <p:txBody>
          <a:bodyPr wrap="square" lIns="9017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accent1"/>
                </a:solidFill>
                <a:latin typeface="+mn-ea"/>
                <a:cs typeface="+mn-ea"/>
              </a:rPr>
              <a:t>分工协作任务</a:t>
            </a:r>
            <a:endParaRPr lang="zh-CN" altLang="en-US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5"/>
            </p:custDataLst>
          </p:nvPr>
        </p:nvSpPr>
        <p:spPr>
          <a:xfrm>
            <a:off x="4998085" y="3929062"/>
            <a:ext cx="6589395" cy="5645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0" rIns="90170" bIns="46990" rtlCol="0" anchor="t" anchorCtr="0">
            <a:noAutofit/>
          </a:bodyPr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推送喜鹊发现树枝、分工搭窝的情节，朗读时“树枝”“窝”等词以彩色图标闪烁，强化学生对协作过程的理解。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16"/>
            </p:custDataLst>
          </p:nvPr>
        </p:nvCxnSpPr>
        <p:spPr>
          <a:xfrm flipV="1">
            <a:off x="4786630" y="4023042"/>
            <a:ext cx="0" cy="467995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28" name="矩形 27"/>
          <p:cNvSpPr/>
          <p:nvPr>
            <p:custDataLst>
              <p:tags r:id="rId17"/>
            </p:custDataLst>
          </p:nvPr>
        </p:nvSpPr>
        <p:spPr>
          <a:xfrm>
            <a:off x="4574540" y="5435283"/>
            <a:ext cx="422910" cy="27622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+mn-ea"/>
                <a:cs typeface="+mn-ea"/>
              </a:rPr>
              <a:t>04</a:t>
            </a:r>
            <a:endParaRPr lang="en-US" altLang="zh-CN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8"/>
            </p:custDataLst>
          </p:nvPr>
        </p:nvSpPr>
        <p:spPr>
          <a:xfrm>
            <a:off x="4998085" y="5395278"/>
            <a:ext cx="6589395" cy="288290"/>
          </a:xfrm>
          <a:prstGeom prst="rect">
            <a:avLst/>
          </a:prstGeom>
          <a:noFill/>
        </p:spPr>
        <p:txBody>
          <a:bodyPr wrap="square" lIns="9017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accent1"/>
                </a:solidFill>
                <a:latin typeface="+mn-ea"/>
                <a:cs typeface="+mn-ea"/>
              </a:rPr>
              <a:t>时间认知任务</a:t>
            </a:r>
            <a:endParaRPr lang="zh-CN" altLang="en-US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9"/>
            </p:custDataLst>
          </p:nvPr>
        </p:nvSpPr>
        <p:spPr>
          <a:xfrm>
            <a:off x="4998085" y="5682933"/>
            <a:ext cx="6589395" cy="5645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0" rIns="90170" bIns="46990" rtlCol="0" anchor="t" anchorCtr="0">
            <a:noAutofit/>
          </a:bodyPr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推送小老鼠听时钟报时的情节，朗读时“时钟”“回家”等词以彩色图标闪烁，帮助学生建立时间概念。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20"/>
            </p:custDataLst>
          </p:nvPr>
        </p:nvCxnSpPr>
        <p:spPr>
          <a:xfrm flipV="1">
            <a:off x="4786630" y="4900613"/>
            <a:ext cx="0" cy="467995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智能体推送分层任务适配认知差异：基础层任务</a:t>
            </a:r>
            <a:endParaRPr lang="zh-CN" altLang="en-US"/>
          </a:p>
        </p:txBody>
      </p:sp>
      <p:pic>
        <p:nvPicPr>
          <p:cNvPr id="12" name="图片 11" descr="/data/temp/93cf68e3-c830-11f0-903f-66057ac87b35.png93cf68e3-c830-11f0-903f-66057ac87b3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lum bright="-6000" contrast="12000"/>
          </a:blip>
          <a:srcRect t="88" b="88"/>
          <a:stretch>
            <a:fillRect/>
          </a:stretch>
        </p:blipFill>
        <p:spPr>
          <a:xfrm>
            <a:off x="624205" y="1671955"/>
            <a:ext cx="3340735" cy="4547870"/>
          </a:xfrm>
          <a:prstGeom prst="round2DiagRect">
            <a:avLst>
              <a:gd name="adj1" fmla="val 27364"/>
              <a:gd name="adj2" fmla="val 0"/>
            </a:avLst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accent1"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同侧圆角矩形 12"/>
          <p:cNvSpPr/>
          <p:nvPr>
            <p:custDataLst>
              <p:tags r:id="rId4"/>
            </p:custDataLst>
          </p:nvPr>
        </p:nvSpPr>
        <p:spPr>
          <a:xfrm>
            <a:off x="501650" y="3833495"/>
            <a:ext cx="529590" cy="251269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554273" y="2313467"/>
            <a:ext cx="7017277" cy="16479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学生用"听、点、拖"操作，标注故事主角行动，梳理故事脉络。</a:t>
            </a:r>
            <a:endParaRPr lang="zh-CN" altLang="en-US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6" name="矩形: 圆角 6"/>
          <p:cNvSpPr/>
          <p:nvPr>
            <p:custDataLst>
              <p:tags r:id="rId6"/>
            </p:custDataLst>
          </p:nvPr>
        </p:nvSpPr>
        <p:spPr>
          <a:xfrm>
            <a:off x="4556181" y="2130994"/>
            <a:ext cx="2098126" cy="826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97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alpha val="7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4553638" y="1676400"/>
            <a:ext cx="7019821" cy="532161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2800" b="1" kern="0" dirty="0">
                <a:latin typeface="Arial" panose="020B0604020202020204" pitchFamily="34" charset="0"/>
              </a:rPr>
              <a:t>四篇故事‘主角行动’标注任务</a:t>
            </a:r>
            <a:endParaRPr lang="zh-CN" altLang="en-US" sz="2800" b="1" kern="0" dirty="0">
              <a:latin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4554273" y="4594702"/>
            <a:ext cx="7017277" cy="16479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完成标注得小勋章，激励学习，感知行动逻辑。</a:t>
            </a:r>
            <a:endParaRPr lang="zh-CN" altLang="en-US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9" name="矩形: 圆角 6"/>
          <p:cNvSpPr/>
          <p:nvPr>
            <p:custDataLst>
              <p:tags r:id="rId9"/>
            </p:custDataLst>
          </p:nvPr>
        </p:nvSpPr>
        <p:spPr>
          <a:xfrm>
            <a:off x="4556181" y="4412229"/>
            <a:ext cx="2098126" cy="826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97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alpha val="7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4553638" y="3957635"/>
            <a:ext cx="7019821" cy="532161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2800" b="1" kern="0" dirty="0">
                <a:latin typeface="Arial" panose="020B0604020202020204" pitchFamily="34" charset="0"/>
              </a:rPr>
              <a:t>单篇小勋章与行动串联动画</a:t>
            </a:r>
            <a:endParaRPr lang="zh-CN" altLang="en-US" sz="2800" b="1" kern="0" dirty="0">
              <a:latin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智能体推送分层任务适配认知差异：进阶层任务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96000" y="2324989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智能绘图助对比，探规律，海水与时钟的节奏。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96000" y="1668365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智能绘图支持对比学习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96000" y="4625713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智能体用图像识别评估学生作业，表扬观察力。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696000" y="3960198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反馈机制与评价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8209072" y="2336420"/>
            <a:ext cx="3287234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提供绘图工具，元素贴纸助对比，智能提示找异同。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8209072" y="1668365"/>
            <a:ext cx="3287234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提供绘图工具与元素贴纸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8209072" y="4625713"/>
            <a:ext cx="3287234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"双篇绘图法助理解跨篇规律，洞察生活智慧主题。"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8209072" y="3961468"/>
            <a:ext cx="3287234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实现跨篇规律理解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9" name="图片 18" descr="/data/temp/8c649b19-c830-11f0-a9b7-3692c9aabca4.jpg@base@tag=imgScale&amp;m=1&amp;w=450&amp;h=450&amp;q=958c649b19-c830-11f0-a9b7-3692c9aabca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318226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" name="图片 24" descr="/data/temp/8c649bbb-c830-11f0-a9b7-3692c9aabca4.jpg@base@tag=imgScale&amp;m=1&amp;w=450&amp;h=450&amp;q=958c649bbb-c830-11f0-a9b7-3692c9aabca4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t="5796" b="5796"/>
          <a:stretch>
            <a:fillRect/>
          </a:stretch>
        </p:blipFill>
        <p:spPr>
          <a:xfrm>
            <a:off x="6278572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" name="图片 25" descr="/data/temp/8c649c9e-c830-11f0-a9b7-3692c9aabca4.jpg@base@tag=imgScale&amp;m=1&amp;w=450&amp;h=450&amp;q=958c649c9e-c830-11f0-a9b7-3692c9aabca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4323307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" name="图片 26" descr="/data/temp/8c649bf7-c830-11f0-a9b7-3692c9aabca4.jpg@base@tag=imgScale&amp;m=1&amp;w=450&amp;h=450&amp;q=958c649bf7-c830-11f0-a9b7-3692c9aabca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6278572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1" name="八边形 30"/>
          <p:cNvSpPr/>
          <p:nvPr>
            <p:custDataLst>
              <p:tags r:id="rId18"/>
            </p:custDataLst>
          </p:nvPr>
        </p:nvSpPr>
        <p:spPr>
          <a:xfrm>
            <a:off x="4318226" y="2882548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01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2" name="八边形 31"/>
          <p:cNvSpPr/>
          <p:nvPr>
            <p:custDataLst>
              <p:tags r:id="rId19"/>
            </p:custDataLst>
          </p:nvPr>
        </p:nvSpPr>
        <p:spPr>
          <a:xfrm>
            <a:off x="7391785" y="2882548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02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3" name="八边形 32"/>
          <p:cNvSpPr/>
          <p:nvPr>
            <p:custDataLst>
              <p:tags r:id="rId20"/>
            </p:custDataLst>
          </p:nvPr>
        </p:nvSpPr>
        <p:spPr>
          <a:xfrm>
            <a:off x="4318226" y="5041659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03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4" name="八边形 33"/>
          <p:cNvSpPr/>
          <p:nvPr>
            <p:custDataLst>
              <p:tags r:id="rId21"/>
            </p:custDataLst>
          </p:nvPr>
        </p:nvSpPr>
        <p:spPr>
          <a:xfrm>
            <a:off x="7391785" y="5041659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04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590155" y="915670"/>
            <a:ext cx="3978910" cy="2944495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 descr="/data/temp/8d00b850-c830-11f0-a9e8-da3e05528f55.jpg8d00b850-c830-11f0-a9e8-da3e05528f5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846" b="846"/>
          <a:stretch>
            <a:fillRect/>
          </a:stretch>
        </p:blipFill>
        <p:spPr>
          <a:xfrm>
            <a:off x="619127" y="922054"/>
            <a:ext cx="6970812" cy="2936926"/>
          </a:xfrm>
          <a:custGeom>
            <a:avLst/>
            <a:gdLst>
              <a:gd name="connsiteX0" fmla="*/ 0 w 6970812"/>
              <a:gd name="connsiteY0" fmla="*/ 0 h 2518474"/>
              <a:gd name="connsiteX1" fmla="*/ 6970812 w 6970812"/>
              <a:gd name="connsiteY1" fmla="*/ 0 h 2518474"/>
              <a:gd name="connsiteX2" fmla="*/ 6970812 w 6970812"/>
              <a:gd name="connsiteY2" fmla="*/ 2518474 h 2518474"/>
              <a:gd name="connsiteX3" fmla="*/ 0 w 6970812"/>
              <a:gd name="connsiteY3" fmla="*/ 2518474 h 25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0812" h="2518474">
                <a:moveTo>
                  <a:pt x="0" y="0"/>
                </a:moveTo>
                <a:lnTo>
                  <a:pt x="6970812" y="0"/>
                </a:lnTo>
                <a:lnTo>
                  <a:pt x="6970812" y="2518474"/>
                </a:lnTo>
                <a:lnTo>
                  <a:pt x="0" y="2518474"/>
                </a:lnTo>
                <a:close/>
              </a:path>
            </a:pathLst>
          </a:cu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标题 14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128999" y="1593529"/>
            <a:ext cx="2752416" cy="1601723"/>
          </a:xfrm>
        </p:spPr>
        <p:txBody>
          <a:bodyPr lIns="0" tIns="0" rIns="0" bIns="0" anchor="ctr" anchorCtr="0">
            <a:normAutofit fontScale="90000"/>
          </a:bodyPr>
          <a:p>
            <a:pPr algn="ctr"/>
            <a:r>
              <a:rPr lang="zh-CN" altLang="en-US" sz="3600" dirty="0">
                <a:solidFill>
                  <a:srgbClr val="FFFFFF"/>
                </a:solidFill>
                <a:latin typeface="+mj-ea"/>
                <a:ea typeface="+mj-ea"/>
              </a:rPr>
              <a:t>智能体推送分层任务适配认知差异：高阶层任务</a:t>
            </a:r>
            <a:endParaRPr lang="zh-CN" altLang="en-US" sz="36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>
            <a:off x="616268" y="4518025"/>
            <a:ext cx="543560" cy="543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FFFF"/>
                </a:solidFill>
                <a:cs typeface="+mn-ea"/>
                <a:sym typeface="+mn-ea"/>
              </a:rPr>
              <a:t>01</a:t>
            </a:r>
            <a:endParaRPr lang="en-US" altLang="zh-CN" b="1" dirty="0">
              <a:solidFill>
                <a:srgbClr val="FFFFFF"/>
              </a:solidFill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 bwMode="auto">
          <a:xfrm>
            <a:off x="1304608" y="4300220"/>
            <a:ext cx="1839595" cy="4781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just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chemeClr val="accent1"/>
                </a:solidFill>
                <a:uFillTx/>
                <a:latin typeface="+mn-ea"/>
                <a:cs typeface="+mn-ea"/>
                <a:sym typeface="+mn-ea"/>
              </a:rPr>
              <a:t>智能模板设计任务</a:t>
            </a:r>
            <a:endParaRPr lang="zh-CN" altLang="en-US" sz="1600" b="1" dirty="0">
              <a:solidFill>
                <a:schemeClr val="accen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1304608" y="4779010"/>
            <a:ext cx="1839595" cy="10464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设计"猫的成长手册"任务，整合四篇主题。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椭圆 19"/>
          <p:cNvSpPr/>
          <p:nvPr>
            <p:custDataLst>
              <p:tags r:id="rId8"/>
            </p:custDataLst>
          </p:nvPr>
        </p:nvSpPr>
        <p:spPr>
          <a:xfrm>
            <a:off x="3419158" y="4518025"/>
            <a:ext cx="543560" cy="543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FFFF"/>
                </a:solidFill>
                <a:cs typeface="+mn-ea"/>
                <a:sym typeface="+mn-ea"/>
              </a:rPr>
              <a:t>02</a:t>
            </a:r>
            <a:endParaRPr lang="en-US" altLang="zh-CN" b="1" dirty="0">
              <a:solidFill>
                <a:srgbClr val="FFFFFF"/>
              </a:solidFill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 bwMode="auto">
          <a:xfrm>
            <a:off x="4107498" y="4300220"/>
            <a:ext cx="1839595" cy="4781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just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chemeClr val="accent1"/>
                </a:solidFill>
                <a:uFillTx/>
                <a:latin typeface="+mn-ea"/>
                <a:cs typeface="+mn-ea"/>
                <a:sym typeface="+mn-ea"/>
              </a:rPr>
              <a:t>任务情境描述</a:t>
            </a:r>
            <a:endParaRPr lang="zh-CN" altLang="en-US" sz="1600" b="1" dirty="0">
              <a:solidFill>
                <a:schemeClr val="accen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4108133" y="4778375"/>
            <a:ext cx="1838325" cy="10464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lvl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猫摔下后悔，欲学新技，共制成长手册。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1"/>
            </p:custDataLst>
          </p:nvPr>
        </p:nvSpPr>
        <p:spPr>
          <a:xfrm>
            <a:off x="6222048" y="4518025"/>
            <a:ext cx="543560" cy="543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cs typeface="+mn-ea"/>
                <a:sym typeface="+mn-ea"/>
              </a:rPr>
              <a:t>03</a:t>
            </a:r>
            <a:endParaRPr lang="en-US" altLang="zh-CN" b="1" dirty="0">
              <a:solidFill>
                <a:srgbClr val="FFFFFF"/>
              </a:solidFill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2"/>
            </p:custDataLst>
          </p:nvPr>
        </p:nvSpPr>
        <p:spPr bwMode="auto">
          <a:xfrm>
            <a:off x="6929437" y="4300220"/>
            <a:ext cx="1839595" cy="4781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just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chemeClr val="accent1"/>
                </a:solidFill>
                <a:uFillTx/>
                <a:latin typeface="+mn-ea"/>
                <a:cs typeface="+mn-ea"/>
                <a:sym typeface="+mn-ea"/>
              </a:rPr>
              <a:t>智能模板与拓展支持</a:t>
            </a:r>
            <a:endParaRPr lang="zh-CN" altLang="en-US" sz="1600" b="1" dirty="0">
              <a:solidFill>
                <a:schemeClr val="accen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3"/>
            </p:custDataLst>
          </p:nvPr>
        </p:nvSpPr>
        <p:spPr>
          <a:xfrm>
            <a:off x="6930072" y="4778375"/>
            <a:ext cx="1838325" cy="10464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智能模板助成长，智慧提示卡引深思。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14"/>
            </p:custDataLst>
          </p:nvPr>
        </p:nvSpPr>
        <p:spPr>
          <a:xfrm>
            <a:off x="9043987" y="4518025"/>
            <a:ext cx="543560" cy="543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cs typeface="+mn-ea"/>
                <a:sym typeface="+mn-ea"/>
              </a:rPr>
              <a:t>04</a:t>
            </a:r>
            <a:endParaRPr lang="en-US" altLang="zh-CN" b="1" dirty="0">
              <a:solidFill>
                <a:srgbClr val="FFFFFF"/>
              </a:solidFill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5"/>
            </p:custDataLst>
          </p:nvPr>
        </p:nvSpPr>
        <p:spPr bwMode="auto">
          <a:xfrm>
            <a:off x="9751377" y="4300220"/>
            <a:ext cx="1839595" cy="4781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just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chemeClr val="accent1"/>
                </a:solidFill>
                <a:uFillTx/>
                <a:latin typeface="+mn-ea"/>
                <a:cs typeface="+mn-ea"/>
                <a:sym typeface="+mn-ea"/>
              </a:rPr>
              <a:t>成果展示与任务价值</a:t>
            </a:r>
            <a:endParaRPr lang="zh-CN" altLang="en-US" sz="1600" b="1" dirty="0">
              <a:solidFill>
                <a:schemeClr val="accen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6"/>
            </p:custDataLst>
          </p:nvPr>
        </p:nvSpPr>
        <p:spPr>
          <a:xfrm>
            <a:off x="9752012" y="4778375"/>
            <a:ext cx="1838325" cy="10464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学生创编四篇角色互助漫画，深化成长智慧理解，享跨篇创作乐趣。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智能体整合多感官资源，深化阅读体验——任务设计聚焦“单篇体验+跨篇迁移”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 descr="/data/temp/8d65cdc3-c830-11f0-9905-126ba0e9605a.jpg8d65cdc3-c830-11f0-9905-126ba0e9605a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437" r="437"/>
          <a:stretch>
            <a:fillRect/>
          </a:stretch>
        </p:blipFill>
        <p:spPr>
          <a:xfrm>
            <a:off x="695326" y="4048671"/>
            <a:ext cx="4259186" cy="1965513"/>
          </a:xfrm>
          <a:custGeom>
            <a:avLst/>
            <a:gdLst>
              <a:gd name="connsiteX0" fmla="*/ 0 w 4258967"/>
              <a:gd name="connsiteY0" fmla="*/ 0 h 1965412"/>
              <a:gd name="connsiteX1" fmla="*/ 4258967 w 4258967"/>
              <a:gd name="connsiteY1" fmla="*/ 0 h 1965412"/>
              <a:gd name="connsiteX2" fmla="*/ 4258967 w 4258967"/>
              <a:gd name="connsiteY2" fmla="*/ 1965412 h 1965412"/>
              <a:gd name="connsiteX3" fmla="*/ 0 w 4258967"/>
              <a:gd name="connsiteY3" fmla="*/ 1965412 h 19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967" h="1965412">
                <a:moveTo>
                  <a:pt x="0" y="0"/>
                </a:moveTo>
                <a:lnTo>
                  <a:pt x="4258967" y="0"/>
                </a:lnTo>
                <a:lnTo>
                  <a:pt x="4258967" y="1965412"/>
                </a:lnTo>
                <a:lnTo>
                  <a:pt x="0" y="1965412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图片 9" descr="/data/temp/8d65cd49-c830-11f0-9905-126ba0e9605a.jpg8d65cd49-c830-11f0-9905-126ba0e9605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t="706" b="706"/>
          <a:stretch>
            <a:fillRect/>
          </a:stretch>
        </p:blipFill>
        <p:spPr>
          <a:xfrm>
            <a:off x="695326" y="1587284"/>
            <a:ext cx="4259186" cy="1965513"/>
          </a:xfrm>
          <a:custGeom>
            <a:avLst/>
            <a:gdLst>
              <a:gd name="connsiteX0" fmla="*/ 0 w 4258967"/>
              <a:gd name="connsiteY0" fmla="*/ 0 h 1965412"/>
              <a:gd name="connsiteX1" fmla="*/ 4258967 w 4258967"/>
              <a:gd name="connsiteY1" fmla="*/ 0 h 1965412"/>
              <a:gd name="connsiteX2" fmla="*/ 4258967 w 4258967"/>
              <a:gd name="connsiteY2" fmla="*/ 1965412 h 1965412"/>
              <a:gd name="connsiteX3" fmla="*/ 0 w 4258967"/>
              <a:gd name="connsiteY3" fmla="*/ 1965412 h 19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967" h="1965412">
                <a:moveTo>
                  <a:pt x="0" y="0"/>
                </a:moveTo>
                <a:lnTo>
                  <a:pt x="4258967" y="0"/>
                </a:lnTo>
                <a:lnTo>
                  <a:pt x="4258967" y="1965412"/>
                </a:lnTo>
                <a:lnTo>
                  <a:pt x="0" y="1965412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6004834" y="2188025"/>
            <a:ext cx="5491047" cy="9735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整合童话故事中的音效、动画与互动游戏，创造多感官学习环境，提升低年级学生阅读兴趣与理解力。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6004834" y="1742232"/>
            <a:ext cx="5491048" cy="3693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智能体功能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5474582" y="1742232"/>
            <a:ext cx="477140" cy="369351"/>
          </a:xfrm>
          <a:prstGeom prst="rect">
            <a:avLst/>
          </a:prstGeom>
          <a:noFill/>
        </p:spPr>
        <p:txBody>
          <a:bodyPr wrap="none" lIns="0" tIns="0" rIns="0" bIns="0" rtlCol="0" anchor="b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6004834" y="4649412"/>
            <a:ext cx="5491047" cy="9735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从单篇文字阅读升级为多篇多感官体验，促进学生由单篇理解向跨篇应用能力的迁移，增强学习效果。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6004834" y="4203619"/>
            <a:ext cx="5491048" cy="3693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阅读模式转变</a:t>
            </a:r>
            <a:endParaRPr lang="zh-CN" altLang="en-US" sz="2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5474582" y="4203619"/>
            <a:ext cx="477140" cy="369351"/>
          </a:xfrm>
          <a:prstGeom prst="rect">
            <a:avLst/>
          </a:prstGeom>
          <a:noFill/>
        </p:spPr>
        <p:txBody>
          <a:bodyPr wrap="none" lIns="0" tIns="0" rIns="0" bIns="0" rtlCol="0" anchor="b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智能体整合多感官资源，深化阅读体验，任务设计聚焦单篇与跨篇：听觉体验</a:t>
            </a:r>
            <a:endParaRPr lang="zh-CN" altLang="en-US"/>
          </a:p>
        </p:txBody>
      </p:sp>
      <p:sp>
        <p:nvSpPr>
          <p:cNvPr id="55" name="椭圆 54"/>
          <p:cNvSpPr/>
          <p:nvPr>
            <p:custDataLst>
              <p:tags r:id="rId2"/>
            </p:custDataLst>
          </p:nvPr>
        </p:nvSpPr>
        <p:spPr>
          <a:xfrm>
            <a:off x="251612" y="2414269"/>
            <a:ext cx="3517135" cy="3517135"/>
          </a:xfrm>
          <a:prstGeom prst="ellipse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>
              <a:latin typeface="+mj-ea"/>
              <a:ea typeface="+mj-ea"/>
            </a:endParaRPr>
          </a:p>
        </p:txBody>
      </p:sp>
      <p:pic>
        <p:nvPicPr>
          <p:cNvPr id="56" name="图片" descr="/data/temp/8af4f894-c830-11f0-a4e1-42711501594a.jpg@base@tag=imgScale&amp;m=1&amp;w=989&amp;h=989&amp;q=958af4f894-c830-11f0-a4e1-42711501594a"/>
          <p:cNvPicPr/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525780" y="2018030"/>
            <a:ext cx="3564000" cy="356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4574858" y="1672310"/>
            <a:ext cx="600522" cy="6456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 anchorCtr="0">
            <a:normAutofit fontScale="90000"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altLang="zh-CN" sz="420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420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5374494" y="1672310"/>
            <a:ext cx="6247595" cy="4166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</a:pPr>
            <a:r>
              <a:rPr lang="zh-CN" altLang="en-US" sz="2500" b="1">
                <a:solidFill>
                  <a:schemeClr val="accent1"/>
                </a:solidFill>
                <a:latin typeface="+mn-ea"/>
                <a:cs typeface="+mn-ea"/>
              </a:rPr>
              <a:t>智能音效与篇章风格</a:t>
            </a:r>
            <a:endParaRPr lang="zh-CN" altLang="en-US" sz="25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5374494" y="2112523"/>
            <a:ext cx="6247595" cy="87342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>
                <a:srgbClr val="376FFF"/>
              </a:buClr>
              <a:buSzPct val="80000"/>
            </a:pPr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四篇风格各异童话，智能体配适专属音效。</a:t>
            </a:r>
            <a:endParaRPr lang="zh-CN" altLang="en-US" sz="2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8"/>
            </p:custDataLst>
          </p:nvPr>
        </p:nvSpPr>
        <p:spPr>
          <a:xfrm>
            <a:off x="4574858" y="3295755"/>
            <a:ext cx="600522" cy="6456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 anchorCtr="0">
            <a:normAutofit fontScale="90000"/>
          </a:bodyPr>
          <a:p>
            <a:pPr algn="l">
              <a:buClrTx/>
              <a:buSzTx/>
              <a:buFontTx/>
            </a:pPr>
            <a:r>
              <a:rPr lang="en-US" altLang="zh-CN" sz="4200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en-US" altLang="zh-CN" sz="420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9"/>
            </p:custDataLst>
          </p:nvPr>
        </p:nvSpPr>
        <p:spPr>
          <a:xfrm>
            <a:off x="5374494" y="3295755"/>
            <a:ext cx="6247595" cy="4166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</a:pPr>
            <a:r>
              <a:rPr lang="zh-CN" altLang="en-US" sz="2500" b="1">
                <a:solidFill>
                  <a:schemeClr val="accent1"/>
                </a:solidFill>
                <a:latin typeface="+mn-ea"/>
                <a:cs typeface="+mn-ea"/>
              </a:rPr>
              <a:t>音效与篇章对应</a:t>
            </a:r>
            <a:endParaRPr lang="zh-CN" altLang="en-US" sz="25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0"/>
            </p:custDataLst>
          </p:nvPr>
        </p:nvSpPr>
        <p:spPr>
          <a:xfrm>
            <a:off x="5374494" y="3735969"/>
            <a:ext cx="6247595" cy="87342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>
                <a:srgbClr val="376FFF"/>
              </a:buClr>
              <a:buSzPct val="80000"/>
            </a:pPr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音效生动匹配篇章氛围，如猫声映趣文，提升阅读体验。</a:t>
            </a:r>
            <a:endParaRPr lang="zh-CN" altLang="en-US" sz="2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1"/>
            </p:custDataLst>
          </p:nvPr>
        </p:nvSpPr>
        <p:spPr>
          <a:xfrm>
            <a:off x="4574858" y="4919201"/>
            <a:ext cx="600522" cy="6456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 anchorCtr="0">
            <a:normAutofit fontScale="90000"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altLang="zh-CN" sz="4200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420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2"/>
            </p:custDataLst>
          </p:nvPr>
        </p:nvSpPr>
        <p:spPr>
          <a:xfrm>
            <a:off x="5374494" y="4919201"/>
            <a:ext cx="6247595" cy="4166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</a:pPr>
            <a:r>
              <a:rPr lang="zh-CN" altLang="en-US" sz="2500" b="1">
                <a:solidFill>
                  <a:schemeClr val="accent1"/>
                </a:solidFill>
                <a:latin typeface="+mn-ea"/>
                <a:cs typeface="+mn-ea"/>
              </a:rPr>
              <a:t>强化篇章风格认知</a:t>
            </a:r>
            <a:endParaRPr lang="zh-CN" altLang="en-US" sz="25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3"/>
            </p:custDataLst>
          </p:nvPr>
        </p:nvSpPr>
        <p:spPr>
          <a:xfrm>
            <a:off x="5374494" y="5359415"/>
            <a:ext cx="6247595" cy="87342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>
                <a:srgbClr val="376FFF"/>
              </a:buClr>
              <a:buSzPct val="80000"/>
            </a:pPr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"听觉对比强化篇章风格认知，奠定跨篇整合基础。"</a:t>
            </a:r>
            <a:endParaRPr lang="zh-CN" altLang="en-US" sz="2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智能体整合多感官资源，深化阅读体验，任务设计聚焦单篇与跨篇：动觉体验</a:t>
            </a:r>
            <a:endParaRPr lang="zh-CN" altLang="en-US"/>
          </a:p>
        </p:txBody>
      </p:sp>
      <p:sp>
        <p:nvSpPr>
          <p:cNvPr id="12" name="圆角矩形 21"/>
          <p:cNvSpPr/>
          <p:nvPr>
            <p:custDataLst>
              <p:tags r:id="rId2"/>
            </p:custDataLst>
          </p:nvPr>
        </p:nvSpPr>
        <p:spPr>
          <a:xfrm>
            <a:off x="667385" y="1456690"/>
            <a:ext cx="10801985" cy="929640"/>
          </a:xfrm>
          <a:prstGeom prst="roundRect">
            <a:avLst>
              <a:gd name="adj" fmla="val 23576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智能游戏挑战任务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任意多边形: 形状 33"/>
          <p:cNvSpPr/>
          <p:nvPr>
            <p:custDataLst>
              <p:tags r:id="rId3"/>
            </p:custDataLst>
          </p:nvPr>
        </p:nvSpPr>
        <p:spPr>
          <a:xfrm>
            <a:off x="8042958" y="2710433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695" tIns="250532" rIns="349250" bIns="82198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结合视觉、动作与即时反馈，强化学生对“智慧做法”与“骄傲行为”的区分，深化阅读理解与实践能力。</a:t>
            </a:r>
            <a:endParaRPr lang="zh-CN" altLang="en-US" sz="14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: 形状 31"/>
          <p:cNvSpPr/>
          <p:nvPr>
            <p:custDataLst>
              <p:tags r:id="rId4"/>
            </p:custDataLst>
          </p:nvPr>
        </p:nvSpPr>
        <p:spPr>
          <a:xfrm>
            <a:off x="4354234" y="2710433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90" tIns="241642" rIns="351156" bIns="83087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学生需完成“翘尾巴”“搭窝”“比划时针”等动作，骄傲行为停滞进度，团结与守时动作推动进度条快速上升。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任意多边形: 形状 30"/>
          <p:cNvSpPr/>
          <p:nvPr>
            <p:custDataLst>
              <p:tags r:id="rId5"/>
            </p:custDataLst>
          </p:nvPr>
        </p:nvSpPr>
        <p:spPr>
          <a:xfrm>
            <a:off x="663605" y="2710433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50" tIns="232752" rIns="351195" bIns="83976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智能体显示四篇主角任务场景，学生通过肢体动作选择对应做法，如模仿猫、喜鹊等行为，触发不同进度条反馈。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“_#color-824&amp;2665"/>
          <p:cNvSpPr/>
          <p:nvPr>
            <p:custDataLst>
              <p:tags r:id="rId6"/>
            </p:custDataLst>
          </p:nvPr>
        </p:nvSpPr>
        <p:spPr>
          <a:xfrm>
            <a:off x="3434593" y="4346479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pic>
        <p:nvPicPr>
          <p:cNvPr id="35" name="图片 34" descr="/data/temp/8f587bbf-c830-11f0-903f-66057ac87b35.jpg8f587bbf-c830-11f0-903f-66057ac87b3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865570" y="5370278"/>
            <a:ext cx="978071" cy="978071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2035444" y="5485868"/>
            <a:ext cx="2048233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跨篇互动游戏设计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“_#color-824&amp;2668"/>
          <p:cNvSpPr/>
          <p:nvPr>
            <p:custDataLst>
              <p:tags r:id="rId10"/>
            </p:custDataLst>
          </p:nvPr>
        </p:nvSpPr>
        <p:spPr>
          <a:xfrm>
            <a:off x="7125223" y="4355371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5705750" y="5485868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动觉体验任务规则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0" name="图片 29" descr="/data/temp/8f587c7b-c830-11f0-903f-66057ac87b35.jpg@base@tag=imgScale&amp;m=1&amp;w=271&amp;h=271&amp;q=958f587c7b-c830-11f0-903f-66057ac87b3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5025" r="18227"/>
          <a:stretch>
            <a:fillRect/>
          </a:stretch>
        </p:blipFill>
        <p:spPr>
          <a:xfrm>
            <a:off x="4559375" y="5370913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“_#color-824&amp;2668"/>
          <p:cNvSpPr/>
          <p:nvPr>
            <p:custDataLst>
              <p:tags r:id="rId14"/>
            </p:custDataLst>
          </p:nvPr>
        </p:nvSpPr>
        <p:spPr>
          <a:xfrm>
            <a:off x="10815852" y="4364262"/>
            <a:ext cx="358838" cy="308029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9396379" y="5485868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多感官资源整合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0" name="图片 19" descr="/data/temp/8f587d48-c830-11f0-903f-66057ac87b35.jpg@base@tag=imgScale&amp;m=1&amp;w=271&amp;h=271&amp;q=958f587d48-c830-11f0-903f-66057ac87b3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13542" r="15885"/>
          <a:stretch>
            <a:fillRect/>
          </a:stretch>
        </p:blipFill>
        <p:spPr>
          <a:xfrm>
            <a:off x="8252545" y="5370913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智能体整合多感官资源，深化阅读体验，任务设计聚焦单篇与跨篇：动觉体验</a:t>
            </a:r>
            <a:endParaRPr lang="zh-CN" altLang="en-US"/>
          </a:p>
        </p:txBody>
      </p:sp>
      <p:cxnSp>
        <p:nvCxnSpPr>
          <p:cNvPr id="76" name="直接连接符 75"/>
          <p:cNvCxnSpPr/>
          <p:nvPr>
            <p:custDataLst>
              <p:tags r:id="rId2"/>
            </p:custDataLst>
          </p:nvPr>
        </p:nvCxnSpPr>
        <p:spPr>
          <a:xfrm>
            <a:off x="6898640" y="5965825"/>
            <a:ext cx="4679315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>
            <p:custDataLst>
              <p:tags r:id="rId3"/>
            </p:custDataLst>
          </p:nvPr>
        </p:nvCxnSpPr>
        <p:spPr>
          <a:xfrm>
            <a:off x="1627505" y="5865495"/>
            <a:ext cx="7217410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98" name="任意多边形: 形状 1397"/>
          <p:cNvSpPr/>
          <p:nvPr>
            <p:custDataLst>
              <p:tags r:id="rId4"/>
            </p:custDataLst>
          </p:nvPr>
        </p:nvSpPr>
        <p:spPr>
          <a:xfrm>
            <a:off x="635635" y="5552440"/>
            <a:ext cx="631190" cy="631190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任意多边形: 形状 1397"/>
          <p:cNvSpPr/>
          <p:nvPr>
            <p:custDataLst>
              <p:tags r:id="rId5"/>
            </p:custDataLst>
          </p:nvPr>
        </p:nvSpPr>
        <p:spPr>
          <a:xfrm>
            <a:off x="1092835" y="5670550"/>
            <a:ext cx="395605" cy="395605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73" name="直接连接符 72"/>
          <p:cNvCxnSpPr/>
          <p:nvPr>
            <p:custDataLst>
              <p:tags r:id="rId6"/>
            </p:custDataLst>
          </p:nvPr>
        </p:nvCxnSpPr>
        <p:spPr>
          <a:xfrm>
            <a:off x="608965" y="1818640"/>
            <a:ext cx="3843655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7"/>
            </p:custDataLst>
          </p:nvPr>
        </p:nvCxnSpPr>
        <p:spPr>
          <a:xfrm>
            <a:off x="2518410" y="1924685"/>
            <a:ext cx="7999095" cy="635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任意多边形: 形状 1397"/>
          <p:cNvSpPr/>
          <p:nvPr>
            <p:custDataLst>
              <p:tags r:id="rId8"/>
            </p:custDataLst>
          </p:nvPr>
        </p:nvSpPr>
        <p:spPr>
          <a:xfrm>
            <a:off x="10650855" y="1641475"/>
            <a:ext cx="631190" cy="631190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任意多边形: 形状 1397"/>
          <p:cNvSpPr/>
          <p:nvPr>
            <p:custDataLst>
              <p:tags r:id="rId9"/>
            </p:custDataLst>
          </p:nvPr>
        </p:nvSpPr>
        <p:spPr>
          <a:xfrm>
            <a:off x="11108055" y="1759585"/>
            <a:ext cx="395605" cy="395605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>
            <p:custDataLst>
              <p:tags r:id="rId10"/>
            </p:custDataLst>
          </p:nvPr>
        </p:nvCxnSpPr>
        <p:spPr>
          <a:xfrm>
            <a:off x="740410" y="1534160"/>
            <a:ext cx="0" cy="1152525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11"/>
            </p:custDataLst>
          </p:nvPr>
        </p:nvCxnSpPr>
        <p:spPr>
          <a:xfrm>
            <a:off x="11346815" y="5031105"/>
            <a:ext cx="0" cy="1152525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1092835" y="2148840"/>
            <a:ext cx="10015220" cy="348615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fontAlgn="auto">
              <a:lnSpc>
                <a:spcPct val="150000"/>
              </a:lnSpc>
            </a:pPr>
            <a:r>
              <a:rPr lang="zh-CN" altLang="en-US" sz="2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任务要求与延伸思考</a:t>
            </a:r>
            <a:endParaRPr lang="zh-CN" altLang="en-US" sz="2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457200" lvl="1" indent="0" fontAlgn="auto">
              <a:lnSpc>
                <a:spcPct val="150000"/>
              </a:lnSpc>
            </a:pPr>
            <a:r>
              <a:rPr lang="zh-CN" altLang="en-US" sz="2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动觉模拟助理解，品格方法影响结果，跨篇迁移促成长。</a:t>
            </a:r>
            <a:endParaRPr lang="zh-CN" altLang="en-US" sz="2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智能体整合多感官资源，深化阅读体验，任务设计聚焦单篇与跨篇：生活体验</a:t>
            </a:r>
            <a:endParaRPr lang="zh-CN" altLang="en-US"/>
          </a:p>
        </p:txBody>
      </p:sp>
      <p:pic>
        <p:nvPicPr>
          <p:cNvPr id="25" name="图片 24" descr="/data/temp/8d7fa03f-c830-11f0-a9b7-3692c9aabca4.jpg8d7fa03f-c830-11f0-a9b7-3692c9aabca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9" r="9"/>
          <a:stretch>
            <a:fillRect/>
          </a:stretch>
        </p:blipFill>
        <p:spPr>
          <a:xfrm>
            <a:off x="609600" y="1676400"/>
            <a:ext cx="10972800" cy="4703445"/>
          </a:xfrm>
          <a:custGeom>
            <a:avLst/>
            <a:gdLst>
              <a:gd name="connsiteX0" fmla="*/ 10800080 w 10800080"/>
              <a:gd name="connsiteY0" fmla="*/ 0 h 4931410"/>
              <a:gd name="connsiteX1" fmla="*/ 0 w 10800080"/>
              <a:gd name="connsiteY1" fmla="*/ 0 h 4931410"/>
              <a:gd name="connsiteX2" fmla="*/ 0 w 10800080"/>
              <a:gd name="connsiteY2" fmla="*/ 4931410 h 4931410"/>
              <a:gd name="connsiteX3" fmla="*/ 10800080 w 10800080"/>
              <a:gd name="connsiteY3" fmla="*/ 4931410 h 49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0080" h="4931410">
                <a:moveTo>
                  <a:pt x="10800080" y="0"/>
                </a:moveTo>
                <a:lnTo>
                  <a:pt x="0" y="0"/>
                </a:lnTo>
                <a:lnTo>
                  <a:pt x="0" y="4931410"/>
                </a:lnTo>
                <a:lnTo>
                  <a:pt x="10800080" y="493141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 flipV="1">
            <a:off x="1703705" y="1676400"/>
            <a:ext cx="4824095" cy="2447925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正文"/>
          <p:cNvSpPr txBox="1"/>
          <p:nvPr>
            <p:custDataLst>
              <p:tags r:id="rId5"/>
            </p:custDataLst>
          </p:nvPr>
        </p:nvSpPr>
        <p:spPr>
          <a:xfrm>
            <a:off x="2262505" y="2787015"/>
            <a:ext cx="3834765" cy="6362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6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设计"智慧小手册"任务，实现智慧与生活场景匹配，达成阅读学以致用目标。</a:t>
            </a:r>
            <a:endParaRPr lang="zh-CN" altLang="en-US" sz="2000" dirty="0">
              <a:ln>
                <a:noFill/>
                <a:prstDash val="sysDot"/>
              </a:ln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1" name="标题"/>
          <p:cNvSpPr txBox="1"/>
          <p:nvPr>
            <p:custDataLst>
              <p:tags r:id="rId6"/>
            </p:custDataLst>
          </p:nvPr>
        </p:nvSpPr>
        <p:spPr>
          <a:xfrm>
            <a:off x="2262505" y="2181225"/>
            <a:ext cx="3834765" cy="4711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</a:pPr>
            <a:r>
              <a:rPr lang="zh-CN" altLang="en-US" sz="26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智慧小手册任务设计</a:t>
            </a:r>
            <a:endParaRPr lang="zh-CN" altLang="en-US" sz="26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2262505" y="3616960"/>
            <a:ext cx="72009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608330"/>
            <a:ext cx="7380605" cy="763270"/>
          </a:xfrm>
        </p:spPr>
        <p:txBody>
          <a:bodyPr/>
          <a:lstStyle/>
          <a:p>
            <a:r>
              <a:rPr lang="zh-CN" altLang="en-US"/>
              <a:t>智能体辅助低年级整本书阅读教学</a:t>
            </a:r>
            <a:endParaRPr lang="zh-CN" altLang="en-US"/>
          </a:p>
        </p:txBody>
      </p:sp>
      <p:pic>
        <p:nvPicPr>
          <p:cNvPr id="129" name="图片 128" descr="/data/temp/8aabf8c2-c830-11f0-9a2a-fec726de1c98.jpg@base@tag=imgScale&amp;m=1&amp;w=1537&amp;h=1903&amp;q=958aabf8c2-c830-11f0-9a2a-fec726de1c9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9636" r="9636"/>
          <a:stretch>
            <a:fillRect/>
          </a:stretch>
        </p:blipFill>
        <p:spPr>
          <a:xfrm>
            <a:off x="6655720" y="1"/>
            <a:ext cx="5536279" cy="6857999"/>
          </a:xfrm>
          <a:custGeom>
            <a:avLst/>
            <a:gdLst>
              <a:gd name="connsiteX0" fmla="*/ 3428998 w 5536279"/>
              <a:gd name="connsiteY0" fmla="*/ 0 h 6857999"/>
              <a:gd name="connsiteX1" fmla="*/ 5536279 w 5536279"/>
              <a:gd name="connsiteY1" fmla="*/ 0 h 6857999"/>
              <a:gd name="connsiteX2" fmla="*/ 5536279 w 5536279"/>
              <a:gd name="connsiteY2" fmla="*/ 2704204 h 6857999"/>
              <a:gd name="connsiteX3" fmla="*/ 4811483 w 5536279"/>
              <a:gd name="connsiteY3" fmla="*/ 3429000 h 6857999"/>
              <a:gd name="connsiteX4" fmla="*/ 5536279 w 5536279"/>
              <a:gd name="connsiteY4" fmla="*/ 4153796 h 6857999"/>
              <a:gd name="connsiteX5" fmla="*/ 5536279 w 5536279"/>
              <a:gd name="connsiteY5" fmla="*/ 6857999 h 6857999"/>
              <a:gd name="connsiteX6" fmla="*/ 3428999 w 5536279"/>
              <a:gd name="connsiteY6" fmla="*/ 6857999 h 6857999"/>
              <a:gd name="connsiteX7" fmla="*/ 0 w 5536279"/>
              <a:gd name="connsiteY7" fmla="*/ 34290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36279" h="6857999">
                <a:moveTo>
                  <a:pt x="3428998" y="0"/>
                </a:moveTo>
                <a:lnTo>
                  <a:pt x="5536279" y="0"/>
                </a:lnTo>
                <a:lnTo>
                  <a:pt x="5536279" y="2704204"/>
                </a:lnTo>
                <a:lnTo>
                  <a:pt x="4811483" y="3429000"/>
                </a:lnTo>
                <a:lnTo>
                  <a:pt x="5536279" y="4153796"/>
                </a:lnTo>
                <a:lnTo>
                  <a:pt x="5536279" y="6857999"/>
                </a:lnTo>
                <a:lnTo>
                  <a:pt x="3428999" y="6857999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solidFill>
              <a:schemeClr val="accent1">
                <a:alpha val="10000"/>
              </a:schemeClr>
            </a:solidFill>
          </a:ln>
        </p:spPr>
      </p:pic>
      <p:sp>
        <p:nvSpPr>
          <p:cNvPr id="6" name="边界"/>
          <p:cNvSpPr/>
          <p:nvPr>
            <p:custDataLst>
              <p:tags r:id="rId4"/>
            </p:custDataLst>
          </p:nvPr>
        </p:nvSpPr>
        <p:spPr>
          <a:xfrm>
            <a:off x="629762" y="1681976"/>
            <a:ext cx="5183821" cy="457418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" name="正文"/>
          <p:cNvSpPr txBox="1"/>
          <p:nvPr>
            <p:custDataLst>
              <p:tags r:id="rId5"/>
            </p:custDataLst>
          </p:nvPr>
        </p:nvSpPr>
        <p:spPr>
          <a:xfrm>
            <a:off x="629762" y="2125868"/>
            <a:ext cx="5184456" cy="8909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3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低年级整本书阅读存在兴趣激发不足、任务设计忽视篇章关联、评价维度单一等问题，影响教学效果。</a:t>
            </a:r>
            <a:endParaRPr lang="zh-CN" altLang="en-US" sz="13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4" name="标题"/>
          <p:cNvSpPr txBox="1"/>
          <p:nvPr>
            <p:custDataLst>
              <p:tags r:id="rId6"/>
            </p:custDataLst>
          </p:nvPr>
        </p:nvSpPr>
        <p:spPr>
          <a:xfrm>
            <a:off x="1172085" y="1746750"/>
            <a:ext cx="4663724" cy="356257"/>
          </a:xfrm>
          <a:prstGeom prst="rect">
            <a:avLst/>
          </a:prstGeom>
          <a:noFill/>
        </p:spPr>
        <p:txBody>
          <a:bodyPr wrap="square" lIns="0" tIns="0" rIns="0" bIns="71755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教学痛点分析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30" name="圆角矩形 29"/>
          <p:cNvSpPr/>
          <p:nvPr>
            <p:custDataLst>
              <p:tags r:id="rId7"/>
            </p:custDataLst>
          </p:nvPr>
        </p:nvSpPr>
        <p:spPr>
          <a:xfrm>
            <a:off x="630397" y="1683246"/>
            <a:ext cx="431826" cy="431826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9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40" name="正文"/>
          <p:cNvSpPr txBox="1"/>
          <p:nvPr>
            <p:custDataLst>
              <p:tags r:id="rId8"/>
            </p:custDataLst>
          </p:nvPr>
        </p:nvSpPr>
        <p:spPr>
          <a:xfrm>
            <a:off x="629762" y="3748391"/>
            <a:ext cx="5184456" cy="8909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3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通过创设跨篇章情境激活兴趣，推送分层任务适配认知差异，整合多感官资源深化理解迁移。</a:t>
            </a:r>
            <a:endParaRPr lang="zh-CN" altLang="en-US" sz="13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41" name="标题"/>
          <p:cNvSpPr txBox="1"/>
          <p:nvPr>
            <p:custDataLst>
              <p:tags r:id="rId9"/>
            </p:custDataLst>
          </p:nvPr>
        </p:nvSpPr>
        <p:spPr>
          <a:xfrm>
            <a:off x="1172085" y="3369273"/>
            <a:ext cx="4663724" cy="356257"/>
          </a:xfrm>
          <a:prstGeom prst="rect">
            <a:avLst/>
          </a:prstGeom>
          <a:noFill/>
        </p:spPr>
        <p:txBody>
          <a:bodyPr wrap="square" lIns="0" tIns="0" rIns="0" bIns="71755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智能体应用路径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42" name="圆角矩形 41"/>
          <p:cNvSpPr/>
          <p:nvPr>
            <p:custDataLst>
              <p:tags r:id="rId10"/>
            </p:custDataLst>
          </p:nvPr>
        </p:nvSpPr>
        <p:spPr>
          <a:xfrm>
            <a:off x="630397" y="3305770"/>
            <a:ext cx="431826" cy="431826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9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正文"/>
          <p:cNvSpPr txBox="1"/>
          <p:nvPr>
            <p:custDataLst>
              <p:tags r:id="rId11"/>
            </p:custDataLst>
          </p:nvPr>
        </p:nvSpPr>
        <p:spPr>
          <a:xfrm>
            <a:off x="629762" y="5370915"/>
            <a:ext cx="5184456" cy="8909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3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建立过程导向、多元参与的评价机制，推动阅读从“单篇读完”向“多篇读懂、读活”品质升级。</a:t>
            </a:r>
            <a:endParaRPr lang="zh-CN" altLang="en-US" sz="13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12"/>
            </p:custDataLst>
          </p:nvPr>
        </p:nvSpPr>
        <p:spPr>
          <a:xfrm>
            <a:off x="1172085" y="4991797"/>
            <a:ext cx="4663724" cy="356257"/>
          </a:xfrm>
          <a:prstGeom prst="rect">
            <a:avLst/>
          </a:prstGeom>
          <a:noFill/>
        </p:spPr>
        <p:txBody>
          <a:bodyPr wrap="square" lIns="0" tIns="0" rIns="0" bIns="71755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评价体系构建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46" name="圆角矩形 45"/>
          <p:cNvSpPr/>
          <p:nvPr>
            <p:custDataLst>
              <p:tags r:id="rId13"/>
            </p:custDataLst>
          </p:nvPr>
        </p:nvSpPr>
        <p:spPr>
          <a:xfrm>
            <a:off x="630397" y="4928293"/>
            <a:ext cx="431826" cy="431826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900" b="1">
              <a:latin typeface="+mn-ea"/>
              <a:cs typeface="微软雅黑" panose="020B0503020204020204" charset="-122"/>
              <a:sym typeface="+mn-ea"/>
            </a:endParaRPr>
          </a:p>
        </p:txBody>
      </p:sp>
      <p:pic>
        <p:nvPicPr>
          <p:cNvPr id="17" name="图片 16" descr="32313538333935363b32313538333934333bb6d4bbb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1047" y="1763896"/>
            <a:ext cx="270016" cy="270016"/>
          </a:xfrm>
          <a:prstGeom prst="rect">
            <a:avLst/>
          </a:prstGeom>
        </p:spPr>
      </p:pic>
      <p:pic>
        <p:nvPicPr>
          <p:cNvPr id="18" name="图片 17" descr="32313538333935363b32313538333935323bd3cabcf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1047" y="5008943"/>
            <a:ext cx="270016" cy="270016"/>
          </a:xfrm>
          <a:prstGeom prst="rect">
            <a:avLst/>
          </a:prstGeom>
        </p:spPr>
      </p:pic>
      <p:pic>
        <p:nvPicPr>
          <p:cNvPr id="19" name="图片 18" descr="32313538333935363b32313538333934373bcec4bcfebcd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11047" y="3386419"/>
            <a:ext cx="270016" cy="270016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/data/temp/8b477508-c830-11f0-9a2a-fec726de1c98.jpg@base@tag=imgScale&amp;m=1&amp;w=973&amp;h=905&amp;q=958b477508-c830-11f0-9a2a-fec726de1c9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154" r="14154"/>
          <a:stretch>
            <a:fillRect/>
          </a:stretch>
        </p:blipFill>
        <p:spPr>
          <a:xfrm>
            <a:off x="658495" y="2810510"/>
            <a:ext cx="3507105" cy="3260090"/>
          </a:xfrm>
          <a:prstGeom prst="roundRect">
            <a:avLst>
              <a:gd name="adj" fmla="val 3099"/>
            </a:avLst>
          </a:prstGeom>
          <a:solidFill>
            <a:schemeClr val="accent1"/>
          </a:solidFill>
          <a:ln w="38100">
            <a:solidFill>
              <a:schemeClr val="accent1">
                <a:alpha val="40000"/>
              </a:schemeClr>
            </a:solidFill>
          </a:ln>
          <a:effectLst>
            <a:reflection blurRad="63500" stA="16000" endA="300" endPos="28000" dist="381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智能体整合多感官资源，深化阅读体验，任务设计聚焦单篇与跨篇：生活体验</a:t>
            </a:r>
            <a:endParaRPr lang="zh-CN" altLang="en-US"/>
          </a:p>
        </p:txBody>
      </p:sp>
      <p:sp>
        <p:nvSpPr>
          <p:cNvPr id="12" name="圆角矩形 21"/>
          <p:cNvSpPr/>
          <p:nvPr>
            <p:custDataLst>
              <p:tags r:id="rId4"/>
            </p:custDataLst>
          </p:nvPr>
        </p:nvSpPr>
        <p:spPr>
          <a:xfrm>
            <a:off x="608965" y="1542415"/>
            <a:ext cx="10973435" cy="962025"/>
          </a:xfrm>
          <a:prstGeom prst="roundRect">
            <a:avLst>
              <a:gd name="adj" fmla="val 10583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alpha val="9000"/>
                  </a:schemeClr>
                </a:gs>
                <a:gs pos="76000">
                  <a:schemeClr val="accent1">
                    <a:alpha val="30000"/>
                  </a:schemeClr>
                </a:gs>
              </a:gsLst>
              <a:lin ang="189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tIns="36195" rIns="179705" bIns="0" rtlCol="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j-ea"/>
                <a:sym typeface="+mn-ea"/>
              </a:rPr>
              <a:t>生活场景与童话智慧匹配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j-ea"/>
              <a:sym typeface="+mn-ea"/>
            </a:endParaRPr>
          </a:p>
        </p:txBody>
      </p:sp>
      <p:sp>
        <p:nvSpPr>
          <p:cNvPr id="4" name="边界"/>
          <p:cNvSpPr/>
          <p:nvPr>
            <p:custDataLst>
              <p:tags r:id="rId5"/>
            </p:custDataLst>
          </p:nvPr>
        </p:nvSpPr>
        <p:spPr>
          <a:xfrm>
            <a:off x="4574540" y="2767012"/>
            <a:ext cx="7012940" cy="347916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4574540" y="2802572"/>
            <a:ext cx="422910" cy="27622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4998085" y="2767012"/>
            <a:ext cx="6589395" cy="288290"/>
          </a:xfrm>
          <a:prstGeom prst="rect">
            <a:avLst/>
          </a:prstGeom>
          <a:noFill/>
        </p:spPr>
        <p:txBody>
          <a:bodyPr wrap="square" lIns="9017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accent1"/>
                </a:solidFill>
                <a:latin typeface="+mn-ea"/>
                <a:cs typeface="+mn-ea"/>
              </a:rPr>
              <a:t>手工合作困境</a:t>
            </a:r>
            <a:endParaRPr lang="zh-CN" altLang="en-US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4998085" y="3052127"/>
            <a:ext cx="6589395" cy="5645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0" rIns="90170" bIns="46990" rtlCol="0" anchor="t" anchorCtr="0">
            <a:noAutofit/>
          </a:bodyPr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《一只想飞的猫》强调戒骄傲，《三只小喜鹊说的》倡导团结，引导学生通过独立尝试与团队协作对比，理解合作价值。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8" name="直接连接符 7"/>
          <p:cNvCxnSpPr/>
          <p:nvPr>
            <p:custDataLst>
              <p:tags r:id="rId9"/>
            </p:custDataLst>
          </p:nvPr>
        </p:nvCxnSpPr>
        <p:spPr>
          <a:xfrm flipV="1">
            <a:off x="4786630" y="3145472"/>
            <a:ext cx="0" cy="467995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4574540" y="4557713"/>
            <a:ext cx="422910" cy="27622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4998085" y="4518343"/>
            <a:ext cx="6589395" cy="288290"/>
          </a:xfrm>
          <a:prstGeom prst="rect">
            <a:avLst/>
          </a:prstGeom>
          <a:noFill/>
        </p:spPr>
        <p:txBody>
          <a:bodyPr wrap="square" lIns="9017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accent1"/>
                </a:solidFill>
                <a:latin typeface="+mn-ea"/>
                <a:cs typeface="+mn-ea"/>
              </a:rPr>
              <a:t>观察记录方法</a:t>
            </a:r>
            <a:endParaRPr lang="zh-CN" altLang="en-US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4998085" y="4805998"/>
            <a:ext cx="6589395" cy="5645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0" rIns="90170" bIns="46990" rtlCol="0" anchor="t" anchorCtr="0">
            <a:noAutofit/>
          </a:bodyPr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《落潮先生和涨潮先生》传递自然规律认知，提供植物生长手账模板，鼓励用图文记录验证潮汐现象。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3"/>
            </p:custDataLst>
          </p:nvPr>
        </p:nvSpPr>
        <p:spPr>
          <a:xfrm>
            <a:off x="4574540" y="3680142"/>
            <a:ext cx="422910" cy="27622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en-US" altLang="zh-CN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4"/>
            </p:custDataLst>
          </p:nvPr>
        </p:nvSpPr>
        <p:spPr>
          <a:xfrm>
            <a:off x="4998085" y="3641407"/>
            <a:ext cx="6589395" cy="288290"/>
          </a:xfrm>
          <a:prstGeom prst="rect">
            <a:avLst/>
          </a:prstGeom>
          <a:noFill/>
        </p:spPr>
        <p:txBody>
          <a:bodyPr wrap="square" lIns="9017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accent1"/>
                </a:solidFill>
                <a:latin typeface="+mn-ea"/>
                <a:cs typeface="+mn-ea"/>
              </a:rPr>
              <a:t>时间管理挑战</a:t>
            </a:r>
            <a:endParaRPr lang="zh-CN" altLang="en-US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5"/>
            </p:custDataLst>
          </p:nvPr>
        </p:nvSpPr>
        <p:spPr>
          <a:xfrm>
            <a:off x="4998085" y="3929062"/>
            <a:ext cx="6589395" cy="5645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0" rIns="90170" bIns="46990" rtlCol="0" anchor="t" anchorCtr="0">
            <a:noAutofit/>
          </a:bodyPr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《老鼠和钟》以守时为核心，设计家庭任务打卡表，结合童话角色设定，帮助儿童建立规律作息习惯。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16"/>
            </p:custDataLst>
          </p:nvPr>
        </p:nvCxnSpPr>
        <p:spPr>
          <a:xfrm flipV="1">
            <a:off x="4786630" y="4023042"/>
            <a:ext cx="0" cy="467995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28" name="矩形 27"/>
          <p:cNvSpPr/>
          <p:nvPr>
            <p:custDataLst>
              <p:tags r:id="rId17"/>
            </p:custDataLst>
          </p:nvPr>
        </p:nvSpPr>
        <p:spPr>
          <a:xfrm>
            <a:off x="4574540" y="5435283"/>
            <a:ext cx="422910" cy="27622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+mn-ea"/>
                <a:cs typeface="+mn-ea"/>
              </a:rPr>
              <a:t>04</a:t>
            </a:r>
            <a:endParaRPr lang="en-US" altLang="zh-CN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8"/>
            </p:custDataLst>
          </p:nvPr>
        </p:nvSpPr>
        <p:spPr>
          <a:xfrm>
            <a:off x="4998085" y="5395278"/>
            <a:ext cx="6589395" cy="288290"/>
          </a:xfrm>
          <a:prstGeom prst="rect">
            <a:avLst/>
          </a:prstGeom>
          <a:noFill/>
        </p:spPr>
        <p:txBody>
          <a:bodyPr wrap="square" lIns="9017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accent1"/>
                </a:solidFill>
                <a:latin typeface="+mn-ea"/>
                <a:cs typeface="+mn-ea"/>
              </a:rPr>
              <a:t>坚持实践引导</a:t>
            </a:r>
            <a:endParaRPr lang="zh-CN" altLang="en-US" sz="1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9"/>
            </p:custDataLst>
          </p:nvPr>
        </p:nvSpPr>
        <p:spPr>
          <a:xfrm>
            <a:off x="4998085" y="5682933"/>
            <a:ext cx="6589395" cy="5645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0" rIns="90170" bIns="46990" rtlCol="0" anchor="t" anchorCtr="0">
            <a:noAutofit/>
          </a:bodyPr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《三只小喜鹊说的》诠释坚持，《一只想飞的猫》警示半途而废，通过分层训练任务培养运动项目持续性。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20"/>
            </p:custDataLst>
          </p:nvPr>
        </p:nvCxnSpPr>
        <p:spPr>
          <a:xfrm flipV="1">
            <a:off x="4786630" y="4900613"/>
            <a:ext cx="0" cy="467995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智能体整合多感官资源，深化阅读体验，任务设计聚焦单篇与跨篇：生活体验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95960" y="1415799"/>
            <a:ext cx="5041524" cy="4644259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4" name="图片 3" descr="/data/temp/8bbd4799-c830-11f0-8059-56a462117531.jpg@base@tag=imgScale&amp;m=1&amp;w=1399&amp;h=817&amp;q=958bbd4799-c830-11f0-8059-56a46211753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4072" r="4072"/>
          <a:stretch>
            <a:fillRect/>
          </a:stretch>
        </p:blipFill>
        <p:spPr>
          <a:xfrm>
            <a:off x="696595" y="1415799"/>
            <a:ext cx="5040889" cy="294386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136092" y="4536104"/>
            <a:ext cx="4173296" cy="5201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学生实践智慧小手册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1136092" y="5082301"/>
            <a:ext cx="4174293" cy="916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学生以童话为鉴，实践智慧，如学喜鹊团结，与同学协作完成任务。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6455791" y="1415799"/>
            <a:ext cx="5040889" cy="464425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6909261" y="4536104"/>
            <a:ext cx="4171303" cy="5201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智能体反馈与成果分享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>
          <a:xfrm>
            <a:off x="6905450" y="5082301"/>
            <a:ext cx="4174293" cy="916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智能体反馈，生成智慧手册，连接童话与生活，滋养学生成长。</a:t>
            </a:r>
            <a:endParaRPr lang="zh-CN" altLang="en-US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2" name="图片 21" descr="/data/temp/8bbd47a8-c830-11f0-8059-56a462117531.jpg@base@tag=imgScale&amp;m=1&amp;w=1399&amp;h=817&amp;q=958bbd47a8-c830-11f0-8059-56a46211753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t="5646" b="5646"/>
          <a:stretch>
            <a:fillRect/>
          </a:stretch>
        </p:blipFill>
        <p:spPr>
          <a:xfrm>
            <a:off x="6455791" y="1415799"/>
            <a:ext cx="5040889" cy="294386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5"/>
            <p:custDataLst>
              <p:tags r:id="rId1"/>
            </p:custDataLst>
          </p:nvPr>
        </p:nvSpPr>
        <p:spPr>
          <a:xfrm>
            <a:off x="6271895" y="1527810"/>
            <a:ext cx="5347335" cy="1901281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指向阅读品质的表现性评价建构——《一只想飞的猫》四篇童话阅读评价的低年级适配策略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4"/>
            <p:custDataLst>
              <p:tags r:id="rId2"/>
            </p:custDataLst>
          </p:nvPr>
        </p:nvSpPr>
        <p:spPr>
          <a:xfrm>
            <a:off x="6283325" y="721360"/>
            <a:ext cx="5347970" cy="722630"/>
          </a:xfrm>
        </p:spPr>
        <p:txBody>
          <a:bodyPr/>
          <a:lstStyle/>
          <a:p>
            <a:r>
              <a:rPr lang="zh-CN" altLang="en-US"/>
              <a:t>第三章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608330"/>
            <a:ext cx="7380605" cy="763270"/>
          </a:xfrm>
        </p:spPr>
        <p:txBody>
          <a:bodyPr/>
          <a:lstStyle/>
          <a:p>
            <a:r>
              <a:rPr lang="zh-CN" altLang="en-US" sz="3200">
                <a:solidFill>
                  <a:schemeClr val="tx1"/>
                </a:solidFill>
              </a:rPr>
              <a:t>指向阅读品质的表现性评价建构</a:t>
            </a:r>
            <a:endParaRPr lang="zh-CN" altLang="en-US" sz="3200">
              <a:solidFill>
                <a:schemeClr val="tx1"/>
              </a:solidFill>
            </a:endParaRPr>
          </a:p>
        </p:txBody>
      </p:sp>
      <p:pic>
        <p:nvPicPr>
          <p:cNvPr id="129" name="图片 128" descr="/data/temp/8d3919df-c830-11f0-8059-56a462117531.jpg@base@tag=imgScale&amp;m=1&amp;w=1537&amp;h=1903&amp;q=958d3919df-c830-11f0-8059-56a46211753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1156" r="11156"/>
          <a:stretch>
            <a:fillRect/>
          </a:stretch>
        </p:blipFill>
        <p:spPr>
          <a:xfrm>
            <a:off x="6655720" y="1"/>
            <a:ext cx="5536279" cy="6857999"/>
          </a:xfrm>
          <a:custGeom>
            <a:avLst/>
            <a:gdLst>
              <a:gd name="connsiteX0" fmla="*/ 3428998 w 5536279"/>
              <a:gd name="connsiteY0" fmla="*/ 0 h 6857999"/>
              <a:gd name="connsiteX1" fmla="*/ 5536279 w 5536279"/>
              <a:gd name="connsiteY1" fmla="*/ 0 h 6857999"/>
              <a:gd name="connsiteX2" fmla="*/ 5536279 w 5536279"/>
              <a:gd name="connsiteY2" fmla="*/ 2704204 h 6857999"/>
              <a:gd name="connsiteX3" fmla="*/ 4811483 w 5536279"/>
              <a:gd name="connsiteY3" fmla="*/ 3429000 h 6857999"/>
              <a:gd name="connsiteX4" fmla="*/ 5536279 w 5536279"/>
              <a:gd name="connsiteY4" fmla="*/ 4153796 h 6857999"/>
              <a:gd name="connsiteX5" fmla="*/ 5536279 w 5536279"/>
              <a:gd name="connsiteY5" fmla="*/ 6857999 h 6857999"/>
              <a:gd name="connsiteX6" fmla="*/ 3428999 w 5536279"/>
              <a:gd name="connsiteY6" fmla="*/ 6857999 h 6857999"/>
              <a:gd name="connsiteX7" fmla="*/ 0 w 5536279"/>
              <a:gd name="connsiteY7" fmla="*/ 34290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36279" h="6857999">
                <a:moveTo>
                  <a:pt x="3428998" y="0"/>
                </a:moveTo>
                <a:lnTo>
                  <a:pt x="5536279" y="0"/>
                </a:lnTo>
                <a:lnTo>
                  <a:pt x="5536279" y="2704204"/>
                </a:lnTo>
                <a:lnTo>
                  <a:pt x="4811483" y="3429000"/>
                </a:lnTo>
                <a:lnTo>
                  <a:pt x="5536279" y="4153796"/>
                </a:lnTo>
                <a:lnTo>
                  <a:pt x="5536279" y="6857999"/>
                </a:lnTo>
                <a:lnTo>
                  <a:pt x="3428999" y="6857999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solidFill>
              <a:schemeClr val="accent1">
                <a:alpha val="10000"/>
              </a:schemeClr>
            </a:solidFill>
          </a:ln>
        </p:spPr>
      </p:pic>
      <p:sp>
        <p:nvSpPr>
          <p:cNvPr id="6" name="边界"/>
          <p:cNvSpPr/>
          <p:nvPr>
            <p:custDataLst>
              <p:tags r:id="rId4"/>
            </p:custDataLst>
          </p:nvPr>
        </p:nvSpPr>
        <p:spPr>
          <a:xfrm>
            <a:off x="635953" y="1680210"/>
            <a:ext cx="5194301" cy="458343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7" name="正文"/>
          <p:cNvSpPr txBox="1"/>
          <p:nvPr>
            <p:custDataLst>
              <p:tags r:id="rId5"/>
            </p:custDataLst>
          </p:nvPr>
        </p:nvSpPr>
        <p:spPr>
          <a:xfrm>
            <a:off x="1285002" y="2525883"/>
            <a:ext cx="4536344" cy="11663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针对二年级学生特点，设计趣味化、过程化、整合化的评价体系，涵盖单篇理解至生活应用的全面评估。</a:t>
            </a:r>
            <a:endParaRPr lang="zh-CN" altLang="en-US" sz="15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88" name="标题"/>
          <p:cNvSpPr txBox="1"/>
          <p:nvPr>
            <p:custDataLst>
              <p:tags r:id="rId6"/>
            </p:custDataLst>
          </p:nvPr>
        </p:nvSpPr>
        <p:spPr>
          <a:xfrm>
            <a:off x="1285002" y="2088093"/>
            <a:ext cx="4535707" cy="441608"/>
          </a:xfrm>
          <a:prstGeom prst="rect">
            <a:avLst/>
          </a:prstGeom>
          <a:noFill/>
        </p:spPr>
        <p:txBody>
          <a:bodyPr wrap="square" lIns="0" tIns="0" rIns="0" bIns="71755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跨篇整合评价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89" name="圆角矩形 88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644862" y="2160634"/>
            <a:ext cx="470242" cy="468970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2000" b="1">
              <a:latin typeface="+mn-ea"/>
              <a:cs typeface="微软雅黑" panose="020B0503020204020204" charset="-122"/>
              <a:sym typeface="+mn-ea"/>
            </a:endParaRPr>
          </a:p>
        </p:txBody>
      </p:sp>
      <p:pic>
        <p:nvPicPr>
          <p:cNvPr id="90" name="图片 89" descr="32313538333935363b32313538333934333bb6d4bbb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673" y="2268808"/>
            <a:ext cx="252620" cy="252620"/>
          </a:xfrm>
          <a:prstGeom prst="rect">
            <a:avLst/>
          </a:prstGeom>
        </p:spPr>
      </p:pic>
      <p:sp>
        <p:nvSpPr>
          <p:cNvPr id="44" name="正文"/>
          <p:cNvSpPr txBox="1"/>
          <p:nvPr>
            <p:custDataLst>
              <p:tags r:id="rId11"/>
            </p:custDataLst>
          </p:nvPr>
        </p:nvSpPr>
        <p:spPr>
          <a:xfrm>
            <a:off x="1285002" y="4790555"/>
            <a:ext cx="4536344" cy="11663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运用智能体记录学生表现，结合教师引导、学生参与及家长协同，构建完整的教学闭环，提升阅读品质。</a:t>
            </a:r>
            <a:endParaRPr lang="zh-CN" altLang="en-US" sz="15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45" name="标题"/>
          <p:cNvSpPr txBox="1"/>
          <p:nvPr>
            <p:custDataLst>
              <p:tags r:id="rId12"/>
            </p:custDataLst>
          </p:nvPr>
        </p:nvSpPr>
        <p:spPr>
          <a:xfrm>
            <a:off x="1285002" y="4352765"/>
            <a:ext cx="4535707" cy="441608"/>
          </a:xfrm>
          <a:prstGeom prst="rect">
            <a:avLst/>
          </a:prstGeom>
          <a:noFill/>
        </p:spPr>
        <p:txBody>
          <a:bodyPr wrap="square" lIns="0" tIns="0" rIns="0" bIns="71755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四方联动机制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53" name="圆角矩形 52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644862" y="4425306"/>
            <a:ext cx="470242" cy="468970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2000" b="1">
              <a:latin typeface="+mn-ea"/>
              <a:cs typeface="微软雅黑" panose="020B0503020204020204" charset="-122"/>
              <a:sym typeface="+mn-ea"/>
            </a:endParaRPr>
          </a:p>
        </p:txBody>
      </p:sp>
      <p:pic>
        <p:nvPicPr>
          <p:cNvPr id="54" name="图片 53" descr="32313538333935363b32313538333934373bcec4bcfebcd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673" y="4533480"/>
            <a:ext cx="252620" cy="25262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形 13"/>
          <p:cNvSpPr/>
          <p:nvPr>
            <p:custDataLst>
              <p:tags r:id="rId1"/>
            </p:custDataLst>
          </p:nvPr>
        </p:nvSpPr>
        <p:spPr>
          <a:xfrm>
            <a:off x="-369" y="1624965"/>
            <a:ext cx="12190730" cy="5233035"/>
          </a:xfrm>
          <a:custGeom>
            <a:avLst/>
            <a:gdLst>
              <a:gd name="connsiteX0" fmla="*/ 0 w 19198"/>
              <a:gd name="connsiteY0" fmla="*/ 8241 h 8241"/>
              <a:gd name="connsiteX1" fmla="*/ 0 w 19198"/>
              <a:gd name="connsiteY1" fmla="*/ 2951 h 8241"/>
              <a:gd name="connsiteX2" fmla="*/ 780 w 19198"/>
              <a:gd name="connsiteY2" fmla="*/ 3014 h 8241"/>
              <a:gd name="connsiteX3" fmla="*/ 1608 w 19198"/>
              <a:gd name="connsiteY3" fmla="*/ 2199 h 8241"/>
              <a:gd name="connsiteX4" fmla="*/ 1860 w 19198"/>
              <a:gd name="connsiteY4" fmla="*/ 1592 h 8241"/>
              <a:gd name="connsiteX5" fmla="*/ 3376 w 19198"/>
              <a:gd name="connsiteY5" fmla="*/ 0 h 8241"/>
              <a:gd name="connsiteX6" fmla="*/ 19198 w 19198"/>
              <a:gd name="connsiteY6" fmla="*/ 569 h 8241"/>
              <a:gd name="connsiteX7" fmla="*/ 19193 w 19198"/>
              <a:gd name="connsiteY7" fmla="*/ 8230 h 8241"/>
              <a:gd name="connsiteX8" fmla="*/ 0 w 19198"/>
              <a:gd name="connsiteY8" fmla="*/ 8241 h 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98" h="8241">
                <a:moveTo>
                  <a:pt x="0" y="8241"/>
                </a:moveTo>
                <a:lnTo>
                  <a:pt x="0" y="2951"/>
                </a:lnTo>
                <a:cubicBezTo>
                  <a:pt x="0" y="2951"/>
                  <a:pt x="374" y="3158"/>
                  <a:pt x="780" y="3014"/>
                </a:cubicBezTo>
                <a:cubicBezTo>
                  <a:pt x="1103" y="2899"/>
                  <a:pt x="1352" y="2647"/>
                  <a:pt x="1608" y="2199"/>
                </a:cubicBezTo>
                <a:cubicBezTo>
                  <a:pt x="1717" y="2008"/>
                  <a:pt x="1802" y="1804"/>
                  <a:pt x="1860" y="1592"/>
                </a:cubicBezTo>
                <a:cubicBezTo>
                  <a:pt x="1969" y="1194"/>
                  <a:pt x="2282" y="82"/>
                  <a:pt x="3376" y="0"/>
                </a:cubicBezTo>
                <a:lnTo>
                  <a:pt x="19198" y="569"/>
                </a:lnTo>
                <a:lnTo>
                  <a:pt x="19193" y="8230"/>
                </a:lnTo>
                <a:cubicBezTo>
                  <a:pt x="12468" y="8242"/>
                  <a:pt x="6398" y="8237"/>
                  <a:pt x="0" y="8241"/>
                </a:cubicBezTo>
                <a:close/>
              </a:path>
            </a:pathLst>
          </a:custGeom>
          <a:solidFill>
            <a:schemeClr val="accent1"/>
          </a:solidFill>
          <a:ln w="182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highlight>
                <a:srgbClr val="FFFF00"/>
              </a:highlight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735306" y="5096785"/>
            <a:ext cx="167848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/data/temp/8bb10468-c830-11f0-8a9b-76af0e732785.jpg@base@tag=imgScale&amp;m=1&amp;w=2813&amp;h=1902&amp;q=958bb10468-c830-11f0-8a9b-76af0e73278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598" r="3598"/>
          <a:stretch>
            <a:fillRect/>
          </a:stretch>
        </p:blipFill>
        <p:spPr>
          <a:xfrm>
            <a:off x="2057400" y="3781"/>
            <a:ext cx="10134600" cy="6854209"/>
          </a:xfrm>
          <a:custGeom>
            <a:avLst/>
            <a:gdLst>
              <a:gd name="connsiteX0" fmla="*/ 888236 w 10100298"/>
              <a:gd name="connsiteY0" fmla="*/ 0 h 6857075"/>
              <a:gd name="connsiteX1" fmla="*/ 10100298 w 10100298"/>
              <a:gd name="connsiteY1" fmla="*/ 0 h 6857075"/>
              <a:gd name="connsiteX2" fmla="*/ 10100298 w 10100298"/>
              <a:gd name="connsiteY2" fmla="*/ 4983606 h 6857075"/>
              <a:gd name="connsiteX3" fmla="*/ 9993951 w 10100298"/>
              <a:gd name="connsiteY3" fmla="*/ 4928449 h 6857075"/>
              <a:gd name="connsiteX4" fmla="*/ 8509161 w 10100298"/>
              <a:gd name="connsiteY4" fmla="*/ 5581280 h 6857075"/>
              <a:gd name="connsiteX5" fmla="*/ 8429447 w 10100298"/>
              <a:gd name="connsiteY5" fmla="*/ 5826156 h 6857075"/>
              <a:gd name="connsiteX6" fmla="*/ 8142957 w 10100298"/>
              <a:gd name="connsiteY6" fmla="*/ 6338656 h 6857075"/>
              <a:gd name="connsiteX7" fmla="*/ 6872895 w 10100298"/>
              <a:gd name="connsiteY7" fmla="*/ 6327004 h 6857075"/>
              <a:gd name="connsiteX8" fmla="*/ 6576973 w 10100298"/>
              <a:gd name="connsiteY8" fmla="*/ 6155000 h 6857075"/>
              <a:gd name="connsiteX9" fmla="*/ 5963674 w 10100298"/>
              <a:gd name="connsiteY9" fmla="*/ 5977816 h 6857075"/>
              <a:gd name="connsiteX10" fmla="*/ 5528853 w 10100298"/>
              <a:gd name="connsiteY10" fmla="*/ 6243037 h 6857075"/>
              <a:gd name="connsiteX11" fmla="*/ 4834360 w 10100298"/>
              <a:gd name="connsiteY11" fmla="*/ 6856890 h 6857075"/>
              <a:gd name="connsiteX12" fmla="*/ 3872243 w 10100298"/>
              <a:gd name="connsiteY12" fmla="*/ 6857075 h 6857075"/>
              <a:gd name="connsiteX13" fmla="*/ 3604433 w 10100298"/>
              <a:gd name="connsiteY13" fmla="*/ 6295563 h 6857075"/>
              <a:gd name="connsiteX14" fmla="*/ 3548578 w 10100298"/>
              <a:gd name="connsiteY14" fmla="*/ 5800078 h 6857075"/>
              <a:gd name="connsiteX15" fmla="*/ 3566888 w 10100298"/>
              <a:gd name="connsiteY15" fmla="*/ 4915640 h 6857075"/>
              <a:gd name="connsiteX16" fmla="*/ 3578355 w 10100298"/>
              <a:gd name="connsiteY16" fmla="*/ 4643762 h 6857075"/>
              <a:gd name="connsiteX17" fmla="*/ 3409679 w 10100298"/>
              <a:gd name="connsiteY17" fmla="*/ 3594162 h 6857075"/>
              <a:gd name="connsiteX18" fmla="*/ 1442350 w 10100298"/>
              <a:gd name="connsiteY18" fmla="*/ 2927967 h 6857075"/>
              <a:gd name="connsiteX19" fmla="*/ 105151 w 10100298"/>
              <a:gd name="connsiteY19" fmla="*/ 2295803 h 6857075"/>
              <a:gd name="connsiteX20" fmla="*/ 888236 w 10100298"/>
              <a:gd name="connsiteY20" fmla="*/ 0 h 685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100298" h="6857075">
                <a:moveTo>
                  <a:pt x="888236" y="0"/>
                </a:moveTo>
                <a:lnTo>
                  <a:pt x="10100298" y="0"/>
                </a:lnTo>
                <a:lnTo>
                  <a:pt x="10100298" y="4983606"/>
                </a:lnTo>
                <a:lnTo>
                  <a:pt x="9993951" y="4928449"/>
                </a:lnTo>
                <a:cubicBezTo>
                  <a:pt x="8917140" y="4404862"/>
                  <a:pt x="8579934" y="5326678"/>
                  <a:pt x="8509161" y="5581280"/>
                </a:cubicBezTo>
                <a:cubicBezTo>
                  <a:pt x="8486226" y="5664139"/>
                  <a:pt x="8459778" y="5745887"/>
                  <a:pt x="8429447" y="5826156"/>
                </a:cubicBezTo>
                <a:cubicBezTo>
                  <a:pt x="8261881" y="6269855"/>
                  <a:pt x="8142957" y="6338656"/>
                  <a:pt x="8142957" y="6338656"/>
                </a:cubicBezTo>
                <a:cubicBezTo>
                  <a:pt x="7793214" y="6679152"/>
                  <a:pt x="7194341" y="6475706"/>
                  <a:pt x="6872895" y="6327004"/>
                </a:cubicBezTo>
                <a:cubicBezTo>
                  <a:pt x="6769137" y="6278917"/>
                  <a:pt x="6670373" y="6220842"/>
                  <a:pt x="6576973" y="6155000"/>
                </a:cubicBezTo>
                <a:cubicBezTo>
                  <a:pt x="6334132" y="5983550"/>
                  <a:pt x="6127541" y="5950813"/>
                  <a:pt x="5963674" y="5977816"/>
                </a:cubicBezTo>
                <a:cubicBezTo>
                  <a:pt x="5716024" y="6018506"/>
                  <a:pt x="5571947" y="6189771"/>
                  <a:pt x="5528853" y="6243037"/>
                </a:cubicBezTo>
                <a:cubicBezTo>
                  <a:pt x="5369425" y="6444634"/>
                  <a:pt x="5139160" y="6681557"/>
                  <a:pt x="4834360" y="6856890"/>
                </a:cubicBezTo>
                <a:lnTo>
                  <a:pt x="3872243" y="6857075"/>
                </a:lnTo>
                <a:cubicBezTo>
                  <a:pt x="3703012" y="6700422"/>
                  <a:pt x="3650486" y="6503448"/>
                  <a:pt x="3604433" y="6295563"/>
                </a:cubicBezTo>
                <a:cubicBezTo>
                  <a:pt x="3546358" y="6033487"/>
                  <a:pt x="3548578" y="5800078"/>
                  <a:pt x="3548578" y="5800078"/>
                </a:cubicBezTo>
                <a:lnTo>
                  <a:pt x="3566888" y="4915640"/>
                </a:lnTo>
                <a:cubicBezTo>
                  <a:pt x="3568737" y="4824829"/>
                  <a:pt x="3572806" y="4734203"/>
                  <a:pt x="3578355" y="4643762"/>
                </a:cubicBezTo>
                <a:cubicBezTo>
                  <a:pt x="3624038" y="3896003"/>
                  <a:pt x="3409679" y="3594162"/>
                  <a:pt x="3409679" y="3594162"/>
                </a:cubicBezTo>
                <a:cubicBezTo>
                  <a:pt x="2901618" y="2821250"/>
                  <a:pt x="1442350" y="2927967"/>
                  <a:pt x="1442350" y="2927967"/>
                </a:cubicBezTo>
                <a:cubicBezTo>
                  <a:pt x="400149" y="2975684"/>
                  <a:pt x="105151" y="2295803"/>
                  <a:pt x="105151" y="2295803"/>
                </a:cubicBezTo>
                <a:cubicBezTo>
                  <a:pt x="-363886" y="1179805"/>
                  <a:pt x="888236" y="0"/>
                  <a:pt x="88823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tx1">
                <a:lumMod val="20000"/>
                <a:lumOff val="80000"/>
                <a:alpha val="40000"/>
              </a:schemeClr>
            </a:solidFill>
          </a:ln>
        </p:spPr>
      </p:pic>
      <p:sp>
        <p:nvSpPr>
          <p:cNvPr id="3" name="任意多边形: 形状 24"/>
          <p:cNvSpPr/>
          <p:nvPr>
            <p:custDataLst>
              <p:tags r:id="rId5"/>
            </p:custDataLst>
          </p:nvPr>
        </p:nvSpPr>
        <p:spPr>
          <a:xfrm>
            <a:off x="1924050" y="0"/>
            <a:ext cx="10267951" cy="6858000"/>
          </a:xfrm>
          <a:custGeom>
            <a:avLst/>
            <a:gdLst>
              <a:gd name="connsiteX0" fmla="*/ 9553460 w 10267951"/>
              <a:gd name="connsiteY0" fmla="*/ 4764340 h 6842188"/>
              <a:gd name="connsiteX1" fmla="*/ 9559103 w 10267951"/>
              <a:gd name="connsiteY1" fmla="*/ 4764340 h 6842188"/>
              <a:gd name="connsiteX2" fmla="*/ 9628174 w 10267951"/>
              <a:gd name="connsiteY2" fmla="*/ 4766180 h 6842188"/>
              <a:gd name="connsiteX3" fmla="*/ 9634184 w 10267951"/>
              <a:gd name="connsiteY3" fmla="*/ 4766180 h 6842188"/>
              <a:gd name="connsiteX4" fmla="*/ 9706690 w 10267951"/>
              <a:gd name="connsiteY4" fmla="*/ 4773909 h 6842188"/>
              <a:gd name="connsiteX5" fmla="*/ 9712210 w 10267951"/>
              <a:gd name="connsiteY5" fmla="*/ 4774646 h 6842188"/>
              <a:gd name="connsiteX6" fmla="*/ 9789623 w 10267951"/>
              <a:gd name="connsiteY6" fmla="*/ 4788755 h 6842188"/>
              <a:gd name="connsiteX7" fmla="*/ 9794652 w 10267951"/>
              <a:gd name="connsiteY7" fmla="*/ 4789858 h 6842188"/>
              <a:gd name="connsiteX8" fmla="*/ 9876115 w 10267951"/>
              <a:gd name="connsiteY8" fmla="*/ 4810469 h 6842188"/>
              <a:gd name="connsiteX9" fmla="*/ 9880653 w 10267951"/>
              <a:gd name="connsiteY9" fmla="*/ 4811695 h 6842188"/>
              <a:gd name="connsiteX10" fmla="*/ 9966531 w 10267951"/>
              <a:gd name="connsiteY10" fmla="*/ 4839176 h 6842188"/>
              <a:gd name="connsiteX11" fmla="*/ 9971070 w 10267951"/>
              <a:gd name="connsiteY11" fmla="*/ 4840771 h 6842188"/>
              <a:gd name="connsiteX12" fmla="*/ 10061610 w 10267951"/>
              <a:gd name="connsiteY12" fmla="*/ 4875981 h 6842188"/>
              <a:gd name="connsiteX13" fmla="*/ 10065290 w 10267951"/>
              <a:gd name="connsiteY13" fmla="*/ 4877452 h 6842188"/>
              <a:gd name="connsiteX14" fmla="*/ 10160613 w 10267951"/>
              <a:gd name="connsiteY14" fmla="*/ 4920514 h 6842188"/>
              <a:gd name="connsiteX15" fmla="*/ 10164294 w 10267951"/>
              <a:gd name="connsiteY15" fmla="*/ 4922355 h 6842188"/>
              <a:gd name="connsiteX16" fmla="*/ 10267951 w 10267951"/>
              <a:gd name="connsiteY16" fmla="*/ 4975998 h 6842188"/>
              <a:gd name="connsiteX17" fmla="*/ 10267951 w 10267951"/>
              <a:gd name="connsiteY17" fmla="*/ 5146603 h 6842188"/>
              <a:gd name="connsiteX18" fmla="*/ 10097186 w 10267951"/>
              <a:gd name="connsiteY18" fmla="*/ 5058040 h 6842188"/>
              <a:gd name="connsiteX19" fmla="*/ 10005543 w 10267951"/>
              <a:gd name="connsiteY19" fmla="*/ 5016697 h 6842188"/>
              <a:gd name="connsiteX20" fmla="*/ 9919666 w 10267951"/>
              <a:gd name="connsiteY20" fmla="*/ 4983082 h 6842188"/>
              <a:gd name="connsiteX21" fmla="*/ 9837958 w 10267951"/>
              <a:gd name="connsiteY21" fmla="*/ 4957073 h 6842188"/>
              <a:gd name="connsiteX22" fmla="*/ 9761160 w 10267951"/>
              <a:gd name="connsiteY22" fmla="*/ 4937689 h 6842188"/>
              <a:gd name="connsiteX23" fmla="*/ 9689024 w 10267951"/>
              <a:gd name="connsiteY23" fmla="*/ 4924562 h 6842188"/>
              <a:gd name="connsiteX24" fmla="*/ 9622406 w 10267951"/>
              <a:gd name="connsiteY24" fmla="*/ 4917569 h 6842188"/>
              <a:gd name="connsiteX25" fmla="*/ 9559103 w 10267951"/>
              <a:gd name="connsiteY25" fmla="*/ 4915852 h 6842188"/>
              <a:gd name="connsiteX26" fmla="*/ 9500216 w 10267951"/>
              <a:gd name="connsiteY26" fmla="*/ 4918429 h 6842188"/>
              <a:gd name="connsiteX27" fmla="*/ 9445744 w 10267951"/>
              <a:gd name="connsiteY27" fmla="*/ 4925911 h 6842188"/>
              <a:gd name="connsiteX28" fmla="*/ 9394096 w 10267951"/>
              <a:gd name="connsiteY28" fmla="*/ 4937077 h 6842188"/>
              <a:gd name="connsiteX29" fmla="*/ 9345883 w 10267951"/>
              <a:gd name="connsiteY29" fmla="*/ 4951921 h 6842188"/>
              <a:gd name="connsiteX30" fmla="*/ 9299754 w 10267951"/>
              <a:gd name="connsiteY30" fmla="*/ 4970077 h 6842188"/>
              <a:gd name="connsiteX31" fmla="*/ 9257061 w 10267951"/>
              <a:gd name="connsiteY31" fmla="*/ 4991178 h 6842188"/>
              <a:gd name="connsiteX32" fmla="*/ 9215594 w 10267951"/>
              <a:gd name="connsiteY32" fmla="*/ 5014978 h 6842188"/>
              <a:gd name="connsiteX33" fmla="*/ 9177072 w 10267951"/>
              <a:gd name="connsiteY33" fmla="*/ 5042093 h 6842188"/>
              <a:gd name="connsiteX34" fmla="*/ 9140267 w 10267951"/>
              <a:gd name="connsiteY34" fmla="*/ 5071658 h 6842188"/>
              <a:gd name="connsiteX35" fmla="*/ 9106530 w 10267951"/>
              <a:gd name="connsiteY35" fmla="*/ 5102452 h 6842188"/>
              <a:gd name="connsiteX36" fmla="*/ 9074510 w 10267951"/>
              <a:gd name="connsiteY36" fmla="*/ 5135943 h 6842188"/>
              <a:gd name="connsiteX37" fmla="*/ 9043838 w 10267951"/>
              <a:gd name="connsiteY37" fmla="*/ 5171398 h 6842188"/>
              <a:gd name="connsiteX38" fmla="*/ 9015622 w 10267951"/>
              <a:gd name="connsiteY38" fmla="*/ 5207467 h 6842188"/>
              <a:gd name="connsiteX39" fmla="*/ 8989491 w 10267951"/>
              <a:gd name="connsiteY39" fmla="*/ 5244272 h 6842188"/>
              <a:gd name="connsiteX40" fmla="*/ 8964956 w 10267951"/>
              <a:gd name="connsiteY40" fmla="*/ 5282918 h 6842188"/>
              <a:gd name="connsiteX41" fmla="*/ 8942504 w 10267951"/>
              <a:gd name="connsiteY41" fmla="*/ 5320948 h 6842188"/>
              <a:gd name="connsiteX42" fmla="*/ 8922753 w 10267951"/>
              <a:gd name="connsiteY42" fmla="*/ 5357753 h 6842188"/>
              <a:gd name="connsiteX43" fmla="*/ 8886684 w 10267951"/>
              <a:gd name="connsiteY43" fmla="*/ 5433816 h 6842188"/>
              <a:gd name="connsiteX44" fmla="*/ 8857976 w 10267951"/>
              <a:gd name="connsiteY44" fmla="*/ 5503867 h 6842188"/>
              <a:gd name="connsiteX45" fmla="*/ 8846934 w 10267951"/>
              <a:gd name="connsiteY45" fmla="*/ 5534414 h 6842188"/>
              <a:gd name="connsiteX46" fmla="*/ 8829391 w 10267951"/>
              <a:gd name="connsiteY46" fmla="*/ 5588886 h 6842188"/>
              <a:gd name="connsiteX47" fmla="*/ 8822521 w 10267951"/>
              <a:gd name="connsiteY47" fmla="*/ 5613421 h 6842188"/>
              <a:gd name="connsiteX48" fmla="*/ 8822521 w 10267951"/>
              <a:gd name="connsiteY48" fmla="*/ 5615140 h 6842188"/>
              <a:gd name="connsiteX49" fmla="*/ 8784490 w 10267951"/>
              <a:gd name="connsiteY49" fmla="*/ 5740521 h 6842188"/>
              <a:gd name="connsiteX50" fmla="*/ 8783508 w 10267951"/>
              <a:gd name="connsiteY50" fmla="*/ 5743588 h 6842188"/>
              <a:gd name="connsiteX51" fmla="*/ 8739955 w 10267951"/>
              <a:gd name="connsiteY51" fmla="*/ 5867987 h 6842188"/>
              <a:gd name="connsiteX52" fmla="*/ 8738853 w 10267951"/>
              <a:gd name="connsiteY52" fmla="*/ 5870686 h 6842188"/>
              <a:gd name="connsiteX53" fmla="*/ 8707076 w 10267951"/>
              <a:gd name="connsiteY53" fmla="*/ 5951656 h 6842188"/>
              <a:gd name="connsiteX54" fmla="*/ 8706340 w 10267951"/>
              <a:gd name="connsiteY54" fmla="*/ 5953252 h 6842188"/>
              <a:gd name="connsiteX55" fmla="*/ 8675792 w 10267951"/>
              <a:gd name="connsiteY55" fmla="*/ 6026124 h 6842188"/>
              <a:gd name="connsiteX56" fmla="*/ 8674933 w 10267951"/>
              <a:gd name="connsiteY56" fmla="*/ 6027964 h 6842188"/>
              <a:gd name="connsiteX57" fmla="*/ 8645735 w 10267951"/>
              <a:gd name="connsiteY57" fmla="*/ 6092495 h 6842188"/>
              <a:gd name="connsiteX58" fmla="*/ 8644754 w 10267951"/>
              <a:gd name="connsiteY58" fmla="*/ 6094704 h 6842188"/>
              <a:gd name="connsiteX59" fmla="*/ 8616783 w 10267951"/>
              <a:gd name="connsiteY59" fmla="*/ 6151629 h 6842188"/>
              <a:gd name="connsiteX60" fmla="*/ 8616048 w 10267951"/>
              <a:gd name="connsiteY60" fmla="*/ 6153100 h 6842188"/>
              <a:gd name="connsiteX61" fmla="*/ 8589915 w 10267951"/>
              <a:gd name="connsiteY61" fmla="*/ 6202909 h 6842188"/>
              <a:gd name="connsiteX62" fmla="*/ 8588443 w 10267951"/>
              <a:gd name="connsiteY62" fmla="*/ 6205731 h 6842188"/>
              <a:gd name="connsiteX63" fmla="*/ 8563050 w 10267951"/>
              <a:gd name="connsiteY63" fmla="*/ 6249896 h 6842188"/>
              <a:gd name="connsiteX64" fmla="*/ 8561699 w 10267951"/>
              <a:gd name="connsiteY64" fmla="*/ 6252104 h 6842188"/>
              <a:gd name="connsiteX65" fmla="*/ 8538635 w 10267951"/>
              <a:gd name="connsiteY65" fmla="*/ 6288909 h 6842188"/>
              <a:gd name="connsiteX66" fmla="*/ 8537408 w 10267951"/>
              <a:gd name="connsiteY66" fmla="*/ 6290749 h 6842188"/>
              <a:gd name="connsiteX67" fmla="*/ 8515817 w 10267951"/>
              <a:gd name="connsiteY67" fmla="*/ 6323505 h 6842188"/>
              <a:gd name="connsiteX68" fmla="*/ 8513239 w 10267951"/>
              <a:gd name="connsiteY68" fmla="*/ 6327064 h 6842188"/>
              <a:gd name="connsiteX69" fmla="*/ 8492874 w 10267951"/>
              <a:gd name="connsiteY69" fmla="*/ 6354422 h 6842188"/>
              <a:gd name="connsiteX70" fmla="*/ 8491157 w 10267951"/>
              <a:gd name="connsiteY70" fmla="*/ 6356507 h 6842188"/>
              <a:gd name="connsiteX71" fmla="*/ 8473368 w 10267951"/>
              <a:gd name="connsiteY71" fmla="*/ 6378712 h 6842188"/>
              <a:gd name="connsiteX72" fmla="*/ 8471284 w 10267951"/>
              <a:gd name="connsiteY72" fmla="*/ 6381289 h 6842188"/>
              <a:gd name="connsiteX73" fmla="*/ 8454965 w 10267951"/>
              <a:gd name="connsiteY73" fmla="*/ 6400305 h 6842188"/>
              <a:gd name="connsiteX74" fmla="*/ 8452390 w 10267951"/>
              <a:gd name="connsiteY74" fmla="*/ 6403127 h 6842188"/>
              <a:gd name="connsiteX75" fmla="*/ 8437913 w 10267951"/>
              <a:gd name="connsiteY75" fmla="*/ 6417971 h 6842188"/>
              <a:gd name="connsiteX76" fmla="*/ 8434478 w 10267951"/>
              <a:gd name="connsiteY76" fmla="*/ 6421285 h 6842188"/>
              <a:gd name="connsiteX77" fmla="*/ 8422211 w 10267951"/>
              <a:gd name="connsiteY77" fmla="*/ 6432693 h 6842188"/>
              <a:gd name="connsiteX78" fmla="*/ 8418898 w 10267951"/>
              <a:gd name="connsiteY78" fmla="*/ 6435515 h 6842188"/>
              <a:gd name="connsiteX79" fmla="*/ 8409206 w 10267951"/>
              <a:gd name="connsiteY79" fmla="*/ 6443366 h 6842188"/>
              <a:gd name="connsiteX80" fmla="*/ 8405892 w 10267951"/>
              <a:gd name="connsiteY80" fmla="*/ 6445942 h 6842188"/>
              <a:gd name="connsiteX81" fmla="*/ 8404911 w 10267951"/>
              <a:gd name="connsiteY81" fmla="*/ 6445942 h 6842188"/>
              <a:gd name="connsiteX82" fmla="*/ 8375957 w 10267951"/>
              <a:gd name="connsiteY82" fmla="*/ 6472073 h 6842188"/>
              <a:gd name="connsiteX83" fmla="*/ 8371910 w 10267951"/>
              <a:gd name="connsiteY83" fmla="*/ 6475508 h 6842188"/>
              <a:gd name="connsiteX84" fmla="*/ 8332529 w 10267951"/>
              <a:gd name="connsiteY84" fmla="*/ 6506178 h 6842188"/>
              <a:gd name="connsiteX85" fmla="*/ 8327866 w 10267951"/>
              <a:gd name="connsiteY85" fmla="*/ 6509491 h 6842188"/>
              <a:gd name="connsiteX86" fmla="*/ 8287136 w 10267951"/>
              <a:gd name="connsiteY86" fmla="*/ 6536604 h 6842188"/>
              <a:gd name="connsiteX87" fmla="*/ 8282722 w 10267951"/>
              <a:gd name="connsiteY87" fmla="*/ 6539426 h 6842188"/>
              <a:gd name="connsiteX88" fmla="*/ 8241008 w 10267951"/>
              <a:gd name="connsiteY88" fmla="*/ 6563227 h 6842188"/>
              <a:gd name="connsiteX89" fmla="*/ 8236838 w 10267951"/>
              <a:gd name="connsiteY89" fmla="*/ 6565434 h 6842188"/>
              <a:gd name="connsiteX90" fmla="*/ 8193531 w 10267951"/>
              <a:gd name="connsiteY90" fmla="*/ 6586782 h 6842188"/>
              <a:gd name="connsiteX91" fmla="*/ 8188377 w 10267951"/>
              <a:gd name="connsiteY91" fmla="*/ 6589113 h 6842188"/>
              <a:gd name="connsiteX92" fmla="*/ 8144212 w 10267951"/>
              <a:gd name="connsiteY92" fmla="*/ 6606902 h 6842188"/>
              <a:gd name="connsiteX93" fmla="*/ 8140041 w 10267951"/>
              <a:gd name="connsiteY93" fmla="*/ 6608495 h 6842188"/>
              <a:gd name="connsiteX94" fmla="*/ 8095508 w 10267951"/>
              <a:gd name="connsiteY94" fmla="*/ 6623341 h 6842188"/>
              <a:gd name="connsiteX95" fmla="*/ 8091214 w 10267951"/>
              <a:gd name="connsiteY95" fmla="*/ 6624568 h 6842188"/>
              <a:gd name="connsiteX96" fmla="*/ 8044964 w 10267951"/>
              <a:gd name="connsiteY96" fmla="*/ 6636836 h 6842188"/>
              <a:gd name="connsiteX97" fmla="*/ 8038828 w 10267951"/>
              <a:gd name="connsiteY97" fmla="*/ 6638308 h 6842188"/>
              <a:gd name="connsiteX98" fmla="*/ 7947553 w 10267951"/>
              <a:gd name="connsiteY98" fmla="*/ 6654993 h 6842188"/>
              <a:gd name="connsiteX99" fmla="*/ 7939701 w 10267951"/>
              <a:gd name="connsiteY99" fmla="*/ 6655975 h 6842188"/>
              <a:gd name="connsiteX100" fmla="*/ 7846708 w 10267951"/>
              <a:gd name="connsiteY100" fmla="*/ 6663335 h 6842188"/>
              <a:gd name="connsiteX101" fmla="*/ 7840452 w 10267951"/>
              <a:gd name="connsiteY101" fmla="*/ 6663335 h 6842188"/>
              <a:gd name="connsiteX102" fmla="*/ 7746846 w 10267951"/>
              <a:gd name="connsiteY102" fmla="*/ 6663335 h 6842188"/>
              <a:gd name="connsiteX103" fmla="*/ 7741080 w 10267951"/>
              <a:gd name="connsiteY103" fmla="*/ 6663335 h 6842188"/>
              <a:gd name="connsiteX104" fmla="*/ 7647842 w 10267951"/>
              <a:gd name="connsiteY104" fmla="*/ 6655852 h 6842188"/>
              <a:gd name="connsiteX105" fmla="*/ 7643056 w 10267951"/>
              <a:gd name="connsiteY105" fmla="*/ 6655238 h 6842188"/>
              <a:gd name="connsiteX106" fmla="*/ 7551044 w 10267951"/>
              <a:gd name="connsiteY106" fmla="*/ 6641989 h 6842188"/>
              <a:gd name="connsiteX107" fmla="*/ 7546997 w 10267951"/>
              <a:gd name="connsiteY107" fmla="*/ 6641253 h 6842188"/>
              <a:gd name="connsiteX108" fmla="*/ 7456580 w 10267951"/>
              <a:gd name="connsiteY108" fmla="*/ 6622973 h 6842188"/>
              <a:gd name="connsiteX109" fmla="*/ 7452531 w 10267951"/>
              <a:gd name="connsiteY109" fmla="*/ 6622114 h 6842188"/>
              <a:gd name="connsiteX110" fmla="*/ 7364814 w 10267951"/>
              <a:gd name="connsiteY110" fmla="*/ 6599416 h 6842188"/>
              <a:gd name="connsiteX111" fmla="*/ 7362114 w 10267951"/>
              <a:gd name="connsiteY111" fmla="*/ 6598681 h 6842188"/>
              <a:gd name="connsiteX112" fmla="*/ 7277218 w 10267951"/>
              <a:gd name="connsiteY112" fmla="*/ 6573286 h 6842188"/>
              <a:gd name="connsiteX113" fmla="*/ 7274398 w 10267951"/>
              <a:gd name="connsiteY113" fmla="*/ 6572305 h 6842188"/>
              <a:gd name="connsiteX114" fmla="*/ 7193426 w 10267951"/>
              <a:gd name="connsiteY114" fmla="*/ 6544580 h 6842188"/>
              <a:gd name="connsiteX115" fmla="*/ 7191340 w 10267951"/>
              <a:gd name="connsiteY115" fmla="*/ 6543719 h 6842188"/>
              <a:gd name="connsiteX116" fmla="*/ 7114664 w 10267951"/>
              <a:gd name="connsiteY116" fmla="*/ 6514767 h 6842188"/>
              <a:gd name="connsiteX117" fmla="*/ 7112210 w 10267951"/>
              <a:gd name="connsiteY117" fmla="*/ 6513785 h 6842188"/>
              <a:gd name="connsiteX118" fmla="*/ 7041056 w 10267951"/>
              <a:gd name="connsiteY118" fmla="*/ 6484097 h 6842188"/>
              <a:gd name="connsiteX119" fmla="*/ 7039706 w 10267951"/>
              <a:gd name="connsiteY119" fmla="*/ 6483483 h 6842188"/>
              <a:gd name="connsiteX120" fmla="*/ 6973826 w 10267951"/>
              <a:gd name="connsiteY120" fmla="*/ 6454408 h 6842188"/>
              <a:gd name="connsiteX121" fmla="*/ 6970760 w 10267951"/>
              <a:gd name="connsiteY121" fmla="*/ 6453057 h 6842188"/>
              <a:gd name="connsiteX122" fmla="*/ 6891016 w 10267951"/>
              <a:gd name="connsiteY122" fmla="*/ 6413555 h 6842188"/>
              <a:gd name="connsiteX123" fmla="*/ 6888316 w 10267951"/>
              <a:gd name="connsiteY123" fmla="*/ 6412082 h 6842188"/>
              <a:gd name="connsiteX124" fmla="*/ 6809432 w 10267951"/>
              <a:gd name="connsiteY124" fmla="*/ 6369633 h 6842188"/>
              <a:gd name="connsiteX125" fmla="*/ 6806241 w 10267951"/>
              <a:gd name="connsiteY125" fmla="*/ 6367916 h 6842188"/>
              <a:gd name="connsiteX126" fmla="*/ 6730058 w 10267951"/>
              <a:gd name="connsiteY126" fmla="*/ 6321298 h 6842188"/>
              <a:gd name="connsiteX127" fmla="*/ 6727358 w 10267951"/>
              <a:gd name="connsiteY127" fmla="*/ 6319579 h 6842188"/>
              <a:gd name="connsiteX128" fmla="*/ 6611916 w 10267951"/>
              <a:gd name="connsiteY128" fmla="*/ 6241922 h 6842188"/>
              <a:gd name="connsiteX129" fmla="*/ 6573146 w 10267951"/>
              <a:gd name="connsiteY129" fmla="*/ 6217386 h 6842188"/>
              <a:gd name="connsiteX130" fmla="*/ 6536342 w 10267951"/>
              <a:gd name="connsiteY130" fmla="*/ 6196653 h 6842188"/>
              <a:gd name="connsiteX131" fmla="*/ 6498802 w 10267951"/>
              <a:gd name="connsiteY131" fmla="*/ 6178005 h 6842188"/>
              <a:gd name="connsiteX132" fmla="*/ 6463836 w 10267951"/>
              <a:gd name="connsiteY132" fmla="*/ 6161934 h 6842188"/>
              <a:gd name="connsiteX133" fmla="*/ 6430224 w 10267951"/>
              <a:gd name="connsiteY133" fmla="*/ 6148928 h 6842188"/>
              <a:gd name="connsiteX134" fmla="*/ 6397834 w 10267951"/>
              <a:gd name="connsiteY134" fmla="*/ 6138010 h 6842188"/>
              <a:gd name="connsiteX135" fmla="*/ 6368024 w 10267951"/>
              <a:gd name="connsiteY135" fmla="*/ 6129790 h 6842188"/>
              <a:gd name="connsiteX136" fmla="*/ 6305701 w 10267951"/>
              <a:gd name="connsiteY136" fmla="*/ 6117522 h 6842188"/>
              <a:gd name="connsiteX137" fmla="*/ 6250372 w 10267951"/>
              <a:gd name="connsiteY137" fmla="*/ 6112002 h 6842188"/>
              <a:gd name="connsiteX138" fmla="*/ 6198476 w 10267951"/>
              <a:gd name="connsiteY138" fmla="*/ 6112615 h 6842188"/>
              <a:gd name="connsiteX139" fmla="*/ 6149403 w 10267951"/>
              <a:gd name="connsiteY139" fmla="*/ 6118137 h 6842188"/>
              <a:gd name="connsiteX140" fmla="*/ 6115421 w 10267951"/>
              <a:gd name="connsiteY140" fmla="*/ 6124883 h 6842188"/>
              <a:gd name="connsiteX141" fmla="*/ 6083156 w 10267951"/>
              <a:gd name="connsiteY141" fmla="*/ 6133593 h 6842188"/>
              <a:gd name="connsiteX142" fmla="*/ 6052608 w 10267951"/>
              <a:gd name="connsiteY142" fmla="*/ 6144389 h 6842188"/>
              <a:gd name="connsiteX143" fmla="*/ 6022796 w 10267951"/>
              <a:gd name="connsiteY143" fmla="*/ 6156657 h 6842188"/>
              <a:gd name="connsiteX144" fmla="*/ 5995315 w 10267951"/>
              <a:gd name="connsiteY144" fmla="*/ 6170153 h 6842188"/>
              <a:gd name="connsiteX145" fmla="*/ 5969552 w 10267951"/>
              <a:gd name="connsiteY145" fmla="*/ 6184752 h 6842188"/>
              <a:gd name="connsiteX146" fmla="*/ 5945015 w 10267951"/>
              <a:gd name="connsiteY146" fmla="*/ 6200333 h 6842188"/>
              <a:gd name="connsiteX147" fmla="*/ 5922319 w 10267951"/>
              <a:gd name="connsiteY147" fmla="*/ 6216526 h 6842188"/>
              <a:gd name="connsiteX148" fmla="*/ 5901464 w 10267951"/>
              <a:gd name="connsiteY148" fmla="*/ 6232843 h 6842188"/>
              <a:gd name="connsiteX149" fmla="*/ 5882570 w 10267951"/>
              <a:gd name="connsiteY149" fmla="*/ 6249038 h 6842188"/>
              <a:gd name="connsiteX150" fmla="*/ 5850795 w 10267951"/>
              <a:gd name="connsiteY150" fmla="*/ 6279217 h 6842188"/>
              <a:gd name="connsiteX151" fmla="*/ 5807367 w 10267951"/>
              <a:gd name="connsiteY151" fmla="*/ 6328291 h 6842188"/>
              <a:gd name="connsiteX152" fmla="*/ 5743695 w 10267951"/>
              <a:gd name="connsiteY152" fmla="*/ 6406438 h 6842188"/>
              <a:gd name="connsiteX153" fmla="*/ 5742100 w 10267951"/>
              <a:gd name="connsiteY153" fmla="*/ 6408279 h 6842188"/>
              <a:gd name="connsiteX154" fmla="*/ 5670086 w 10267951"/>
              <a:gd name="connsiteY154" fmla="*/ 6489984 h 6842188"/>
              <a:gd name="connsiteX155" fmla="*/ 5667755 w 10267951"/>
              <a:gd name="connsiteY155" fmla="*/ 6492437 h 6842188"/>
              <a:gd name="connsiteX156" fmla="*/ 5588748 w 10267951"/>
              <a:gd name="connsiteY156" fmla="*/ 6574758 h 6842188"/>
              <a:gd name="connsiteX157" fmla="*/ 5586538 w 10267951"/>
              <a:gd name="connsiteY157" fmla="*/ 6576968 h 6842188"/>
              <a:gd name="connsiteX158" fmla="*/ 5500661 w 10267951"/>
              <a:gd name="connsiteY158" fmla="*/ 6659285 h 6842188"/>
              <a:gd name="connsiteX159" fmla="*/ 5498086 w 10267951"/>
              <a:gd name="connsiteY159" fmla="*/ 6661617 h 6842188"/>
              <a:gd name="connsiteX160" fmla="*/ 5404971 w 10267951"/>
              <a:gd name="connsiteY160" fmla="*/ 6742832 h 6842188"/>
              <a:gd name="connsiteX161" fmla="*/ 5402026 w 10267951"/>
              <a:gd name="connsiteY161" fmla="*/ 6745287 h 6842188"/>
              <a:gd name="connsiteX162" fmla="*/ 5302039 w 10267951"/>
              <a:gd name="connsiteY162" fmla="*/ 6824171 h 6842188"/>
              <a:gd name="connsiteX163" fmla="*/ 5298604 w 10267951"/>
              <a:gd name="connsiteY163" fmla="*/ 6826747 h 6842188"/>
              <a:gd name="connsiteX164" fmla="*/ 5276499 w 10267951"/>
              <a:gd name="connsiteY164" fmla="*/ 6842188 h 6842188"/>
              <a:gd name="connsiteX165" fmla="*/ 4998877 w 10267951"/>
              <a:gd name="connsiteY165" fmla="*/ 6842188 h 6842188"/>
              <a:gd name="connsiteX166" fmla="*/ 5105625 w 10267951"/>
              <a:gd name="connsiteY166" fmla="*/ 6776325 h 6842188"/>
              <a:gd name="connsiteX167" fmla="*/ 5209905 w 10267951"/>
              <a:gd name="connsiteY167" fmla="*/ 6703453 h 6842188"/>
              <a:gd name="connsiteX168" fmla="*/ 5306946 w 10267951"/>
              <a:gd name="connsiteY168" fmla="*/ 6627267 h 6842188"/>
              <a:gd name="connsiteX169" fmla="*/ 5397241 w 10267951"/>
              <a:gd name="connsiteY169" fmla="*/ 6548505 h 6842188"/>
              <a:gd name="connsiteX170" fmla="*/ 5480787 w 10267951"/>
              <a:gd name="connsiteY170" fmla="*/ 6468516 h 6842188"/>
              <a:gd name="connsiteX171" fmla="*/ 5557464 w 10267951"/>
              <a:gd name="connsiteY171" fmla="*/ 6388651 h 6842188"/>
              <a:gd name="connsiteX172" fmla="*/ 5627147 w 10267951"/>
              <a:gd name="connsiteY172" fmla="*/ 6309398 h 6842188"/>
              <a:gd name="connsiteX173" fmla="*/ 5699039 w 10267951"/>
              <a:gd name="connsiteY173" fmla="*/ 6222169 h 6842188"/>
              <a:gd name="connsiteX174" fmla="*/ 5700019 w 10267951"/>
              <a:gd name="connsiteY174" fmla="*/ 6220943 h 6842188"/>
              <a:gd name="connsiteX175" fmla="*/ 5710816 w 10267951"/>
              <a:gd name="connsiteY175" fmla="*/ 6208675 h 6842188"/>
              <a:gd name="connsiteX176" fmla="*/ 5712165 w 10267951"/>
              <a:gd name="connsiteY176" fmla="*/ 6207081 h 6842188"/>
              <a:gd name="connsiteX177" fmla="*/ 5740136 w 10267951"/>
              <a:gd name="connsiteY177" fmla="*/ 6176287 h 6842188"/>
              <a:gd name="connsiteX178" fmla="*/ 5743326 w 10267951"/>
              <a:gd name="connsiteY178" fmla="*/ 6172974 h 6842188"/>
              <a:gd name="connsiteX179" fmla="*/ 5759889 w 10267951"/>
              <a:gd name="connsiteY179" fmla="*/ 6156782 h 6842188"/>
              <a:gd name="connsiteX180" fmla="*/ 5761607 w 10267951"/>
              <a:gd name="connsiteY180" fmla="*/ 6155309 h 6842188"/>
              <a:gd name="connsiteX181" fmla="*/ 5780868 w 10267951"/>
              <a:gd name="connsiteY181" fmla="*/ 6137519 h 6842188"/>
              <a:gd name="connsiteX182" fmla="*/ 5782830 w 10267951"/>
              <a:gd name="connsiteY182" fmla="*/ 6135803 h 6842188"/>
              <a:gd name="connsiteX183" fmla="*/ 5803932 w 10267951"/>
              <a:gd name="connsiteY183" fmla="*/ 6117647 h 6842188"/>
              <a:gd name="connsiteX184" fmla="*/ 5806630 w 10267951"/>
              <a:gd name="connsiteY184" fmla="*/ 6115437 h 6842188"/>
              <a:gd name="connsiteX185" fmla="*/ 5830185 w 10267951"/>
              <a:gd name="connsiteY185" fmla="*/ 6096913 h 6842188"/>
              <a:gd name="connsiteX186" fmla="*/ 5832884 w 10267951"/>
              <a:gd name="connsiteY186" fmla="*/ 6094949 h 6842188"/>
              <a:gd name="connsiteX187" fmla="*/ 5858279 w 10267951"/>
              <a:gd name="connsiteY187" fmla="*/ 6076792 h 6842188"/>
              <a:gd name="connsiteX188" fmla="*/ 5861224 w 10267951"/>
              <a:gd name="connsiteY188" fmla="*/ 6074707 h 6842188"/>
              <a:gd name="connsiteX189" fmla="*/ 5888583 w 10267951"/>
              <a:gd name="connsiteY189" fmla="*/ 6057041 h 6842188"/>
              <a:gd name="connsiteX190" fmla="*/ 5892263 w 10267951"/>
              <a:gd name="connsiteY190" fmla="*/ 6054833 h 6842188"/>
              <a:gd name="connsiteX191" fmla="*/ 5921706 w 10267951"/>
              <a:gd name="connsiteY191" fmla="*/ 6038024 h 6842188"/>
              <a:gd name="connsiteX192" fmla="*/ 5925756 w 10267951"/>
              <a:gd name="connsiteY192" fmla="*/ 6035939 h 6842188"/>
              <a:gd name="connsiteX193" fmla="*/ 5957162 w 10267951"/>
              <a:gd name="connsiteY193" fmla="*/ 6020481 h 6842188"/>
              <a:gd name="connsiteX194" fmla="*/ 5961086 w 10267951"/>
              <a:gd name="connsiteY194" fmla="*/ 6018764 h 6842188"/>
              <a:gd name="connsiteX195" fmla="*/ 5994947 w 10267951"/>
              <a:gd name="connsiteY195" fmla="*/ 6004287 h 6842188"/>
              <a:gd name="connsiteX196" fmla="*/ 5999486 w 10267951"/>
              <a:gd name="connsiteY196" fmla="*/ 6002569 h 6842188"/>
              <a:gd name="connsiteX197" fmla="*/ 6035065 w 10267951"/>
              <a:gd name="connsiteY197" fmla="*/ 5990301 h 6842188"/>
              <a:gd name="connsiteX198" fmla="*/ 6040463 w 10267951"/>
              <a:gd name="connsiteY198" fmla="*/ 5988584 h 6842188"/>
              <a:gd name="connsiteX199" fmla="*/ 6077268 w 10267951"/>
              <a:gd name="connsiteY199" fmla="*/ 5978524 h 6842188"/>
              <a:gd name="connsiteX200" fmla="*/ 6082052 w 10267951"/>
              <a:gd name="connsiteY200" fmla="*/ 5977419 h 6842188"/>
              <a:gd name="connsiteX201" fmla="*/ 6121678 w 10267951"/>
              <a:gd name="connsiteY201" fmla="*/ 5969447 h 6842188"/>
              <a:gd name="connsiteX202" fmla="*/ 6128180 w 10267951"/>
              <a:gd name="connsiteY202" fmla="*/ 5968465 h 6842188"/>
              <a:gd name="connsiteX203" fmla="*/ 6184736 w 10267951"/>
              <a:gd name="connsiteY203" fmla="*/ 5962085 h 6842188"/>
              <a:gd name="connsiteX204" fmla="*/ 6192343 w 10267951"/>
              <a:gd name="connsiteY204" fmla="*/ 5962085 h 6842188"/>
              <a:gd name="connsiteX205" fmla="*/ 6252088 w 10267951"/>
              <a:gd name="connsiteY205" fmla="*/ 5961471 h 6842188"/>
              <a:gd name="connsiteX206" fmla="*/ 6260063 w 10267951"/>
              <a:gd name="connsiteY206" fmla="*/ 5961471 h 6842188"/>
              <a:gd name="connsiteX207" fmla="*/ 6323122 w 10267951"/>
              <a:gd name="connsiteY207" fmla="*/ 5967482 h 6842188"/>
              <a:gd name="connsiteX208" fmla="*/ 6331218 w 10267951"/>
              <a:gd name="connsiteY208" fmla="*/ 5968710 h 6842188"/>
              <a:gd name="connsiteX209" fmla="*/ 6399920 w 10267951"/>
              <a:gd name="connsiteY209" fmla="*/ 5982817 h 6842188"/>
              <a:gd name="connsiteX210" fmla="*/ 6404706 w 10267951"/>
              <a:gd name="connsiteY210" fmla="*/ 5983922 h 6842188"/>
              <a:gd name="connsiteX211" fmla="*/ 6439055 w 10267951"/>
              <a:gd name="connsiteY211" fmla="*/ 5993369 h 6842188"/>
              <a:gd name="connsiteX212" fmla="*/ 6443349 w 10267951"/>
              <a:gd name="connsiteY212" fmla="*/ 5994718 h 6842188"/>
              <a:gd name="connsiteX213" fmla="*/ 6479418 w 10267951"/>
              <a:gd name="connsiteY213" fmla="*/ 6006986 h 6842188"/>
              <a:gd name="connsiteX214" fmla="*/ 6482484 w 10267951"/>
              <a:gd name="connsiteY214" fmla="*/ 6008091 h 6842188"/>
              <a:gd name="connsiteX215" fmla="*/ 6519290 w 10267951"/>
              <a:gd name="connsiteY215" fmla="*/ 6022445 h 6842188"/>
              <a:gd name="connsiteX216" fmla="*/ 6523706 w 10267951"/>
              <a:gd name="connsiteY216" fmla="*/ 6024283 h 6842188"/>
              <a:gd name="connsiteX217" fmla="*/ 6561860 w 10267951"/>
              <a:gd name="connsiteY217" fmla="*/ 6041828 h 6842188"/>
              <a:gd name="connsiteX218" fmla="*/ 6563946 w 10267951"/>
              <a:gd name="connsiteY218" fmla="*/ 6042810 h 6842188"/>
              <a:gd name="connsiteX219" fmla="*/ 6604186 w 10267951"/>
              <a:gd name="connsiteY219" fmla="*/ 6062929 h 6842188"/>
              <a:gd name="connsiteX220" fmla="*/ 6607375 w 10267951"/>
              <a:gd name="connsiteY220" fmla="*/ 6064524 h 6842188"/>
              <a:gd name="connsiteX221" fmla="*/ 6647615 w 10267951"/>
              <a:gd name="connsiteY221" fmla="*/ 6086975 h 6842188"/>
              <a:gd name="connsiteX222" fmla="*/ 6650682 w 10267951"/>
              <a:gd name="connsiteY222" fmla="*/ 6088692 h 6842188"/>
              <a:gd name="connsiteX223" fmla="*/ 6692026 w 10267951"/>
              <a:gd name="connsiteY223" fmla="*/ 6114333 h 6842188"/>
              <a:gd name="connsiteX224" fmla="*/ 6694480 w 10267951"/>
              <a:gd name="connsiteY224" fmla="*/ 6115928 h 6842188"/>
              <a:gd name="connsiteX225" fmla="*/ 6809800 w 10267951"/>
              <a:gd name="connsiteY225" fmla="*/ 6193462 h 6842188"/>
              <a:gd name="connsiteX226" fmla="*/ 6883410 w 10267951"/>
              <a:gd name="connsiteY226" fmla="*/ 6238241 h 6842188"/>
              <a:gd name="connsiteX227" fmla="*/ 6958492 w 10267951"/>
              <a:gd name="connsiteY227" fmla="*/ 6279340 h 6842188"/>
              <a:gd name="connsiteX228" fmla="*/ 7035290 w 10267951"/>
              <a:gd name="connsiteY228" fmla="*/ 6317372 h 6842188"/>
              <a:gd name="connsiteX229" fmla="*/ 7098962 w 10267951"/>
              <a:gd name="connsiteY229" fmla="*/ 6345466 h 6842188"/>
              <a:gd name="connsiteX230" fmla="*/ 7168276 w 10267951"/>
              <a:gd name="connsiteY230" fmla="*/ 6374419 h 6842188"/>
              <a:gd name="connsiteX231" fmla="*/ 7242623 w 10267951"/>
              <a:gd name="connsiteY231" fmla="*/ 6402512 h 6842188"/>
              <a:gd name="connsiteX232" fmla="*/ 7321016 w 10267951"/>
              <a:gd name="connsiteY232" fmla="*/ 6429381 h 6842188"/>
              <a:gd name="connsiteX233" fmla="*/ 7402968 w 10267951"/>
              <a:gd name="connsiteY233" fmla="*/ 6453918 h 6842188"/>
              <a:gd name="connsiteX234" fmla="*/ 7487250 w 10267951"/>
              <a:gd name="connsiteY234" fmla="*/ 6475754 h 6842188"/>
              <a:gd name="connsiteX235" fmla="*/ 7573128 w 10267951"/>
              <a:gd name="connsiteY235" fmla="*/ 6493174 h 6842188"/>
              <a:gd name="connsiteX236" fmla="*/ 7660600 w 10267951"/>
              <a:gd name="connsiteY236" fmla="*/ 6505443 h 6842188"/>
              <a:gd name="connsiteX237" fmla="*/ 7748564 w 10267951"/>
              <a:gd name="connsiteY237" fmla="*/ 6512559 h 6842188"/>
              <a:gd name="connsiteX238" fmla="*/ 7836157 w 10267951"/>
              <a:gd name="connsiteY238" fmla="*/ 6512559 h 6842188"/>
              <a:gd name="connsiteX239" fmla="*/ 7922035 w 10267951"/>
              <a:gd name="connsiteY239" fmla="*/ 6505810 h 6842188"/>
              <a:gd name="connsiteX240" fmla="*/ 8006440 w 10267951"/>
              <a:gd name="connsiteY240" fmla="*/ 6490353 h 6842188"/>
              <a:gd name="connsiteX241" fmla="*/ 8047416 w 10267951"/>
              <a:gd name="connsiteY241" fmla="*/ 6479188 h 6842188"/>
              <a:gd name="connsiteX242" fmla="*/ 8087656 w 10267951"/>
              <a:gd name="connsiteY242" fmla="*/ 6465817 h 6842188"/>
              <a:gd name="connsiteX243" fmla="*/ 8127036 w 10267951"/>
              <a:gd name="connsiteY243" fmla="*/ 6449867 h 6842188"/>
              <a:gd name="connsiteX244" fmla="*/ 8165682 w 10267951"/>
              <a:gd name="connsiteY244" fmla="*/ 6430853 h 6842188"/>
              <a:gd name="connsiteX245" fmla="*/ 8203100 w 10267951"/>
              <a:gd name="connsiteY245" fmla="*/ 6409505 h 6842188"/>
              <a:gd name="connsiteX246" fmla="*/ 8239292 w 10267951"/>
              <a:gd name="connsiteY246" fmla="*/ 6384970 h 6842188"/>
              <a:gd name="connsiteX247" fmla="*/ 8274254 w 10267951"/>
              <a:gd name="connsiteY247" fmla="*/ 6357612 h 6842188"/>
              <a:gd name="connsiteX248" fmla="*/ 8304312 w 10267951"/>
              <a:gd name="connsiteY248" fmla="*/ 6330622 h 6842188"/>
              <a:gd name="connsiteX249" fmla="*/ 8310692 w 10267951"/>
              <a:gd name="connsiteY249" fmla="*/ 6325468 h 6842188"/>
              <a:gd name="connsiteX250" fmla="*/ 8319646 w 10267951"/>
              <a:gd name="connsiteY250" fmla="*/ 6318476 h 6842188"/>
              <a:gd name="connsiteX251" fmla="*/ 8328726 w 10267951"/>
              <a:gd name="connsiteY251" fmla="*/ 6310134 h 6842188"/>
              <a:gd name="connsiteX252" fmla="*/ 8340258 w 10267951"/>
              <a:gd name="connsiteY252" fmla="*/ 6297865 h 6842188"/>
              <a:gd name="connsiteX253" fmla="*/ 8354244 w 10267951"/>
              <a:gd name="connsiteY253" fmla="*/ 6282038 h 6842188"/>
              <a:gd name="connsiteX254" fmla="*/ 8370194 w 10267951"/>
              <a:gd name="connsiteY254" fmla="*/ 6262287 h 6842188"/>
              <a:gd name="connsiteX255" fmla="*/ 8388473 w 10267951"/>
              <a:gd name="connsiteY255" fmla="*/ 6237750 h 6842188"/>
              <a:gd name="connsiteX256" fmla="*/ 8408346 w 10267951"/>
              <a:gd name="connsiteY256" fmla="*/ 6207693 h 6842188"/>
              <a:gd name="connsiteX257" fmla="*/ 8430183 w 10267951"/>
              <a:gd name="connsiteY257" fmla="*/ 6172483 h 6842188"/>
              <a:gd name="connsiteX258" fmla="*/ 8454107 w 10267951"/>
              <a:gd name="connsiteY258" fmla="*/ 6130894 h 6842188"/>
              <a:gd name="connsiteX259" fmla="*/ 8478642 w 10267951"/>
              <a:gd name="connsiteY259" fmla="*/ 6082558 h 6842188"/>
              <a:gd name="connsiteX260" fmla="*/ 8505634 w 10267951"/>
              <a:gd name="connsiteY260" fmla="*/ 6027597 h 6842188"/>
              <a:gd name="connsiteX261" fmla="*/ 8533973 w 10267951"/>
              <a:gd name="connsiteY261" fmla="*/ 5965030 h 6842188"/>
              <a:gd name="connsiteX262" fmla="*/ 8563417 w 10267951"/>
              <a:gd name="connsiteY262" fmla="*/ 5894977 h 6842188"/>
              <a:gd name="connsiteX263" fmla="*/ 8596050 w 10267951"/>
              <a:gd name="connsiteY263" fmla="*/ 5817565 h 6842188"/>
              <a:gd name="connsiteX264" fmla="*/ 8638988 w 10267951"/>
              <a:gd name="connsiteY264" fmla="*/ 5694883 h 6842188"/>
              <a:gd name="connsiteX265" fmla="*/ 8683275 w 10267951"/>
              <a:gd name="connsiteY265" fmla="*/ 5547664 h 6842188"/>
              <a:gd name="connsiteX266" fmla="*/ 8683275 w 10267951"/>
              <a:gd name="connsiteY266" fmla="*/ 5545456 h 6842188"/>
              <a:gd name="connsiteX267" fmla="*/ 8691864 w 10267951"/>
              <a:gd name="connsiteY267" fmla="*/ 5517976 h 6842188"/>
              <a:gd name="connsiteX268" fmla="*/ 8691864 w 10267951"/>
              <a:gd name="connsiteY268" fmla="*/ 5516503 h 6842188"/>
              <a:gd name="connsiteX269" fmla="*/ 8702048 w 10267951"/>
              <a:gd name="connsiteY269" fmla="*/ 5486077 h 6842188"/>
              <a:gd name="connsiteX270" fmla="*/ 8702048 w 10267951"/>
              <a:gd name="connsiteY270" fmla="*/ 5484360 h 6842188"/>
              <a:gd name="connsiteX271" fmla="*/ 8714316 w 10267951"/>
              <a:gd name="connsiteY271" fmla="*/ 5451482 h 6842188"/>
              <a:gd name="connsiteX272" fmla="*/ 8715419 w 10267951"/>
              <a:gd name="connsiteY272" fmla="*/ 5448538 h 6842188"/>
              <a:gd name="connsiteX273" fmla="*/ 8745476 w 10267951"/>
              <a:gd name="connsiteY273" fmla="*/ 5374929 h 6842188"/>
              <a:gd name="connsiteX274" fmla="*/ 8747072 w 10267951"/>
              <a:gd name="connsiteY274" fmla="*/ 5371248 h 6842188"/>
              <a:gd name="connsiteX275" fmla="*/ 8784859 w 10267951"/>
              <a:gd name="connsiteY275" fmla="*/ 5291626 h 6842188"/>
              <a:gd name="connsiteX276" fmla="*/ 8786453 w 10267951"/>
              <a:gd name="connsiteY276" fmla="*/ 5288314 h 6842188"/>
              <a:gd name="connsiteX277" fmla="*/ 8807923 w 10267951"/>
              <a:gd name="connsiteY277" fmla="*/ 5248197 h 6842188"/>
              <a:gd name="connsiteX278" fmla="*/ 8809518 w 10267951"/>
              <a:gd name="connsiteY278" fmla="*/ 5245377 h 6842188"/>
              <a:gd name="connsiteX279" fmla="*/ 8833439 w 10267951"/>
              <a:gd name="connsiteY279" fmla="*/ 5204768 h 6842188"/>
              <a:gd name="connsiteX280" fmla="*/ 8834911 w 10267951"/>
              <a:gd name="connsiteY280" fmla="*/ 5202437 h 6842188"/>
              <a:gd name="connsiteX281" fmla="*/ 8861166 w 10267951"/>
              <a:gd name="connsiteY281" fmla="*/ 5161462 h 6842188"/>
              <a:gd name="connsiteX282" fmla="*/ 8862884 w 10267951"/>
              <a:gd name="connsiteY282" fmla="*/ 5158762 h 6842188"/>
              <a:gd name="connsiteX283" fmla="*/ 8891101 w 10267951"/>
              <a:gd name="connsiteY283" fmla="*/ 5118522 h 6842188"/>
              <a:gd name="connsiteX284" fmla="*/ 8893431 w 10267951"/>
              <a:gd name="connsiteY284" fmla="*/ 5115456 h 6842188"/>
              <a:gd name="connsiteX285" fmla="*/ 8923978 w 10267951"/>
              <a:gd name="connsiteY285" fmla="*/ 5076198 h 6842188"/>
              <a:gd name="connsiteX286" fmla="*/ 8926554 w 10267951"/>
              <a:gd name="connsiteY286" fmla="*/ 5073131 h 6842188"/>
              <a:gd name="connsiteX287" fmla="*/ 8959802 w 10267951"/>
              <a:gd name="connsiteY287" fmla="*/ 5034731 h 6842188"/>
              <a:gd name="connsiteX288" fmla="*/ 8962256 w 10267951"/>
              <a:gd name="connsiteY288" fmla="*/ 5032156 h 6842188"/>
              <a:gd name="connsiteX289" fmla="*/ 8997344 w 10267951"/>
              <a:gd name="connsiteY289" fmla="*/ 4995350 h 6842188"/>
              <a:gd name="connsiteX290" fmla="*/ 9001146 w 10267951"/>
              <a:gd name="connsiteY290" fmla="*/ 4991548 h 6842188"/>
              <a:gd name="connsiteX291" fmla="*/ 9038810 w 10267951"/>
              <a:gd name="connsiteY291" fmla="*/ 4957441 h 6842188"/>
              <a:gd name="connsiteX292" fmla="*/ 9042366 w 10267951"/>
              <a:gd name="connsiteY292" fmla="*/ 4954252 h 6842188"/>
              <a:gd name="connsiteX293" fmla="*/ 9083221 w 10267951"/>
              <a:gd name="connsiteY293" fmla="*/ 4921618 h 6842188"/>
              <a:gd name="connsiteX294" fmla="*/ 9087024 w 10267951"/>
              <a:gd name="connsiteY294" fmla="*/ 4918796 h 6842188"/>
              <a:gd name="connsiteX295" fmla="*/ 9129963 w 10267951"/>
              <a:gd name="connsiteY295" fmla="*/ 4888616 h 6842188"/>
              <a:gd name="connsiteX296" fmla="*/ 9134870 w 10267951"/>
              <a:gd name="connsiteY296" fmla="*/ 4885426 h 6842188"/>
              <a:gd name="connsiteX297" fmla="*/ 9180017 w 10267951"/>
              <a:gd name="connsiteY297" fmla="*/ 4858804 h 6842188"/>
              <a:gd name="connsiteX298" fmla="*/ 9185045 w 10267951"/>
              <a:gd name="connsiteY298" fmla="*/ 4855982 h 6842188"/>
              <a:gd name="connsiteX299" fmla="*/ 9233260 w 10267951"/>
              <a:gd name="connsiteY299" fmla="*/ 4832184 h 6842188"/>
              <a:gd name="connsiteX300" fmla="*/ 9239026 w 10267951"/>
              <a:gd name="connsiteY300" fmla="*/ 4829607 h 6842188"/>
              <a:gd name="connsiteX301" fmla="*/ 9290675 w 10267951"/>
              <a:gd name="connsiteY301" fmla="*/ 4809241 h 6842188"/>
              <a:gd name="connsiteX302" fmla="*/ 9296073 w 10267951"/>
              <a:gd name="connsiteY302" fmla="*/ 4807402 h 6842188"/>
              <a:gd name="connsiteX303" fmla="*/ 9350176 w 10267951"/>
              <a:gd name="connsiteY303" fmla="*/ 4790593 h 6842188"/>
              <a:gd name="connsiteX304" fmla="*/ 9356554 w 10267951"/>
              <a:gd name="connsiteY304" fmla="*/ 4788876 h 6842188"/>
              <a:gd name="connsiteX305" fmla="*/ 9414462 w 10267951"/>
              <a:gd name="connsiteY305" fmla="*/ 4776608 h 6842188"/>
              <a:gd name="connsiteX306" fmla="*/ 9420228 w 10267951"/>
              <a:gd name="connsiteY306" fmla="*/ 4775504 h 6842188"/>
              <a:gd name="connsiteX307" fmla="*/ 9481568 w 10267951"/>
              <a:gd name="connsiteY307" fmla="*/ 4767284 h 6842188"/>
              <a:gd name="connsiteX308" fmla="*/ 9488438 w 10267951"/>
              <a:gd name="connsiteY308" fmla="*/ 4767284 h 6842188"/>
              <a:gd name="connsiteX309" fmla="*/ 10267950 w 10267951"/>
              <a:gd name="connsiteY309" fmla="*/ 0 h 6842188"/>
              <a:gd name="connsiteX310" fmla="*/ 10267951 w 10267951"/>
              <a:gd name="connsiteY310" fmla="*/ 0 h 6842188"/>
              <a:gd name="connsiteX311" fmla="*/ 10267951 w 10267951"/>
              <a:gd name="connsiteY311" fmla="*/ 5627 h 6842188"/>
              <a:gd name="connsiteX312" fmla="*/ 10267950 w 10267951"/>
              <a:gd name="connsiteY312" fmla="*/ 5627 h 6842188"/>
              <a:gd name="connsiteX313" fmla="*/ 830077 w 10267951"/>
              <a:gd name="connsiteY313" fmla="*/ 0 h 6842188"/>
              <a:gd name="connsiteX314" fmla="*/ 1037467 w 10267951"/>
              <a:gd name="connsiteY314" fmla="*/ 0 h 6842188"/>
              <a:gd name="connsiteX315" fmla="*/ 1037467 w 10267951"/>
              <a:gd name="connsiteY315" fmla="*/ 7656 h 6842188"/>
              <a:gd name="connsiteX316" fmla="*/ 1036387 w 10267951"/>
              <a:gd name="connsiteY316" fmla="*/ 8694 h 6842188"/>
              <a:gd name="connsiteX317" fmla="*/ 1035283 w 10267951"/>
              <a:gd name="connsiteY317" fmla="*/ 9799 h 6842188"/>
              <a:gd name="connsiteX318" fmla="*/ 1025469 w 10267951"/>
              <a:gd name="connsiteY318" fmla="*/ 19123 h 6842188"/>
              <a:gd name="connsiteX319" fmla="*/ 986947 w 10267951"/>
              <a:gd name="connsiteY319" fmla="*/ 58381 h 6842188"/>
              <a:gd name="connsiteX320" fmla="*/ 927200 w 10267951"/>
              <a:gd name="connsiteY320" fmla="*/ 121684 h 6842188"/>
              <a:gd name="connsiteX321" fmla="*/ 891131 w 10267951"/>
              <a:gd name="connsiteY321" fmla="*/ 161925 h 6842188"/>
              <a:gd name="connsiteX322" fmla="*/ 851260 w 10267951"/>
              <a:gd name="connsiteY322" fmla="*/ 207440 h 6842188"/>
              <a:gd name="connsiteX323" fmla="*/ 809180 w 10267951"/>
              <a:gd name="connsiteY323" fmla="*/ 257248 h 6842188"/>
              <a:gd name="connsiteX324" fmla="*/ 763788 w 10267951"/>
              <a:gd name="connsiteY324" fmla="*/ 312700 h 6842188"/>
              <a:gd name="connsiteX325" fmla="*/ 716800 w 10267951"/>
              <a:gd name="connsiteY325" fmla="*/ 372447 h 6842188"/>
              <a:gd name="connsiteX326" fmla="*/ 668343 w 10267951"/>
              <a:gd name="connsiteY326" fmla="*/ 436610 h 6842188"/>
              <a:gd name="connsiteX327" fmla="*/ 619269 w 10267951"/>
              <a:gd name="connsiteY327" fmla="*/ 505066 h 6842188"/>
              <a:gd name="connsiteX328" fmla="*/ 569581 w 10267951"/>
              <a:gd name="connsiteY328" fmla="*/ 577448 h 6842188"/>
              <a:gd name="connsiteX329" fmla="*/ 520509 w 10267951"/>
              <a:gd name="connsiteY329" fmla="*/ 653511 h 6842188"/>
              <a:gd name="connsiteX330" fmla="*/ 471436 w 10267951"/>
              <a:gd name="connsiteY330" fmla="*/ 733500 h 6842188"/>
              <a:gd name="connsiteX331" fmla="*/ 424450 w 10267951"/>
              <a:gd name="connsiteY331" fmla="*/ 816187 h 6842188"/>
              <a:gd name="connsiteX332" fmla="*/ 379548 w 10267951"/>
              <a:gd name="connsiteY332" fmla="*/ 902065 h 6842188"/>
              <a:gd name="connsiteX333" fmla="*/ 336978 w 10267951"/>
              <a:gd name="connsiteY333" fmla="*/ 990763 h 6842188"/>
              <a:gd name="connsiteX334" fmla="*/ 298086 w 10267951"/>
              <a:gd name="connsiteY334" fmla="*/ 1082040 h 6842188"/>
              <a:gd name="connsiteX335" fmla="*/ 261282 w 10267951"/>
              <a:gd name="connsiteY335" fmla="*/ 1175401 h 6842188"/>
              <a:gd name="connsiteX336" fmla="*/ 229508 w 10267951"/>
              <a:gd name="connsiteY336" fmla="*/ 1271215 h 6842188"/>
              <a:gd name="connsiteX337" fmla="*/ 202395 w 10267951"/>
              <a:gd name="connsiteY337" fmla="*/ 1369361 h 6842188"/>
              <a:gd name="connsiteX338" fmla="*/ 180189 w 10267951"/>
              <a:gd name="connsiteY338" fmla="*/ 1468733 h 6842188"/>
              <a:gd name="connsiteX339" fmla="*/ 163873 w 10267951"/>
              <a:gd name="connsiteY339" fmla="*/ 1569210 h 6842188"/>
              <a:gd name="connsiteX340" fmla="*/ 153935 w 10267951"/>
              <a:gd name="connsiteY340" fmla="*/ 1671281 h 6842188"/>
              <a:gd name="connsiteX341" fmla="*/ 150256 w 10267951"/>
              <a:gd name="connsiteY341" fmla="*/ 1774211 h 6842188"/>
              <a:gd name="connsiteX342" fmla="*/ 154672 w 10267951"/>
              <a:gd name="connsiteY342" fmla="*/ 1877878 h 6842188"/>
              <a:gd name="connsiteX343" fmla="*/ 166940 w 10267951"/>
              <a:gd name="connsiteY343" fmla="*/ 1981912 h 6842188"/>
              <a:gd name="connsiteX344" fmla="*/ 187673 w 10267951"/>
              <a:gd name="connsiteY344" fmla="*/ 2086805 h 6842188"/>
              <a:gd name="connsiteX345" fmla="*/ 201168 w 10267951"/>
              <a:gd name="connsiteY345" fmla="*/ 2139068 h 6842188"/>
              <a:gd name="connsiteX346" fmla="*/ 217117 w 10267951"/>
              <a:gd name="connsiteY346" fmla="*/ 2191207 h 6842188"/>
              <a:gd name="connsiteX347" fmla="*/ 235396 w 10267951"/>
              <a:gd name="connsiteY347" fmla="*/ 2243592 h 6842188"/>
              <a:gd name="connsiteX348" fmla="*/ 259319 w 10267951"/>
              <a:gd name="connsiteY348" fmla="*/ 2302603 h 6842188"/>
              <a:gd name="connsiteX349" fmla="*/ 259932 w 10267951"/>
              <a:gd name="connsiteY349" fmla="*/ 2303830 h 6842188"/>
              <a:gd name="connsiteX350" fmla="*/ 263982 w 10267951"/>
              <a:gd name="connsiteY350" fmla="*/ 2312417 h 6842188"/>
              <a:gd name="connsiteX351" fmla="*/ 279562 w 10267951"/>
              <a:gd name="connsiteY351" fmla="*/ 2340021 h 6842188"/>
              <a:gd name="connsiteX352" fmla="*/ 302994 w 10267951"/>
              <a:gd name="connsiteY352" fmla="*/ 2378421 h 6842188"/>
              <a:gd name="connsiteX353" fmla="*/ 318453 w 10267951"/>
              <a:gd name="connsiteY353" fmla="*/ 2400994 h 6842188"/>
              <a:gd name="connsiteX354" fmla="*/ 336363 w 10267951"/>
              <a:gd name="connsiteY354" fmla="*/ 2425531 h 6842188"/>
              <a:gd name="connsiteX355" fmla="*/ 356239 w 10267951"/>
              <a:gd name="connsiteY355" fmla="*/ 2451662 h 6842188"/>
              <a:gd name="connsiteX356" fmla="*/ 404330 w 10267951"/>
              <a:gd name="connsiteY356" fmla="*/ 2507850 h 6842188"/>
              <a:gd name="connsiteX357" fmla="*/ 432669 w 10267951"/>
              <a:gd name="connsiteY357" fmla="*/ 2537171 h 6842188"/>
              <a:gd name="connsiteX358" fmla="*/ 463709 w 10267951"/>
              <a:gd name="connsiteY358" fmla="*/ 2567719 h 6842188"/>
              <a:gd name="connsiteX359" fmla="*/ 497445 w 10267951"/>
              <a:gd name="connsiteY359" fmla="*/ 2598143 h 6842188"/>
              <a:gd name="connsiteX360" fmla="*/ 534249 w 10267951"/>
              <a:gd name="connsiteY360" fmla="*/ 2629060 h 6842188"/>
              <a:gd name="connsiteX361" fmla="*/ 573998 w 10267951"/>
              <a:gd name="connsiteY361" fmla="*/ 2659484 h 6842188"/>
              <a:gd name="connsiteX362" fmla="*/ 616937 w 10267951"/>
              <a:gd name="connsiteY362" fmla="*/ 2689542 h 6842188"/>
              <a:gd name="connsiteX363" fmla="*/ 663189 w 10267951"/>
              <a:gd name="connsiteY363" fmla="*/ 2718864 h 6842188"/>
              <a:gd name="connsiteX364" fmla="*/ 712874 w 10267951"/>
              <a:gd name="connsiteY364" fmla="*/ 2747816 h 6842188"/>
              <a:gd name="connsiteX365" fmla="*/ 765751 w 10267951"/>
              <a:gd name="connsiteY365" fmla="*/ 2775174 h 6842188"/>
              <a:gd name="connsiteX366" fmla="*/ 822307 w 10267951"/>
              <a:gd name="connsiteY366" fmla="*/ 2801306 h 6842188"/>
              <a:gd name="connsiteX367" fmla="*/ 881931 w 10267951"/>
              <a:gd name="connsiteY367" fmla="*/ 2825842 h 6842188"/>
              <a:gd name="connsiteX368" fmla="*/ 945603 w 10267951"/>
              <a:gd name="connsiteY368" fmla="*/ 2848415 h 6842188"/>
              <a:gd name="connsiteX369" fmla="*/ 1013323 w 10267951"/>
              <a:gd name="connsiteY369" fmla="*/ 2868658 h 6842188"/>
              <a:gd name="connsiteX370" fmla="*/ 1084110 w 10267951"/>
              <a:gd name="connsiteY370" fmla="*/ 2886446 h 6842188"/>
              <a:gd name="connsiteX371" fmla="*/ 1159315 w 10267951"/>
              <a:gd name="connsiteY371" fmla="*/ 2901537 h 6842188"/>
              <a:gd name="connsiteX372" fmla="*/ 1238444 w 10267951"/>
              <a:gd name="connsiteY372" fmla="*/ 2913805 h 6842188"/>
              <a:gd name="connsiteX373" fmla="*/ 1321254 w 10267951"/>
              <a:gd name="connsiteY373" fmla="*/ 2922515 h 6842188"/>
              <a:gd name="connsiteX374" fmla="*/ 1408726 w 10267951"/>
              <a:gd name="connsiteY374" fmla="*/ 2928037 h 6842188"/>
              <a:gd name="connsiteX375" fmla="*/ 1499879 w 10267951"/>
              <a:gd name="connsiteY375" fmla="*/ 2929630 h 6842188"/>
              <a:gd name="connsiteX376" fmla="*/ 1599253 w 10267951"/>
              <a:gd name="connsiteY376" fmla="*/ 2926932 h 6842188"/>
              <a:gd name="connsiteX377" fmla="*/ 1601092 w 10267951"/>
              <a:gd name="connsiteY377" fmla="*/ 2926932 h 6842188"/>
              <a:gd name="connsiteX378" fmla="*/ 1611520 w 10267951"/>
              <a:gd name="connsiteY378" fmla="*/ 2926196 h 6842188"/>
              <a:gd name="connsiteX379" fmla="*/ 1613360 w 10267951"/>
              <a:gd name="connsiteY379" fmla="*/ 2926196 h 6842188"/>
              <a:gd name="connsiteX380" fmla="*/ 1658631 w 10267951"/>
              <a:gd name="connsiteY380" fmla="*/ 2924355 h 6842188"/>
              <a:gd name="connsiteX381" fmla="*/ 1660225 w 10267951"/>
              <a:gd name="connsiteY381" fmla="*/ 2924355 h 6842188"/>
              <a:gd name="connsiteX382" fmla="*/ 1733834 w 10267951"/>
              <a:gd name="connsiteY382" fmla="*/ 2922882 h 6842188"/>
              <a:gd name="connsiteX383" fmla="*/ 1779717 w 10267951"/>
              <a:gd name="connsiteY383" fmla="*/ 2922882 h 6842188"/>
              <a:gd name="connsiteX384" fmla="*/ 1781067 w 10267951"/>
              <a:gd name="connsiteY384" fmla="*/ 2922882 h 6842188"/>
              <a:gd name="connsiteX385" fmla="*/ 1831612 w 10267951"/>
              <a:gd name="connsiteY385" fmla="*/ 2922882 h 6842188"/>
              <a:gd name="connsiteX386" fmla="*/ 1888292 w 10267951"/>
              <a:gd name="connsiteY386" fmla="*/ 2923988 h 6842188"/>
              <a:gd name="connsiteX387" fmla="*/ 1889640 w 10267951"/>
              <a:gd name="connsiteY387" fmla="*/ 2923988 h 6842188"/>
              <a:gd name="connsiteX388" fmla="*/ 1950000 w 10267951"/>
              <a:gd name="connsiteY388" fmla="*/ 2926318 h 6842188"/>
              <a:gd name="connsiteX389" fmla="*/ 2015267 w 10267951"/>
              <a:gd name="connsiteY389" fmla="*/ 2929875 h 6842188"/>
              <a:gd name="connsiteX390" fmla="*/ 2084827 w 10267951"/>
              <a:gd name="connsiteY390" fmla="*/ 2934537 h 6842188"/>
              <a:gd name="connsiteX391" fmla="*/ 2156719 w 10267951"/>
              <a:gd name="connsiteY391" fmla="*/ 2940427 h 6842188"/>
              <a:gd name="connsiteX392" fmla="*/ 2158804 w 10267951"/>
              <a:gd name="connsiteY392" fmla="*/ 2940427 h 6842188"/>
              <a:gd name="connsiteX393" fmla="*/ 2232413 w 10267951"/>
              <a:gd name="connsiteY393" fmla="*/ 2948524 h 6842188"/>
              <a:gd name="connsiteX394" fmla="*/ 2234376 w 10267951"/>
              <a:gd name="connsiteY394" fmla="*/ 2948524 h 6842188"/>
              <a:gd name="connsiteX395" fmla="*/ 2389446 w 10267951"/>
              <a:gd name="connsiteY395" fmla="*/ 2969870 h 6842188"/>
              <a:gd name="connsiteX396" fmla="*/ 2392269 w 10267951"/>
              <a:gd name="connsiteY396" fmla="*/ 2969870 h 6842188"/>
              <a:gd name="connsiteX397" fmla="*/ 2471030 w 10267951"/>
              <a:gd name="connsiteY397" fmla="*/ 2983733 h 6842188"/>
              <a:gd name="connsiteX398" fmla="*/ 2472993 w 10267951"/>
              <a:gd name="connsiteY398" fmla="*/ 2983733 h 6842188"/>
              <a:gd name="connsiteX399" fmla="*/ 2553103 w 10267951"/>
              <a:gd name="connsiteY399" fmla="*/ 2999927 h 6842188"/>
              <a:gd name="connsiteX400" fmla="*/ 2555434 w 10267951"/>
              <a:gd name="connsiteY400" fmla="*/ 2999927 h 6842188"/>
              <a:gd name="connsiteX401" fmla="*/ 2635792 w 10267951"/>
              <a:gd name="connsiteY401" fmla="*/ 3018696 h 6842188"/>
              <a:gd name="connsiteX402" fmla="*/ 2638122 w 10267951"/>
              <a:gd name="connsiteY402" fmla="*/ 3019312 h 6842188"/>
              <a:gd name="connsiteX403" fmla="*/ 2718602 w 10267951"/>
              <a:gd name="connsiteY403" fmla="*/ 3040903 h 6842188"/>
              <a:gd name="connsiteX404" fmla="*/ 2720810 w 10267951"/>
              <a:gd name="connsiteY404" fmla="*/ 3041517 h 6842188"/>
              <a:gd name="connsiteX405" fmla="*/ 2801044 w 10267951"/>
              <a:gd name="connsiteY405" fmla="*/ 3066052 h 6842188"/>
              <a:gd name="connsiteX406" fmla="*/ 2803743 w 10267951"/>
              <a:gd name="connsiteY406" fmla="*/ 3066913 h 6842188"/>
              <a:gd name="connsiteX407" fmla="*/ 2882750 w 10267951"/>
              <a:gd name="connsiteY407" fmla="*/ 3094024 h 6842188"/>
              <a:gd name="connsiteX408" fmla="*/ 2885694 w 10267951"/>
              <a:gd name="connsiteY408" fmla="*/ 3095128 h 6842188"/>
              <a:gd name="connsiteX409" fmla="*/ 2963720 w 10267951"/>
              <a:gd name="connsiteY409" fmla="*/ 3125553 h 6842188"/>
              <a:gd name="connsiteX410" fmla="*/ 2966911 w 10267951"/>
              <a:gd name="connsiteY410" fmla="*/ 3126903 h 6842188"/>
              <a:gd name="connsiteX411" fmla="*/ 3042728 w 10267951"/>
              <a:gd name="connsiteY411" fmla="*/ 3160764 h 6842188"/>
              <a:gd name="connsiteX412" fmla="*/ 3046040 w 10267951"/>
              <a:gd name="connsiteY412" fmla="*/ 3162235 h 6842188"/>
              <a:gd name="connsiteX413" fmla="*/ 3119649 w 10267951"/>
              <a:gd name="connsiteY413" fmla="*/ 3199040 h 6842188"/>
              <a:gd name="connsiteX414" fmla="*/ 3123453 w 10267951"/>
              <a:gd name="connsiteY414" fmla="*/ 3201003 h 6842188"/>
              <a:gd name="connsiteX415" fmla="*/ 3194118 w 10267951"/>
              <a:gd name="connsiteY415" fmla="*/ 3241733 h 6842188"/>
              <a:gd name="connsiteX416" fmla="*/ 3197675 w 10267951"/>
              <a:gd name="connsiteY416" fmla="*/ 3243819 h 6842188"/>
              <a:gd name="connsiteX417" fmla="*/ 3265763 w 10267951"/>
              <a:gd name="connsiteY417" fmla="*/ 3287984 h 6842188"/>
              <a:gd name="connsiteX418" fmla="*/ 3269934 w 10267951"/>
              <a:gd name="connsiteY418" fmla="*/ 3290928 h 6842188"/>
              <a:gd name="connsiteX419" fmla="*/ 3334219 w 10267951"/>
              <a:gd name="connsiteY419" fmla="*/ 3339388 h 6842188"/>
              <a:gd name="connsiteX420" fmla="*/ 3338268 w 10267951"/>
              <a:gd name="connsiteY420" fmla="*/ 3342578 h 6842188"/>
              <a:gd name="connsiteX421" fmla="*/ 3398628 w 10267951"/>
              <a:gd name="connsiteY421" fmla="*/ 3394472 h 6842188"/>
              <a:gd name="connsiteX422" fmla="*/ 3402677 w 10267951"/>
              <a:gd name="connsiteY422" fmla="*/ 3398275 h 6842188"/>
              <a:gd name="connsiteX423" fmla="*/ 3458620 w 10267951"/>
              <a:gd name="connsiteY423" fmla="*/ 3453971 h 6842188"/>
              <a:gd name="connsiteX424" fmla="*/ 3462668 w 10267951"/>
              <a:gd name="connsiteY424" fmla="*/ 3458389 h 6842188"/>
              <a:gd name="connsiteX425" fmla="*/ 3514440 w 10267951"/>
              <a:gd name="connsiteY425" fmla="*/ 3518626 h 6842188"/>
              <a:gd name="connsiteX426" fmla="*/ 3518243 w 10267951"/>
              <a:gd name="connsiteY426" fmla="*/ 3523534 h 6842188"/>
              <a:gd name="connsiteX427" fmla="*/ 3566090 w 10267951"/>
              <a:gd name="connsiteY427" fmla="*/ 3589537 h 6842188"/>
              <a:gd name="connsiteX428" fmla="*/ 3567806 w 10267951"/>
              <a:gd name="connsiteY428" fmla="*/ 3591867 h 6842188"/>
              <a:gd name="connsiteX429" fmla="*/ 3568788 w 10267951"/>
              <a:gd name="connsiteY429" fmla="*/ 3593463 h 6842188"/>
              <a:gd name="connsiteX430" fmla="*/ 3569770 w 10267951"/>
              <a:gd name="connsiteY430" fmla="*/ 3595057 h 6842188"/>
              <a:gd name="connsiteX431" fmla="*/ 3575045 w 10267951"/>
              <a:gd name="connsiteY431" fmla="*/ 3603399 h 6842188"/>
              <a:gd name="connsiteX432" fmla="*/ 3577008 w 10267951"/>
              <a:gd name="connsiteY432" fmla="*/ 3606467 h 6842188"/>
              <a:gd name="connsiteX433" fmla="*/ 3585472 w 10267951"/>
              <a:gd name="connsiteY433" fmla="*/ 3621435 h 6842188"/>
              <a:gd name="connsiteX434" fmla="*/ 3587312 w 10267951"/>
              <a:gd name="connsiteY434" fmla="*/ 3624870 h 6842188"/>
              <a:gd name="connsiteX435" fmla="*/ 3598846 w 10267951"/>
              <a:gd name="connsiteY435" fmla="*/ 3647934 h 6842188"/>
              <a:gd name="connsiteX436" fmla="*/ 3600195 w 10267951"/>
              <a:gd name="connsiteY436" fmla="*/ 3650509 h 6842188"/>
              <a:gd name="connsiteX437" fmla="*/ 3614426 w 10267951"/>
              <a:gd name="connsiteY437" fmla="*/ 3681916 h 6842188"/>
              <a:gd name="connsiteX438" fmla="*/ 3615653 w 10267951"/>
              <a:gd name="connsiteY438" fmla="*/ 3684738 h 6842188"/>
              <a:gd name="connsiteX439" fmla="*/ 3631601 w 10267951"/>
              <a:gd name="connsiteY439" fmla="*/ 3723872 h 6842188"/>
              <a:gd name="connsiteX440" fmla="*/ 3632705 w 10267951"/>
              <a:gd name="connsiteY440" fmla="*/ 3726573 h 6842188"/>
              <a:gd name="connsiteX441" fmla="*/ 3649758 w 10267951"/>
              <a:gd name="connsiteY441" fmla="*/ 3773559 h 6842188"/>
              <a:gd name="connsiteX442" fmla="*/ 3651108 w 10267951"/>
              <a:gd name="connsiteY442" fmla="*/ 3777485 h 6842188"/>
              <a:gd name="connsiteX443" fmla="*/ 3667916 w 10267951"/>
              <a:gd name="connsiteY443" fmla="*/ 3833061 h 6842188"/>
              <a:gd name="connsiteX444" fmla="*/ 3668774 w 10267951"/>
              <a:gd name="connsiteY444" fmla="*/ 3836005 h 6842188"/>
              <a:gd name="connsiteX445" fmla="*/ 3685458 w 10267951"/>
              <a:gd name="connsiteY445" fmla="*/ 3900168 h 6842188"/>
              <a:gd name="connsiteX446" fmla="*/ 3686195 w 10267951"/>
              <a:gd name="connsiteY446" fmla="*/ 3903481 h 6842188"/>
              <a:gd name="connsiteX447" fmla="*/ 3701899 w 10267951"/>
              <a:gd name="connsiteY447" fmla="*/ 3977090 h 6842188"/>
              <a:gd name="connsiteX448" fmla="*/ 3701899 w 10267951"/>
              <a:gd name="connsiteY448" fmla="*/ 3980034 h 6842188"/>
              <a:gd name="connsiteX449" fmla="*/ 3716130 w 10267951"/>
              <a:gd name="connsiteY449" fmla="*/ 4062477 h 6842188"/>
              <a:gd name="connsiteX450" fmla="*/ 3716130 w 10267951"/>
              <a:gd name="connsiteY450" fmla="*/ 4065666 h 6842188"/>
              <a:gd name="connsiteX451" fmla="*/ 3721772 w 10267951"/>
              <a:gd name="connsiteY451" fmla="*/ 4109830 h 6842188"/>
              <a:gd name="connsiteX452" fmla="*/ 3727294 w 10267951"/>
              <a:gd name="connsiteY452" fmla="*/ 4158291 h 6842188"/>
              <a:gd name="connsiteX453" fmla="*/ 3727294 w 10267951"/>
              <a:gd name="connsiteY453" fmla="*/ 4159885 h 6842188"/>
              <a:gd name="connsiteX454" fmla="*/ 3731956 w 10267951"/>
              <a:gd name="connsiteY454" fmla="*/ 4209940 h 6842188"/>
              <a:gd name="connsiteX455" fmla="*/ 3731956 w 10267951"/>
              <a:gd name="connsiteY455" fmla="*/ 4211290 h 6842188"/>
              <a:gd name="connsiteX456" fmla="*/ 3735757 w 10267951"/>
              <a:gd name="connsiteY456" fmla="*/ 4263061 h 6842188"/>
              <a:gd name="connsiteX457" fmla="*/ 3735757 w 10267951"/>
              <a:gd name="connsiteY457" fmla="*/ 4264901 h 6842188"/>
              <a:gd name="connsiteX458" fmla="*/ 3738457 w 10267951"/>
              <a:gd name="connsiteY458" fmla="*/ 4319004 h 6842188"/>
              <a:gd name="connsiteX459" fmla="*/ 3738457 w 10267951"/>
              <a:gd name="connsiteY459" fmla="*/ 4320844 h 6842188"/>
              <a:gd name="connsiteX460" fmla="*/ 3740052 w 10267951"/>
              <a:gd name="connsiteY460" fmla="*/ 4377769 h 6842188"/>
              <a:gd name="connsiteX461" fmla="*/ 3740052 w 10267951"/>
              <a:gd name="connsiteY461" fmla="*/ 4379241 h 6842188"/>
              <a:gd name="connsiteX462" fmla="*/ 3740052 w 10267951"/>
              <a:gd name="connsiteY462" fmla="*/ 4438742 h 6842188"/>
              <a:gd name="connsiteX463" fmla="*/ 3740052 w 10267951"/>
              <a:gd name="connsiteY463" fmla="*/ 4440215 h 6842188"/>
              <a:gd name="connsiteX464" fmla="*/ 3739317 w 10267951"/>
              <a:gd name="connsiteY464" fmla="*/ 4502537 h 6842188"/>
              <a:gd name="connsiteX465" fmla="*/ 3739317 w 10267951"/>
              <a:gd name="connsiteY465" fmla="*/ 4503886 h 6842188"/>
              <a:gd name="connsiteX466" fmla="*/ 3737354 w 10267951"/>
              <a:gd name="connsiteY466" fmla="*/ 4568416 h 6842188"/>
              <a:gd name="connsiteX467" fmla="*/ 3737354 w 10267951"/>
              <a:gd name="connsiteY467" fmla="*/ 4570134 h 6842188"/>
              <a:gd name="connsiteX468" fmla="*/ 3726679 w 10267951"/>
              <a:gd name="connsiteY468" fmla="*/ 4773173 h 6842188"/>
              <a:gd name="connsiteX469" fmla="*/ 3722754 w 10267951"/>
              <a:gd name="connsiteY469" fmla="*/ 4909227 h 6842188"/>
              <a:gd name="connsiteX470" fmla="*/ 3703985 w 10267951"/>
              <a:gd name="connsiteY470" fmla="*/ 5801740 h 6842188"/>
              <a:gd name="connsiteX471" fmla="*/ 3706438 w 10267951"/>
              <a:gd name="connsiteY471" fmla="*/ 5878906 h 6842188"/>
              <a:gd name="connsiteX472" fmla="*/ 3710363 w 10267951"/>
              <a:gd name="connsiteY472" fmla="*/ 5940247 h 6842188"/>
              <a:gd name="connsiteX473" fmla="*/ 3716743 w 10267951"/>
              <a:gd name="connsiteY473" fmla="*/ 6013856 h 6842188"/>
              <a:gd name="connsiteX474" fmla="*/ 3726679 w 10267951"/>
              <a:gd name="connsiteY474" fmla="*/ 6097648 h 6842188"/>
              <a:gd name="connsiteX475" fmla="*/ 3741034 w 10267951"/>
              <a:gd name="connsiteY475" fmla="*/ 6188678 h 6842188"/>
              <a:gd name="connsiteX476" fmla="*/ 3760173 w 10267951"/>
              <a:gd name="connsiteY476" fmla="*/ 6284862 h 6842188"/>
              <a:gd name="connsiteX477" fmla="*/ 3777960 w 10267951"/>
              <a:gd name="connsiteY477" fmla="*/ 6362028 h 6842188"/>
              <a:gd name="connsiteX478" fmla="*/ 3797468 w 10267951"/>
              <a:gd name="connsiteY478" fmla="*/ 6437968 h 6842188"/>
              <a:gd name="connsiteX479" fmla="*/ 3820531 w 10267951"/>
              <a:gd name="connsiteY479" fmla="*/ 6511576 h 6842188"/>
              <a:gd name="connsiteX480" fmla="*/ 3848012 w 10267951"/>
              <a:gd name="connsiteY480" fmla="*/ 6583469 h 6842188"/>
              <a:gd name="connsiteX481" fmla="*/ 3881014 w 10267951"/>
              <a:gd name="connsiteY481" fmla="*/ 6653152 h 6842188"/>
              <a:gd name="connsiteX482" fmla="*/ 3921499 w 10267951"/>
              <a:gd name="connsiteY482" fmla="*/ 6720014 h 6842188"/>
              <a:gd name="connsiteX483" fmla="*/ 3944685 w 10267951"/>
              <a:gd name="connsiteY483" fmla="*/ 6752525 h 6842188"/>
              <a:gd name="connsiteX484" fmla="*/ 3970081 w 10267951"/>
              <a:gd name="connsiteY484" fmla="*/ 6784176 h 6842188"/>
              <a:gd name="connsiteX485" fmla="*/ 3997929 w 10267951"/>
              <a:gd name="connsiteY485" fmla="*/ 6814602 h 6842188"/>
              <a:gd name="connsiteX486" fmla="*/ 4027527 w 10267951"/>
              <a:gd name="connsiteY486" fmla="*/ 6842188 h 6842188"/>
              <a:gd name="connsiteX487" fmla="*/ 3823538 w 10267951"/>
              <a:gd name="connsiteY487" fmla="*/ 6842188 h 6842188"/>
              <a:gd name="connsiteX488" fmla="*/ 3797835 w 10267951"/>
              <a:gd name="connsiteY488" fmla="*/ 6805644 h 6842188"/>
              <a:gd name="connsiteX489" fmla="*/ 3794769 w 10267951"/>
              <a:gd name="connsiteY489" fmla="*/ 6800983 h 6842188"/>
              <a:gd name="connsiteX490" fmla="*/ 3750725 w 10267951"/>
              <a:gd name="connsiteY490" fmla="*/ 6728356 h 6842188"/>
              <a:gd name="connsiteX491" fmla="*/ 3747044 w 10267951"/>
              <a:gd name="connsiteY491" fmla="*/ 6721608 h 6842188"/>
              <a:gd name="connsiteX492" fmla="*/ 3711099 w 10267951"/>
              <a:gd name="connsiteY492" fmla="*/ 6645669 h 6842188"/>
              <a:gd name="connsiteX493" fmla="*/ 3708767 w 10267951"/>
              <a:gd name="connsiteY493" fmla="*/ 6640148 h 6842188"/>
              <a:gd name="connsiteX494" fmla="*/ 3679448 w 10267951"/>
              <a:gd name="connsiteY494" fmla="*/ 6563227 h 6842188"/>
              <a:gd name="connsiteX495" fmla="*/ 3677852 w 10267951"/>
              <a:gd name="connsiteY495" fmla="*/ 6558686 h 6842188"/>
              <a:gd name="connsiteX496" fmla="*/ 3653315 w 10267951"/>
              <a:gd name="connsiteY496" fmla="*/ 6480660 h 6842188"/>
              <a:gd name="connsiteX497" fmla="*/ 3652212 w 10267951"/>
              <a:gd name="connsiteY497" fmla="*/ 6476858 h 6842188"/>
              <a:gd name="connsiteX498" fmla="*/ 3632092 w 10267951"/>
              <a:gd name="connsiteY498" fmla="*/ 6398220 h 6842188"/>
              <a:gd name="connsiteX499" fmla="*/ 3632092 w 10267951"/>
              <a:gd name="connsiteY499" fmla="*/ 6396502 h 6842188"/>
              <a:gd name="connsiteX500" fmla="*/ 3613690 w 10267951"/>
              <a:gd name="connsiteY500" fmla="*/ 6317249 h 6842188"/>
              <a:gd name="connsiteX501" fmla="*/ 3613690 w 10267951"/>
              <a:gd name="connsiteY501" fmla="*/ 6314917 h 6842188"/>
              <a:gd name="connsiteX502" fmla="*/ 3594061 w 10267951"/>
              <a:gd name="connsiteY502" fmla="*/ 6216035 h 6842188"/>
              <a:gd name="connsiteX503" fmla="*/ 3594061 w 10267951"/>
              <a:gd name="connsiteY503" fmla="*/ 6213091 h 6842188"/>
              <a:gd name="connsiteX504" fmla="*/ 3579340 w 10267951"/>
              <a:gd name="connsiteY504" fmla="*/ 6119118 h 6842188"/>
              <a:gd name="connsiteX505" fmla="*/ 3579340 w 10267951"/>
              <a:gd name="connsiteY505" fmla="*/ 6116420 h 6842188"/>
              <a:gd name="connsiteX506" fmla="*/ 3569034 w 10267951"/>
              <a:gd name="connsiteY506" fmla="*/ 6029806 h 6842188"/>
              <a:gd name="connsiteX507" fmla="*/ 3569034 w 10267951"/>
              <a:gd name="connsiteY507" fmla="*/ 6028088 h 6842188"/>
              <a:gd name="connsiteX508" fmla="*/ 3562408 w 10267951"/>
              <a:gd name="connsiteY508" fmla="*/ 5951166 h 6842188"/>
              <a:gd name="connsiteX509" fmla="*/ 3559955 w 10267951"/>
              <a:gd name="connsiteY509" fmla="*/ 5916937 h 6842188"/>
              <a:gd name="connsiteX510" fmla="*/ 3559955 w 10267951"/>
              <a:gd name="connsiteY510" fmla="*/ 5915588 h 6842188"/>
              <a:gd name="connsiteX511" fmla="*/ 3557010 w 10267951"/>
              <a:gd name="connsiteY511" fmla="*/ 5858419 h 6842188"/>
              <a:gd name="connsiteX512" fmla="*/ 3557010 w 10267951"/>
              <a:gd name="connsiteY512" fmla="*/ 5856209 h 6842188"/>
              <a:gd name="connsiteX513" fmla="*/ 3555785 w 10267951"/>
              <a:gd name="connsiteY513" fmla="*/ 5804561 h 6842188"/>
              <a:gd name="connsiteX514" fmla="*/ 3555785 w 10267951"/>
              <a:gd name="connsiteY514" fmla="*/ 5787877 h 6842188"/>
              <a:gd name="connsiteX515" fmla="*/ 3574432 w 10267951"/>
              <a:gd name="connsiteY515" fmla="*/ 4904564 h 6842188"/>
              <a:gd name="connsiteX516" fmla="*/ 3578479 w 10267951"/>
              <a:gd name="connsiteY516" fmla="*/ 4766917 h 6842188"/>
              <a:gd name="connsiteX517" fmla="*/ 3578479 w 10267951"/>
              <a:gd name="connsiteY517" fmla="*/ 4765198 h 6842188"/>
              <a:gd name="connsiteX518" fmla="*/ 3589154 w 10267951"/>
              <a:gd name="connsiteY518" fmla="*/ 4562160 h 6842188"/>
              <a:gd name="connsiteX519" fmla="*/ 3590993 w 10267951"/>
              <a:gd name="connsiteY519" fmla="*/ 4499102 h 6842188"/>
              <a:gd name="connsiteX520" fmla="*/ 3591852 w 10267951"/>
              <a:gd name="connsiteY520" fmla="*/ 4437760 h 6842188"/>
              <a:gd name="connsiteX521" fmla="*/ 3591852 w 10267951"/>
              <a:gd name="connsiteY521" fmla="*/ 4379855 h 6842188"/>
              <a:gd name="connsiteX522" fmla="*/ 3590380 w 10267951"/>
              <a:gd name="connsiteY522" fmla="*/ 4324524 h 6842188"/>
              <a:gd name="connsiteX523" fmla="*/ 3587803 w 10267951"/>
              <a:gd name="connsiteY523" fmla="*/ 4272262 h 6842188"/>
              <a:gd name="connsiteX524" fmla="*/ 3584122 w 10267951"/>
              <a:gd name="connsiteY524" fmla="*/ 4222085 h 6842188"/>
              <a:gd name="connsiteX525" fmla="*/ 3579584 w 10267951"/>
              <a:gd name="connsiteY525" fmla="*/ 4173625 h 6842188"/>
              <a:gd name="connsiteX526" fmla="*/ 3568911 w 10267951"/>
              <a:gd name="connsiteY526" fmla="*/ 4085663 h 6842188"/>
              <a:gd name="connsiteX527" fmla="*/ 3555169 w 10267951"/>
              <a:gd name="connsiteY527" fmla="*/ 4006165 h 6842188"/>
              <a:gd name="connsiteX528" fmla="*/ 3540203 w 10267951"/>
              <a:gd name="connsiteY528" fmla="*/ 3935623 h 6842188"/>
              <a:gd name="connsiteX529" fmla="*/ 3524378 w 10267951"/>
              <a:gd name="connsiteY529" fmla="*/ 3874282 h 6842188"/>
              <a:gd name="connsiteX530" fmla="*/ 3508550 w 10267951"/>
              <a:gd name="connsiteY530" fmla="*/ 3822142 h 6842188"/>
              <a:gd name="connsiteX531" fmla="*/ 3492602 w 10267951"/>
              <a:gd name="connsiteY531" fmla="*/ 3778467 h 6842188"/>
              <a:gd name="connsiteX532" fmla="*/ 3477759 w 10267951"/>
              <a:gd name="connsiteY532" fmla="*/ 3741663 h 6842188"/>
              <a:gd name="connsiteX533" fmla="*/ 3464753 w 10267951"/>
              <a:gd name="connsiteY533" fmla="*/ 3713077 h 6842188"/>
              <a:gd name="connsiteX534" fmla="*/ 3454695 w 10267951"/>
              <a:gd name="connsiteY534" fmla="*/ 3692958 h 6842188"/>
              <a:gd name="connsiteX535" fmla="*/ 3444389 w 10267951"/>
              <a:gd name="connsiteY535" fmla="*/ 3675537 h 6842188"/>
              <a:gd name="connsiteX536" fmla="*/ 3399365 w 10267951"/>
              <a:gd name="connsiteY536" fmla="*/ 3613337 h 6842188"/>
              <a:gd name="connsiteX537" fmla="*/ 3351641 w 10267951"/>
              <a:gd name="connsiteY537" fmla="*/ 3557762 h 6842188"/>
              <a:gd name="connsiteX538" fmla="*/ 3299746 w 10267951"/>
              <a:gd name="connsiteY538" fmla="*/ 3506114 h 6842188"/>
              <a:gd name="connsiteX539" fmla="*/ 3240982 w 10267951"/>
              <a:gd name="connsiteY539" fmla="*/ 3459494 h 6842188"/>
              <a:gd name="connsiteX540" fmla="*/ 3180868 w 10267951"/>
              <a:gd name="connsiteY540" fmla="*/ 3414591 h 6842188"/>
              <a:gd name="connsiteX541" fmla="*/ 3116459 w 10267951"/>
              <a:gd name="connsiteY541" fmla="*/ 3372758 h 6842188"/>
              <a:gd name="connsiteX542" fmla="*/ 3049353 w 10267951"/>
              <a:gd name="connsiteY542" fmla="*/ 3334235 h 6842188"/>
              <a:gd name="connsiteX543" fmla="*/ 2979179 w 10267951"/>
              <a:gd name="connsiteY543" fmla="*/ 3298904 h 6842188"/>
              <a:gd name="connsiteX544" fmla="*/ 2906673 w 10267951"/>
              <a:gd name="connsiteY544" fmla="*/ 3266639 h 6842188"/>
              <a:gd name="connsiteX545" fmla="*/ 2831715 w 10267951"/>
              <a:gd name="connsiteY545" fmla="*/ 3237440 h 6842188"/>
              <a:gd name="connsiteX546" fmla="*/ 2755530 w 10267951"/>
              <a:gd name="connsiteY546" fmla="*/ 3211308 h 6842188"/>
              <a:gd name="connsiteX547" fmla="*/ 2677872 w 10267951"/>
              <a:gd name="connsiteY547" fmla="*/ 3187877 h 6842188"/>
              <a:gd name="connsiteX548" fmla="*/ 2599722 w 10267951"/>
              <a:gd name="connsiteY548" fmla="*/ 3166898 h 6842188"/>
              <a:gd name="connsiteX549" fmla="*/ 2521697 w 10267951"/>
              <a:gd name="connsiteY549" fmla="*/ 3148617 h 6842188"/>
              <a:gd name="connsiteX550" fmla="*/ 2443550 w 10267951"/>
              <a:gd name="connsiteY550" fmla="*/ 3132915 h 6842188"/>
              <a:gd name="connsiteX551" fmla="*/ 2367118 w 10267951"/>
              <a:gd name="connsiteY551" fmla="*/ 3119420 h 6842188"/>
              <a:gd name="connsiteX552" fmla="*/ 2214379 w 10267951"/>
              <a:gd name="connsiteY552" fmla="*/ 3098319 h 6842188"/>
              <a:gd name="connsiteX553" fmla="*/ 2143469 w 10267951"/>
              <a:gd name="connsiteY553" fmla="*/ 3090467 h 6842188"/>
              <a:gd name="connsiteX554" fmla="*/ 2073663 w 10267951"/>
              <a:gd name="connsiteY554" fmla="*/ 3084700 h 6842188"/>
              <a:gd name="connsiteX555" fmla="*/ 2006188 w 10267951"/>
              <a:gd name="connsiteY555" fmla="*/ 3080162 h 6842188"/>
              <a:gd name="connsiteX556" fmla="*/ 1943129 w 10267951"/>
              <a:gd name="connsiteY556" fmla="*/ 3076727 h 6842188"/>
              <a:gd name="connsiteX557" fmla="*/ 1884610 w 10267951"/>
              <a:gd name="connsiteY557" fmla="*/ 3074518 h 6842188"/>
              <a:gd name="connsiteX558" fmla="*/ 1829649 w 10267951"/>
              <a:gd name="connsiteY558" fmla="*/ 3073292 h 6842188"/>
              <a:gd name="connsiteX559" fmla="*/ 1780576 w 10267951"/>
              <a:gd name="connsiteY559" fmla="*/ 3073292 h 6842188"/>
              <a:gd name="connsiteX560" fmla="*/ 1664764 w 10267951"/>
              <a:gd name="connsiteY560" fmla="*/ 3075255 h 6842188"/>
              <a:gd name="connsiteX561" fmla="*/ 1607227 w 10267951"/>
              <a:gd name="connsiteY561" fmla="*/ 3078075 h 6842188"/>
              <a:gd name="connsiteX562" fmla="*/ 1602320 w 10267951"/>
              <a:gd name="connsiteY562" fmla="*/ 3078075 h 6842188"/>
              <a:gd name="connsiteX563" fmla="*/ 1502333 w 10267951"/>
              <a:gd name="connsiteY563" fmla="*/ 3080652 h 6842188"/>
              <a:gd name="connsiteX564" fmla="*/ 1498897 w 10267951"/>
              <a:gd name="connsiteY564" fmla="*/ 3080652 h 6842188"/>
              <a:gd name="connsiteX565" fmla="*/ 1404433 w 10267951"/>
              <a:gd name="connsiteY565" fmla="*/ 3078935 h 6842188"/>
              <a:gd name="connsiteX566" fmla="*/ 1400875 w 10267951"/>
              <a:gd name="connsiteY566" fmla="*/ 3078935 h 6842188"/>
              <a:gd name="connsiteX567" fmla="*/ 1310090 w 10267951"/>
              <a:gd name="connsiteY567" fmla="*/ 3073168 h 6842188"/>
              <a:gd name="connsiteX568" fmla="*/ 1306901 w 10267951"/>
              <a:gd name="connsiteY568" fmla="*/ 3073168 h 6842188"/>
              <a:gd name="connsiteX569" fmla="*/ 1221024 w 10267951"/>
              <a:gd name="connsiteY569" fmla="*/ 3064090 h 6842188"/>
              <a:gd name="connsiteX570" fmla="*/ 1217711 w 10267951"/>
              <a:gd name="connsiteY570" fmla="*/ 3064090 h 6842188"/>
              <a:gd name="connsiteX571" fmla="*/ 1135024 w 10267951"/>
              <a:gd name="connsiteY571" fmla="*/ 3051821 h 6842188"/>
              <a:gd name="connsiteX572" fmla="*/ 1131465 w 10267951"/>
              <a:gd name="connsiteY572" fmla="*/ 3051209 h 6842188"/>
              <a:gd name="connsiteX573" fmla="*/ 1052582 w 10267951"/>
              <a:gd name="connsiteY573" fmla="*/ 3035383 h 6842188"/>
              <a:gd name="connsiteX574" fmla="*/ 1048901 w 10267951"/>
              <a:gd name="connsiteY574" fmla="*/ 3034525 h 6842188"/>
              <a:gd name="connsiteX575" fmla="*/ 975291 w 10267951"/>
              <a:gd name="connsiteY575" fmla="*/ 3015876 h 6842188"/>
              <a:gd name="connsiteX576" fmla="*/ 972102 w 10267951"/>
              <a:gd name="connsiteY576" fmla="*/ 3015017 h 6842188"/>
              <a:gd name="connsiteX577" fmla="*/ 901070 w 10267951"/>
              <a:gd name="connsiteY577" fmla="*/ 2993793 h 6842188"/>
              <a:gd name="connsiteX578" fmla="*/ 897389 w 10267951"/>
              <a:gd name="connsiteY578" fmla="*/ 2992566 h 6842188"/>
              <a:gd name="connsiteX579" fmla="*/ 830404 w 10267951"/>
              <a:gd name="connsiteY579" fmla="*/ 2968767 h 6842188"/>
              <a:gd name="connsiteX580" fmla="*/ 827214 w 10267951"/>
              <a:gd name="connsiteY580" fmla="*/ 2967662 h 6842188"/>
              <a:gd name="connsiteX581" fmla="*/ 764279 w 10267951"/>
              <a:gd name="connsiteY581" fmla="*/ 2942143 h 6842188"/>
              <a:gd name="connsiteX582" fmla="*/ 760844 w 10267951"/>
              <a:gd name="connsiteY582" fmla="*/ 2940671 h 6842188"/>
              <a:gd name="connsiteX583" fmla="*/ 701465 w 10267951"/>
              <a:gd name="connsiteY583" fmla="*/ 2912087 h 6842188"/>
              <a:gd name="connsiteX584" fmla="*/ 698521 w 10267951"/>
              <a:gd name="connsiteY584" fmla="*/ 2910614 h 6842188"/>
              <a:gd name="connsiteX585" fmla="*/ 642456 w 10267951"/>
              <a:gd name="connsiteY585" fmla="*/ 2881786 h 6842188"/>
              <a:gd name="connsiteX586" fmla="*/ 639143 w 10267951"/>
              <a:gd name="connsiteY586" fmla="*/ 2879945 h 6842188"/>
              <a:gd name="connsiteX587" fmla="*/ 586513 w 10267951"/>
              <a:gd name="connsiteY587" fmla="*/ 2849274 h 6842188"/>
              <a:gd name="connsiteX588" fmla="*/ 583937 w 10267951"/>
              <a:gd name="connsiteY588" fmla="*/ 2847802 h 6842188"/>
              <a:gd name="connsiteX589" fmla="*/ 534863 w 10267951"/>
              <a:gd name="connsiteY589" fmla="*/ 2816764 h 6842188"/>
              <a:gd name="connsiteX590" fmla="*/ 531920 w 10267951"/>
              <a:gd name="connsiteY590" fmla="*/ 2814800 h 6842188"/>
              <a:gd name="connsiteX591" fmla="*/ 486282 w 10267951"/>
              <a:gd name="connsiteY591" fmla="*/ 2782781 h 6842188"/>
              <a:gd name="connsiteX592" fmla="*/ 483582 w 10267951"/>
              <a:gd name="connsiteY592" fmla="*/ 2780941 h 6842188"/>
              <a:gd name="connsiteX593" fmla="*/ 441258 w 10267951"/>
              <a:gd name="connsiteY593" fmla="*/ 2748429 h 6842188"/>
              <a:gd name="connsiteX594" fmla="*/ 438804 w 10267951"/>
              <a:gd name="connsiteY594" fmla="*/ 2746466 h 6842188"/>
              <a:gd name="connsiteX595" fmla="*/ 399177 w 10267951"/>
              <a:gd name="connsiteY595" fmla="*/ 2713711 h 6842188"/>
              <a:gd name="connsiteX596" fmla="*/ 397093 w 10267951"/>
              <a:gd name="connsiteY596" fmla="*/ 2711869 h 6842188"/>
              <a:gd name="connsiteX597" fmla="*/ 360900 w 10267951"/>
              <a:gd name="connsiteY597" fmla="*/ 2679359 h 6842188"/>
              <a:gd name="connsiteX598" fmla="*/ 358569 w 10267951"/>
              <a:gd name="connsiteY598" fmla="*/ 2677150 h 6842188"/>
              <a:gd name="connsiteX599" fmla="*/ 325691 w 10267951"/>
              <a:gd name="connsiteY599" fmla="*/ 2644764 h 6842188"/>
              <a:gd name="connsiteX600" fmla="*/ 324217 w 10267951"/>
              <a:gd name="connsiteY600" fmla="*/ 2643291 h 6842188"/>
              <a:gd name="connsiteX601" fmla="*/ 293793 w 10267951"/>
              <a:gd name="connsiteY601" fmla="*/ 2611761 h 6842188"/>
              <a:gd name="connsiteX602" fmla="*/ 291094 w 10267951"/>
              <a:gd name="connsiteY602" fmla="*/ 2608816 h 6842188"/>
              <a:gd name="connsiteX603" fmla="*/ 239199 w 10267951"/>
              <a:gd name="connsiteY603" fmla="*/ 2548089 h 6842188"/>
              <a:gd name="connsiteX604" fmla="*/ 236746 w 10267951"/>
              <a:gd name="connsiteY604" fmla="*/ 2545145 h 6842188"/>
              <a:gd name="connsiteX605" fmla="*/ 215277 w 10267951"/>
              <a:gd name="connsiteY605" fmla="*/ 2516928 h 6842188"/>
              <a:gd name="connsiteX606" fmla="*/ 214295 w 10267951"/>
              <a:gd name="connsiteY606" fmla="*/ 2515578 h 6842188"/>
              <a:gd name="connsiteX607" fmla="*/ 195280 w 10267951"/>
              <a:gd name="connsiteY607" fmla="*/ 2489569 h 6842188"/>
              <a:gd name="connsiteX608" fmla="*/ 194052 w 10267951"/>
              <a:gd name="connsiteY608" fmla="*/ 2487852 h 6842188"/>
              <a:gd name="connsiteX609" fmla="*/ 176877 w 10267951"/>
              <a:gd name="connsiteY609" fmla="*/ 2463318 h 6842188"/>
              <a:gd name="connsiteX610" fmla="*/ 174914 w 10267951"/>
              <a:gd name="connsiteY610" fmla="*/ 2460249 h 6842188"/>
              <a:gd name="connsiteX611" fmla="*/ 149397 w 10267951"/>
              <a:gd name="connsiteY611" fmla="*/ 2417434 h 6842188"/>
              <a:gd name="connsiteX612" fmla="*/ 148415 w 10267951"/>
              <a:gd name="connsiteY612" fmla="*/ 2415593 h 6842188"/>
              <a:gd name="connsiteX613" fmla="*/ 130505 w 10267951"/>
              <a:gd name="connsiteY613" fmla="*/ 2383695 h 6842188"/>
              <a:gd name="connsiteX614" fmla="*/ 128541 w 10267951"/>
              <a:gd name="connsiteY614" fmla="*/ 2379893 h 6842188"/>
              <a:gd name="connsiteX615" fmla="*/ 120200 w 10267951"/>
              <a:gd name="connsiteY615" fmla="*/ 2362962 h 6842188"/>
              <a:gd name="connsiteX616" fmla="*/ 117621 w 10267951"/>
              <a:gd name="connsiteY616" fmla="*/ 2357073 h 6842188"/>
              <a:gd name="connsiteX617" fmla="*/ 94067 w 10267951"/>
              <a:gd name="connsiteY617" fmla="*/ 2297818 h 6842188"/>
              <a:gd name="connsiteX618" fmla="*/ 93085 w 10267951"/>
              <a:gd name="connsiteY618" fmla="*/ 2294997 h 6842188"/>
              <a:gd name="connsiteX619" fmla="*/ 73701 w 10267951"/>
              <a:gd name="connsiteY619" fmla="*/ 2239790 h 6842188"/>
              <a:gd name="connsiteX620" fmla="*/ 72720 w 10267951"/>
              <a:gd name="connsiteY620" fmla="*/ 2236845 h 6842188"/>
              <a:gd name="connsiteX621" fmla="*/ 55913 w 10267951"/>
              <a:gd name="connsiteY621" fmla="*/ 2181515 h 6842188"/>
              <a:gd name="connsiteX622" fmla="*/ 55054 w 10267951"/>
              <a:gd name="connsiteY622" fmla="*/ 2178448 h 6842188"/>
              <a:gd name="connsiteX623" fmla="*/ 40577 w 10267951"/>
              <a:gd name="connsiteY623" fmla="*/ 2122505 h 6842188"/>
              <a:gd name="connsiteX624" fmla="*/ 39596 w 10267951"/>
              <a:gd name="connsiteY624" fmla="*/ 2118211 h 6842188"/>
              <a:gd name="connsiteX625" fmla="*/ 17882 w 10267951"/>
              <a:gd name="connsiteY625" fmla="*/ 2007797 h 6842188"/>
              <a:gd name="connsiteX626" fmla="*/ 16900 w 10267951"/>
              <a:gd name="connsiteY626" fmla="*/ 2001664 h 6842188"/>
              <a:gd name="connsiteX627" fmla="*/ 4631 w 10267951"/>
              <a:gd name="connsiteY627" fmla="*/ 1891250 h 6842188"/>
              <a:gd name="connsiteX628" fmla="*/ 4631 w 10267951"/>
              <a:gd name="connsiteY628" fmla="*/ 1885852 h 6842188"/>
              <a:gd name="connsiteX629" fmla="*/ 92 w 10267951"/>
              <a:gd name="connsiteY629" fmla="*/ 1776419 h 6842188"/>
              <a:gd name="connsiteX630" fmla="*/ 92 w 10267951"/>
              <a:gd name="connsiteY630" fmla="*/ 1770654 h 6842188"/>
              <a:gd name="connsiteX631" fmla="*/ 3772 w 10267951"/>
              <a:gd name="connsiteY631" fmla="*/ 1662448 h 6842188"/>
              <a:gd name="connsiteX632" fmla="*/ 3772 w 10267951"/>
              <a:gd name="connsiteY632" fmla="*/ 1657786 h 6842188"/>
              <a:gd name="connsiteX633" fmla="*/ 14202 w 10267951"/>
              <a:gd name="connsiteY633" fmla="*/ 1550929 h 6842188"/>
              <a:gd name="connsiteX634" fmla="*/ 14202 w 10267951"/>
              <a:gd name="connsiteY634" fmla="*/ 1546022 h 6842188"/>
              <a:gd name="connsiteX635" fmla="*/ 31253 w 10267951"/>
              <a:gd name="connsiteY635" fmla="*/ 1440884 h 6842188"/>
              <a:gd name="connsiteX636" fmla="*/ 32113 w 10267951"/>
              <a:gd name="connsiteY636" fmla="*/ 1436468 h 6842188"/>
              <a:gd name="connsiteX637" fmla="*/ 55299 w 10267951"/>
              <a:gd name="connsiteY637" fmla="*/ 1333047 h 6842188"/>
              <a:gd name="connsiteX638" fmla="*/ 56158 w 10267951"/>
              <a:gd name="connsiteY638" fmla="*/ 1329489 h 6842188"/>
              <a:gd name="connsiteX639" fmla="*/ 84252 w 10267951"/>
              <a:gd name="connsiteY639" fmla="*/ 1228030 h 6842188"/>
              <a:gd name="connsiteX640" fmla="*/ 85356 w 10267951"/>
              <a:gd name="connsiteY640" fmla="*/ 1224351 h 6842188"/>
              <a:gd name="connsiteX641" fmla="*/ 118359 w 10267951"/>
              <a:gd name="connsiteY641" fmla="*/ 1124977 h 6842188"/>
              <a:gd name="connsiteX642" fmla="*/ 119584 w 10267951"/>
              <a:gd name="connsiteY642" fmla="*/ 1121421 h 6842188"/>
              <a:gd name="connsiteX643" fmla="*/ 156390 w 10267951"/>
              <a:gd name="connsiteY643" fmla="*/ 1024869 h 6842188"/>
              <a:gd name="connsiteX644" fmla="*/ 157616 w 10267951"/>
              <a:gd name="connsiteY644" fmla="*/ 1022048 h 6842188"/>
              <a:gd name="connsiteX645" fmla="*/ 198591 w 10267951"/>
              <a:gd name="connsiteY645" fmla="*/ 927951 h 6842188"/>
              <a:gd name="connsiteX646" fmla="*/ 199695 w 10267951"/>
              <a:gd name="connsiteY646" fmla="*/ 925375 h 6842188"/>
              <a:gd name="connsiteX647" fmla="*/ 243494 w 10267951"/>
              <a:gd name="connsiteY647" fmla="*/ 834222 h 6842188"/>
              <a:gd name="connsiteX648" fmla="*/ 244597 w 10267951"/>
              <a:gd name="connsiteY648" fmla="*/ 831890 h 6842188"/>
              <a:gd name="connsiteX649" fmla="*/ 290726 w 10267951"/>
              <a:gd name="connsiteY649" fmla="*/ 743683 h 6842188"/>
              <a:gd name="connsiteX650" fmla="*/ 291954 w 10267951"/>
              <a:gd name="connsiteY650" fmla="*/ 741474 h 6842188"/>
              <a:gd name="connsiteX651" fmla="*/ 340168 w 10267951"/>
              <a:gd name="connsiteY651" fmla="*/ 656578 h 6842188"/>
              <a:gd name="connsiteX652" fmla="*/ 341271 w 10267951"/>
              <a:gd name="connsiteY652" fmla="*/ 654737 h 6842188"/>
              <a:gd name="connsiteX653" fmla="*/ 390344 w 10267951"/>
              <a:gd name="connsiteY653" fmla="*/ 572908 h 6842188"/>
              <a:gd name="connsiteX654" fmla="*/ 391447 w 10267951"/>
              <a:gd name="connsiteY654" fmla="*/ 571192 h 6842188"/>
              <a:gd name="connsiteX655" fmla="*/ 441501 w 10267951"/>
              <a:gd name="connsiteY655" fmla="*/ 493410 h 6842188"/>
              <a:gd name="connsiteX656" fmla="*/ 442730 w 10267951"/>
              <a:gd name="connsiteY656" fmla="*/ 491570 h 6842188"/>
              <a:gd name="connsiteX657" fmla="*/ 493519 w 10267951"/>
              <a:gd name="connsiteY657" fmla="*/ 417962 h 6842188"/>
              <a:gd name="connsiteX658" fmla="*/ 494378 w 10267951"/>
              <a:gd name="connsiteY658" fmla="*/ 416857 h 6842188"/>
              <a:gd name="connsiteX659" fmla="*/ 544310 w 10267951"/>
              <a:gd name="connsiteY659" fmla="*/ 346928 h 6842188"/>
              <a:gd name="connsiteX660" fmla="*/ 545536 w 10267951"/>
              <a:gd name="connsiteY660" fmla="*/ 345210 h 6842188"/>
              <a:gd name="connsiteX661" fmla="*/ 594609 w 10267951"/>
              <a:gd name="connsiteY661" fmla="*/ 279698 h 6842188"/>
              <a:gd name="connsiteX662" fmla="*/ 595468 w 10267951"/>
              <a:gd name="connsiteY662" fmla="*/ 278718 h 6842188"/>
              <a:gd name="connsiteX663" fmla="*/ 643191 w 10267951"/>
              <a:gd name="connsiteY663" fmla="*/ 217376 h 6842188"/>
              <a:gd name="connsiteX664" fmla="*/ 644172 w 10267951"/>
              <a:gd name="connsiteY664" fmla="*/ 216148 h 6842188"/>
              <a:gd name="connsiteX665" fmla="*/ 690425 w 10267951"/>
              <a:gd name="connsiteY665" fmla="*/ 159714 h 6842188"/>
              <a:gd name="connsiteX666" fmla="*/ 691282 w 10267951"/>
              <a:gd name="connsiteY666" fmla="*/ 158735 h 6842188"/>
              <a:gd name="connsiteX667" fmla="*/ 734590 w 10267951"/>
              <a:gd name="connsiteY667" fmla="*/ 107576 h 6842188"/>
              <a:gd name="connsiteX668" fmla="*/ 775810 w 10267951"/>
              <a:gd name="connsiteY668" fmla="*/ 60344 h 6842188"/>
              <a:gd name="connsiteX669" fmla="*/ 812615 w 10267951"/>
              <a:gd name="connsiteY669" fmla="*/ 18754 h 6842188"/>
              <a:gd name="connsiteX670" fmla="*/ 813720 w 10267951"/>
              <a:gd name="connsiteY670" fmla="*/ 17405 h 684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</a:cxnLst>
            <a:rect l="l" t="t" r="r" b="b"/>
            <a:pathLst>
              <a:path w="10267951" h="6842188">
                <a:moveTo>
                  <a:pt x="9553460" y="4764340"/>
                </a:moveTo>
                <a:lnTo>
                  <a:pt x="9559103" y="4764340"/>
                </a:lnTo>
                <a:lnTo>
                  <a:pt x="9628174" y="4766180"/>
                </a:lnTo>
                <a:cubicBezTo>
                  <a:pt x="9630177" y="4766057"/>
                  <a:pt x="9632182" y="4766057"/>
                  <a:pt x="9634184" y="4766180"/>
                </a:cubicBezTo>
                <a:lnTo>
                  <a:pt x="9706690" y="4773909"/>
                </a:lnTo>
                <a:cubicBezTo>
                  <a:pt x="9708530" y="4773909"/>
                  <a:pt x="9710371" y="4773909"/>
                  <a:pt x="9712210" y="4774646"/>
                </a:cubicBezTo>
                <a:lnTo>
                  <a:pt x="9789623" y="4788755"/>
                </a:lnTo>
                <a:lnTo>
                  <a:pt x="9794652" y="4789858"/>
                </a:lnTo>
                <a:lnTo>
                  <a:pt x="9876115" y="4810469"/>
                </a:lnTo>
                <a:lnTo>
                  <a:pt x="9880653" y="4811695"/>
                </a:lnTo>
                <a:lnTo>
                  <a:pt x="9966531" y="4839176"/>
                </a:lnTo>
                <a:lnTo>
                  <a:pt x="9971070" y="4840771"/>
                </a:lnTo>
                <a:lnTo>
                  <a:pt x="10061610" y="4875981"/>
                </a:lnTo>
                <a:lnTo>
                  <a:pt x="10065290" y="4877452"/>
                </a:lnTo>
                <a:lnTo>
                  <a:pt x="10160613" y="4920514"/>
                </a:lnTo>
                <a:lnTo>
                  <a:pt x="10164294" y="4922355"/>
                </a:lnTo>
                <a:lnTo>
                  <a:pt x="10267951" y="4975998"/>
                </a:lnTo>
                <a:lnTo>
                  <a:pt x="10267951" y="5146603"/>
                </a:lnTo>
                <a:lnTo>
                  <a:pt x="10097186" y="5058040"/>
                </a:lnTo>
                <a:lnTo>
                  <a:pt x="10005543" y="5016697"/>
                </a:lnTo>
                <a:lnTo>
                  <a:pt x="9919666" y="4983082"/>
                </a:lnTo>
                <a:lnTo>
                  <a:pt x="9837958" y="4957073"/>
                </a:lnTo>
                <a:lnTo>
                  <a:pt x="9761160" y="4937689"/>
                </a:lnTo>
                <a:lnTo>
                  <a:pt x="9689024" y="4924562"/>
                </a:lnTo>
                <a:lnTo>
                  <a:pt x="9622406" y="4917569"/>
                </a:lnTo>
                <a:lnTo>
                  <a:pt x="9559103" y="4915852"/>
                </a:lnTo>
                <a:lnTo>
                  <a:pt x="9500216" y="4918429"/>
                </a:lnTo>
                <a:lnTo>
                  <a:pt x="9445744" y="4925911"/>
                </a:lnTo>
                <a:lnTo>
                  <a:pt x="9394096" y="4937077"/>
                </a:lnTo>
                <a:lnTo>
                  <a:pt x="9345883" y="4951921"/>
                </a:lnTo>
                <a:lnTo>
                  <a:pt x="9299754" y="4970077"/>
                </a:lnTo>
                <a:lnTo>
                  <a:pt x="9257061" y="4991178"/>
                </a:lnTo>
                <a:lnTo>
                  <a:pt x="9215594" y="5014978"/>
                </a:lnTo>
                <a:lnTo>
                  <a:pt x="9177072" y="5042093"/>
                </a:lnTo>
                <a:lnTo>
                  <a:pt x="9140267" y="5071658"/>
                </a:lnTo>
                <a:lnTo>
                  <a:pt x="9106530" y="5102452"/>
                </a:lnTo>
                <a:lnTo>
                  <a:pt x="9074510" y="5135943"/>
                </a:lnTo>
                <a:lnTo>
                  <a:pt x="9043838" y="5171398"/>
                </a:lnTo>
                <a:lnTo>
                  <a:pt x="9015622" y="5207467"/>
                </a:lnTo>
                <a:lnTo>
                  <a:pt x="8989491" y="5244272"/>
                </a:lnTo>
                <a:lnTo>
                  <a:pt x="8964956" y="5282918"/>
                </a:lnTo>
                <a:lnTo>
                  <a:pt x="8942504" y="5320948"/>
                </a:lnTo>
                <a:lnTo>
                  <a:pt x="8922753" y="5357753"/>
                </a:lnTo>
                <a:lnTo>
                  <a:pt x="8886684" y="5433816"/>
                </a:lnTo>
                <a:lnTo>
                  <a:pt x="8857976" y="5503867"/>
                </a:lnTo>
                <a:lnTo>
                  <a:pt x="8846934" y="5534414"/>
                </a:lnTo>
                <a:lnTo>
                  <a:pt x="8829391" y="5588886"/>
                </a:lnTo>
                <a:lnTo>
                  <a:pt x="8822521" y="5613421"/>
                </a:lnTo>
                <a:cubicBezTo>
                  <a:pt x="8822575" y="5613994"/>
                  <a:pt x="8822575" y="5614568"/>
                  <a:pt x="8822521" y="5615140"/>
                </a:cubicBezTo>
                <a:lnTo>
                  <a:pt x="8784490" y="5740521"/>
                </a:lnTo>
                <a:cubicBezTo>
                  <a:pt x="8784490" y="5741625"/>
                  <a:pt x="8784490" y="5742608"/>
                  <a:pt x="8783508" y="5743588"/>
                </a:cubicBezTo>
                <a:lnTo>
                  <a:pt x="8739955" y="5867987"/>
                </a:lnTo>
                <a:lnTo>
                  <a:pt x="8738853" y="5870686"/>
                </a:lnTo>
                <a:lnTo>
                  <a:pt x="8707076" y="5951656"/>
                </a:lnTo>
                <a:lnTo>
                  <a:pt x="8706340" y="5953252"/>
                </a:lnTo>
                <a:lnTo>
                  <a:pt x="8675792" y="6026124"/>
                </a:lnTo>
                <a:cubicBezTo>
                  <a:pt x="8675457" y="6026713"/>
                  <a:pt x="8675169" y="6027329"/>
                  <a:pt x="8674933" y="6027964"/>
                </a:cubicBezTo>
                <a:lnTo>
                  <a:pt x="8645735" y="6092495"/>
                </a:lnTo>
                <a:cubicBezTo>
                  <a:pt x="8645461" y="6093252"/>
                  <a:pt x="8645131" y="6093992"/>
                  <a:pt x="8644754" y="6094704"/>
                </a:cubicBezTo>
                <a:lnTo>
                  <a:pt x="8616783" y="6151629"/>
                </a:lnTo>
                <a:lnTo>
                  <a:pt x="8616048" y="6153100"/>
                </a:lnTo>
                <a:lnTo>
                  <a:pt x="8589915" y="6202909"/>
                </a:lnTo>
                <a:lnTo>
                  <a:pt x="8588443" y="6205731"/>
                </a:lnTo>
                <a:lnTo>
                  <a:pt x="8563050" y="6249896"/>
                </a:lnTo>
                <a:cubicBezTo>
                  <a:pt x="8562643" y="6250658"/>
                  <a:pt x="8562193" y="6251395"/>
                  <a:pt x="8561699" y="6252104"/>
                </a:cubicBezTo>
                <a:lnTo>
                  <a:pt x="8538635" y="6288909"/>
                </a:lnTo>
                <a:lnTo>
                  <a:pt x="8537408" y="6290749"/>
                </a:lnTo>
                <a:lnTo>
                  <a:pt x="8515817" y="6323505"/>
                </a:lnTo>
                <a:lnTo>
                  <a:pt x="8513239" y="6327064"/>
                </a:lnTo>
                <a:lnTo>
                  <a:pt x="8492874" y="6354422"/>
                </a:lnTo>
                <a:cubicBezTo>
                  <a:pt x="8492340" y="6355146"/>
                  <a:pt x="8491766" y="6355843"/>
                  <a:pt x="8491157" y="6356507"/>
                </a:cubicBezTo>
                <a:lnTo>
                  <a:pt x="8473368" y="6378712"/>
                </a:lnTo>
                <a:lnTo>
                  <a:pt x="8471284" y="6381289"/>
                </a:lnTo>
                <a:lnTo>
                  <a:pt x="8454965" y="6400305"/>
                </a:lnTo>
                <a:lnTo>
                  <a:pt x="8452390" y="6403127"/>
                </a:lnTo>
                <a:lnTo>
                  <a:pt x="8437913" y="6417971"/>
                </a:lnTo>
                <a:lnTo>
                  <a:pt x="8434478" y="6421285"/>
                </a:lnTo>
                <a:lnTo>
                  <a:pt x="8422211" y="6432693"/>
                </a:lnTo>
                <a:lnTo>
                  <a:pt x="8418898" y="6435515"/>
                </a:lnTo>
                <a:lnTo>
                  <a:pt x="8409206" y="6443366"/>
                </a:lnTo>
                <a:lnTo>
                  <a:pt x="8405892" y="6445942"/>
                </a:lnTo>
                <a:lnTo>
                  <a:pt x="8404911" y="6445942"/>
                </a:lnTo>
                <a:lnTo>
                  <a:pt x="8375957" y="6472073"/>
                </a:lnTo>
                <a:lnTo>
                  <a:pt x="8371910" y="6475508"/>
                </a:lnTo>
                <a:lnTo>
                  <a:pt x="8332529" y="6506178"/>
                </a:lnTo>
                <a:lnTo>
                  <a:pt x="8327866" y="6509491"/>
                </a:lnTo>
                <a:lnTo>
                  <a:pt x="8287136" y="6536604"/>
                </a:lnTo>
                <a:lnTo>
                  <a:pt x="8282722" y="6539426"/>
                </a:lnTo>
                <a:lnTo>
                  <a:pt x="8241008" y="6563227"/>
                </a:lnTo>
                <a:cubicBezTo>
                  <a:pt x="8239684" y="6564082"/>
                  <a:pt x="8238289" y="6564821"/>
                  <a:pt x="8236838" y="6565434"/>
                </a:cubicBezTo>
                <a:lnTo>
                  <a:pt x="8193531" y="6586782"/>
                </a:lnTo>
                <a:lnTo>
                  <a:pt x="8188377" y="6589113"/>
                </a:lnTo>
                <a:lnTo>
                  <a:pt x="8144212" y="6606902"/>
                </a:lnTo>
                <a:lnTo>
                  <a:pt x="8140041" y="6608495"/>
                </a:lnTo>
                <a:lnTo>
                  <a:pt x="8095508" y="6623341"/>
                </a:lnTo>
                <a:lnTo>
                  <a:pt x="8091214" y="6624568"/>
                </a:lnTo>
                <a:lnTo>
                  <a:pt x="8044964" y="6636836"/>
                </a:lnTo>
                <a:cubicBezTo>
                  <a:pt x="8042950" y="6637455"/>
                  <a:pt x="8040903" y="6637947"/>
                  <a:pt x="8038828" y="6638308"/>
                </a:cubicBezTo>
                <a:lnTo>
                  <a:pt x="7947553" y="6654993"/>
                </a:lnTo>
                <a:cubicBezTo>
                  <a:pt x="7944964" y="6655508"/>
                  <a:pt x="7942338" y="6655836"/>
                  <a:pt x="7939701" y="6655975"/>
                </a:cubicBezTo>
                <a:lnTo>
                  <a:pt x="7846708" y="6663335"/>
                </a:lnTo>
                <a:lnTo>
                  <a:pt x="7840452" y="6663335"/>
                </a:lnTo>
                <a:lnTo>
                  <a:pt x="7746846" y="6663335"/>
                </a:lnTo>
                <a:lnTo>
                  <a:pt x="7741080" y="6663335"/>
                </a:lnTo>
                <a:lnTo>
                  <a:pt x="7647842" y="6655852"/>
                </a:lnTo>
                <a:lnTo>
                  <a:pt x="7643056" y="6655238"/>
                </a:lnTo>
                <a:lnTo>
                  <a:pt x="7551044" y="6641989"/>
                </a:lnTo>
                <a:lnTo>
                  <a:pt x="7546997" y="6641253"/>
                </a:lnTo>
                <a:lnTo>
                  <a:pt x="7456580" y="6622973"/>
                </a:lnTo>
                <a:lnTo>
                  <a:pt x="7452531" y="6622114"/>
                </a:lnTo>
                <a:lnTo>
                  <a:pt x="7364814" y="6599416"/>
                </a:lnTo>
                <a:lnTo>
                  <a:pt x="7362114" y="6598681"/>
                </a:lnTo>
                <a:lnTo>
                  <a:pt x="7277218" y="6573286"/>
                </a:lnTo>
                <a:lnTo>
                  <a:pt x="7274398" y="6572305"/>
                </a:lnTo>
                <a:lnTo>
                  <a:pt x="7193426" y="6544580"/>
                </a:lnTo>
                <a:lnTo>
                  <a:pt x="7191340" y="6543719"/>
                </a:lnTo>
                <a:lnTo>
                  <a:pt x="7114664" y="6514767"/>
                </a:lnTo>
                <a:lnTo>
                  <a:pt x="7112210" y="6513785"/>
                </a:lnTo>
                <a:lnTo>
                  <a:pt x="7041056" y="6484097"/>
                </a:lnTo>
                <a:lnTo>
                  <a:pt x="7039706" y="6483483"/>
                </a:lnTo>
                <a:lnTo>
                  <a:pt x="6973826" y="6454408"/>
                </a:lnTo>
                <a:lnTo>
                  <a:pt x="6970760" y="6453057"/>
                </a:lnTo>
                <a:lnTo>
                  <a:pt x="6891016" y="6413555"/>
                </a:lnTo>
                <a:lnTo>
                  <a:pt x="6888316" y="6412082"/>
                </a:lnTo>
                <a:lnTo>
                  <a:pt x="6809432" y="6369633"/>
                </a:lnTo>
                <a:lnTo>
                  <a:pt x="6806241" y="6367916"/>
                </a:lnTo>
                <a:lnTo>
                  <a:pt x="6730058" y="6321298"/>
                </a:lnTo>
                <a:lnTo>
                  <a:pt x="6727358" y="6319579"/>
                </a:lnTo>
                <a:lnTo>
                  <a:pt x="6611916" y="6241922"/>
                </a:lnTo>
                <a:lnTo>
                  <a:pt x="6573146" y="6217386"/>
                </a:lnTo>
                <a:lnTo>
                  <a:pt x="6536342" y="6196653"/>
                </a:lnTo>
                <a:lnTo>
                  <a:pt x="6498802" y="6178005"/>
                </a:lnTo>
                <a:lnTo>
                  <a:pt x="6463836" y="6161934"/>
                </a:lnTo>
                <a:lnTo>
                  <a:pt x="6430224" y="6148928"/>
                </a:lnTo>
                <a:lnTo>
                  <a:pt x="6397834" y="6138010"/>
                </a:lnTo>
                <a:lnTo>
                  <a:pt x="6368024" y="6129790"/>
                </a:lnTo>
                <a:lnTo>
                  <a:pt x="6305701" y="6117522"/>
                </a:lnTo>
                <a:lnTo>
                  <a:pt x="6250372" y="6112002"/>
                </a:lnTo>
                <a:lnTo>
                  <a:pt x="6198476" y="6112615"/>
                </a:lnTo>
                <a:lnTo>
                  <a:pt x="6149403" y="6118137"/>
                </a:lnTo>
                <a:lnTo>
                  <a:pt x="6115421" y="6124883"/>
                </a:lnTo>
                <a:lnTo>
                  <a:pt x="6083156" y="6133593"/>
                </a:lnTo>
                <a:lnTo>
                  <a:pt x="6052608" y="6144389"/>
                </a:lnTo>
                <a:lnTo>
                  <a:pt x="6022796" y="6156657"/>
                </a:lnTo>
                <a:lnTo>
                  <a:pt x="5995315" y="6170153"/>
                </a:lnTo>
                <a:lnTo>
                  <a:pt x="5969552" y="6184752"/>
                </a:lnTo>
                <a:lnTo>
                  <a:pt x="5945015" y="6200333"/>
                </a:lnTo>
                <a:lnTo>
                  <a:pt x="5922319" y="6216526"/>
                </a:lnTo>
                <a:lnTo>
                  <a:pt x="5901464" y="6232843"/>
                </a:lnTo>
                <a:lnTo>
                  <a:pt x="5882570" y="6249038"/>
                </a:lnTo>
                <a:lnTo>
                  <a:pt x="5850795" y="6279217"/>
                </a:lnTo>
                <a:lnTo>
                  <a:pt x="5807367" y="6328291"/>
                </a:lnTo>
                <a:lnTo>
                  <a:pt x="5743695" y="6406438"/>
                </a:lnTo>
                <a:lnTo>
                  <a:pt x="5742100" y="6408279"/>
                </a:lnTo>
                <a:lnTo>
                  <a:pt x="5670086" y="6489984"/>
                </a:lnTo>
                <a:lnTo>
                  <a:pt x="5667755" y="6492437"/>
                </a:lnTo>
                <a:lnTo>
                  <a:pt x="5588748" y="6574758"/>
                </a:lnTo>
                <a:lnTo>
                  <a:pt x="5586538" y="6576968"/>
                </a:lnTo>
                <a:lnTo>
                  <a:pt x="5500661" y="6659285"/>
                </a:lnTo>
                <a:lnTo>
                  <a:pt x="5498086" y="6661617"/>
                </a:lnTo>
                <a:lnTo>
                  <a:pt x="5404971" y="6742832"/>
                </a:lnTo>
                <a:cubicBezTo>
                  <a:pt x="5404071" y="6743745"/>
                  <a:pt x="5403086" y="6744567"/>
                  <a:pt x="5402026" y="6745287"/>
                </a:cubicBezTo>
                <a:lnTo>
                  <a:pt x="5302039" y="6824171"/>
                </a:lnTo>
                <a:cubicBezTo>
                  <a:pt x="5300954" y="6825108"/>
                  <a:pt x="5299807" y="6825969"/>
                  <a:pt x="5298604" y="6826747"/>
                </a:cubicBezTo>
                <a:lnTo>
                  <a:pt x="5276499" y="6842188"/>
                </a:lnTo>
                <a:lnTo>
                  <a:pt x="4998877" y="6842188"/>
                </a:lnTo>
                <a:lnTo>
                  <a:pt x="5105625" y="6776325"/>
                </a:lnTo>
                <a:lnTo>
                  <a:pt x="5209905" y="6703453"/>
                </a:lnTo>
                <a:lnTo>
                  <a:pt x="5306946" y="6627267"/>
                </a:lnTo>
                <a:lnTo>
                  <a:pt x="5397241" y="6548505"/>
                </a:lnTo>
                <a:lnTo>
                  <a:pt x="5480787" y="6468516"/>
                </a:lnTo>
                <a:lnTo>
                  <a:pt x="5557464" y="6388651"/>
                </a:lnTo>
                <a:lnTo>
                  <a:pt x="5627147" y="6309398"/>
                </a:lnTo>
                <a:lnTo>
                  <a:pt x="5699039" y="6222169"/>
                </a:lnTo>
                <a:lnTo>
                  <a:pt x="5700019" y="6220943"/>
                </a:lnTo>
                <a:lnTo>
                  <a:pt x="5710816" y="6208675"/>
                </a:lnTo>
                <a:lnTo>
                  <a:pt x="5712165" y="6207081"/>
                </a:lnTo>
                <a:lnTo>
                  <a:pt x="5740136" y="6176287"/>
                </a:lnTo>
                <a:lnTo>
                  <a:pt x="5743326" y="6172974"/>
                </a:lnTo>
                <a:lnTo>
                  <a:pt x="5759889" y="6156782"/>
                </a:lnTo>
                <a:lnTo>
                  <a:pt x="5761607" y="6155309"/>
                </a:lnTo>
                <a:lnTo>
                  <a:pt x="5780868" y="6137519"/>
                </a:lnTo>
                <a:cubicBezTo>
                  <a:pt x="5781464" y="6136883"/>
                  <a:pt x="5782122" y="6136309"/>
                  <a:pt x="5782830" y="6135803"/>
                </a:cubicBezTo>
                <a:lnTo>
                  <a:pt x="5803932" y="6117647"/>
                </a:lnTo>
                <a:cubicBezTo>
                  <a:pt x="5804768" y="6116836"/>
                  <a:pt x="5805672" y="6116098"/>
                  <a:pt x="5806630" y="6115437"/>
                </a:cubicBezTo>
                <a:lnTo>
                  <a:pt x="5830185" y="6096913"/>
                </a:lnTo>
                <a:lnTo>
                  <a:pt x="5832884" y="6094949"/>
                </a:lnTo>
                <a:lnTo>
                  <a:pt x="5858279" y="6076792"/>
                </a:lnTo>
                <a:lnTo>
                  <a:pt x="5861224" y="6074707"/>
                </a:lnTo>
                <a:lnTo>
                  <a:pt x="5888583" y="6057041"/>
                </a:lnTo>
                <a:lnTo>
                  <a:pt x="5892263" y="6054833"/>
                </a:lnTo>
                <a:lnTo>
                  <a:pt x="5921706" y="6038024"/>
                </a:lnTo>
                <a:lnTo>
                  <a:pt x="5925756" y="6035939"/>
                </a:lnTo>
                <a:lnTo>
                  <a:pt x="5957162" y="6020481"/>
                </a:lnTo>
                <a:lnTo>
                  <a:pt x="5961086" y="6018764"/>
                </a:lnTo>
                <a:lnTo>
                  <a:pt x="5994947" y="6004287"/>
                </a:lnTo>
                <a:lnTo>
                  <a:pt x="5999486" y="6002569"/>
                </a:lnTo>
                <a:lnTo>
                  <a:pt x="6035065" y="5990301"/>
                </a:lnTo>
                <a:lnTo>
                  <a:pt x="6040463" y="5988584"/>
                </a:lnTo>
                <a:lnTo>
                  <a:pt x="6077268" y="5978524"/>
                </a:lnTo>
                <a:cubicBezTo>
                  <a:pt x="6078833" y="5978040"/>
                  <a:pt x="6080431" y="5977670"/>
                  <a:pt x="6082052" y="5977419"/>
                </a:cubicBezTo>
                <a:lnTo>
                  <a:pt x="6121678" y="5969447"/>
                </a:lnTo>
                <a:cubicBezTo>
                  <a:pt x="6123826" y="5969008"/>
                  <a:pt x="6125997" y="5968680"/>
                  <a:pt x="6128180" y="5968465"/>
                </a:cubicBezTo>
                <a:lnTo>
                  <a:pt x="6184736" y="5962085"/>
                </a:lnTo>
                <a:cubicBezTo>
                  <a:pt x="6187312" y="5962085"/>
                  <a:pt x="6189766" y="5962085"/>
                  <a:pt x="6192343" y="5962085"/>
                </a:cubicBezTo>
                <a:lnTo>
                  <a:pt x="6252088" y="5961471"/>
                </a:lnTo>
                <a:cubicBezTo>
                  <a:pt x="6254744" y="5961289"/>
                  <a:pt x="6257408" y="5961289"/>
                  <a:pt x="6260063" y="5961471"/>
                </a:cubicBezTo>
                <a:lnTo>
                  <a:pt x="6323122" y="5967482"/>
                </a:lnTo>
                <a:cubicBezTo>
                  <a:pt x="6325844" y="5967711"/>
                  <a:pt x="6328549" y="5968121"/>
                  <a:pt x="6331218" y="5968710"/>
                </a:cubicBezTo>
                <a:lnTo>
                  <a:pt x="6399920" y="5982817"/>
                </a:lnTo>
                <a:lnTo>
                  <a:pt x="6404706" y="5983922"/>
                </a:lnTo>
                <a:lnTo>
                  <a:pt x="6439055" y="5993369"/>
                </a:lnTo>
                <a:lnTo>
                  <a:pt x="6443349" y="5994718"/>
                </a:lnTo>
                <a:lnTo>
                  <a:pt x="6479418" y="6006986"/>
                </a:lnTo>
                <a:lnTo>
                  <a:pt x="6482484" y="6008091"/>
                </a:lnTo>
                <a:lnTo>
                  <a:pt x="6519290" y="6022445"/>
                </a:lnTo>
                <a:lnTo>
                  <a:pt x="6523706" y="6024283"/>
                </a:lnTo>
                <a:lnTo>
                  <a:pt x="6561860" y="6041828"/>
                </a:lnTo>
                <a:lnTo>
                  <a:pt x="6563946" y="6042810"/>
                </a:lnTo>
                <a:lnTo>
                  <a:pt x="6604186" y="6062929"/>
                </a:lnTo>
                <a:lnTo>
                  <a:pt x="6607375" y="6064524"/>
                </a:lnTo>
                <a:lnTo>
                  <a:pt x="6647615" y="6086975"/>
                </a:lnTo>
                <a:lnTo>
                  <a:pt x="6650682" y="6088692"/>
                </a:lnTo>
                <a:lnTo>
                  <a:pt x="6692026" y="6114333"/>
                </a:lnTo>
                <a:lnTo>
                  <a:pt x="6694480" y="6115928"/>
                </a:lnTo>
                <a:lnTo>
                  <a:pt x="6809800" y="6193462"/>
                </a:lnTo>
                <a:lnTo>
                  <a:pt x="6883410" y="6238241"/>
                </a:lnTo>
                <a:lnTo>
                  <a:pt x="6958492" y="6279340"/>
                </a:lnTo>
                <a:lnTo>
                  <a:pt x="7035290" y="6317372"/>
                </a:lnTo>
                <a:lnTo>
                  <a:pt x="7098962" y="6345466"/>
                </a:lnTo>
                <a:lnTo>
                  <a:pt x="7168276" y="6374419"/>
                </a:lnTo>
                <a:lnTo>
                  <a:pt x="7242623" y="6402512"/>
                </a:lnTo>
                <a:lnTo>
                  <a:pt x="7321016" y="6429381"/>
                </a:lnTo>
                <a:lnTo>
                  <a:pt x="7402968" y="6453918"/>
                </a:lnTo>
                <a:lnTo>
                  <a:pt x="7487250" y="6475754"/>
                </a:lnTo>
                <a:lnTo>
                  <a:pt x="7573128" y="6493174"/>
                </a:lnTo>
                <a:lnTo>
                  <a:pt x="7660600" y="6505443"/>
                </a:lnTo>
                <a:lnTo>
                  <a:pt x="7748564" y="6512559"/>
                </a:lnTo>
                <a:lnTo>
                  <a:pt x="7836157" y="6512559"/>
                </a:lnTo>
                <a:lnTo>
                  <a:pt x="7922035" y="6505810"/>
                </a:lnTo>
                <a:lnTo>
                  <a:pt x="8006440" y="6490353"/>
                </a:lnTo>
                <a:lnTo>
                  <a:pt x="8047416" y="6479188"/>
                </a:lnTo>
                <a:lnTo>
                  <a:pt x="8087656" y="6465817"/>
                </a:lnTo>
                <a:lnTo>
                  <a:pt x="8127036" y="6449867"/>
                </a:lnTo>
                <a:lnTo>
                  <a:pt x="8165682" y="6430853"/>
                </a:lnTo>
                <a:lnTo>
                  <a:pt x="8203100" y="6409505"/>
                </a:lnTo>
                <a:lnTo>
                  <a:pt x="8239292" y="6384970"/>
                </a:lnTo>
                <a:lnTo>
                  <a:pt x="8274254" y="6357612"/>
                </a:lnTo>
                <a:lnTo>
                  <a:pt x="8304312" y="6330622"/>
                </a:lnTo>
                <a:cubicBezTo>
                  <a:pt x="8306328" y="6328770"/>
                  <a:pt x="8308459" y="6327050"/>
                  <a:pt x="8310692" y="6325468"/>
                </a:cubicBezTo>
                <a:lnTo>
                  <a:pt x="8319646" y="6318476"/>
                </a:lnTo>
                <a:lnTo>
                  <a:pt x="8328726" y="6310134"/>
                </a:lnTo>
                <a:lnTo>
                  <a:pt x="8340258" y="6297865"/>
                </a:lnTo>
                <a:lnTo>
                  <a:pt x="8354244" y="6282038"/>
                </a:lnTo>
                <a:lnTo>
                  <a:pt x="8370194" y="6262287"/>
                </a:lnTo>
                <a:lnTo>
                  <a:pt x="8388473" y="6237750"/>
                </a:lnTo>
                <a:lnTo>
                  <a:pt x="8408346" y="6207693"/>
                </a:lnTo>
                <a:lnTo>
                  <a:pt x="8430183" y="6172483"/>
                </a:lnTo>
                <a:lnTo>
                  <a:pt x="8454107" y="6130894"/>
                </a:lnTo>
                <a:lnTo>
                  <a:pt x="8478642" y="6082558"/>
                </a:lnTo>
                <a:lnTo>
                  <a:pt x="8505634" y="6027597"/>
                </a:lnTo>
                <a:lnTo>
                  <a:pt x="8533973" y="5965030"/>
                </a:lnTo>
                <a:lnTo>
                  <a:pt x="8563417" y="5894977"/>
                </a:lnTo>
                <a:lnTo>
                  <a:pt x="8596050" y="5817565"/>
                </a:lnTo>
                <a:lnTo>
                  <a:pt x="8638988" y="5694883"/>
                </a:lnTo>
                <a:lnTo>
                  <a:pt x="8683275" y="5547664"/>
                </a:lnTo>
                <a:cubicBezTo>
                  <a:pt x="8683221" y="5546929"/>
                  <a:pt x="8683221" y="5546192"/>
                  <a:pt x="8683275" y="5545456"/>
                </a:cubicBezTo>
                <a:lnTo>
                  <a:pt x="8691864" y="5517976"/>
                </a:lnTo>
                <a:cubicBezTo>
                  <a:pt x="8691811" y="5517486"/>
                  <a:pt x="8691811" y="5516992"/>
                  <a:pt x="8691864" y="5516503"/>
                </a:cubicBezTo>
                <a:lnTo>
                  <a:pt x="8702048" y="5486077"/>
                </a:lnTo>
                <a:cubicBezTo>
                  <a:pt x="8701997" y="5485507"/>
                  <a:pt x="8701997" y="5484931"/>
                  <a:pt x="8702048" y="5484360"/>
                </a:cubicBezTo>
                <a:lnTo>
                  <a:pt x="8714316" y="5451482"/>
                </a:lnTo>
                <a:lnTo>
                  <a:pt x="8715419" y="5448538"/>
                </a:lnTo>
                <a:lnTo>
                  <a:pt x="8745476" y="5374929"/>
                </a:lnTo>
                <a:lnTo>
                  <a:pt x="8747072" y="5371248"/>
                </a:lnTo>
                <a:lnTo>
                  <a:pt x="8784859" y="5291626"/>
                </a:lnTo>
                <a:lnTo>
                  <a:pt x="8786453" y="5288314"/>
                </a:lnTo>
                <a:lnTo>
                  <a:pt x="8807923" y="5248197"/>
                </a:lnTo>
                <a:lnTo>
                  <a:pt x="8809518" y="5245377"/>
                </a:lnTo>
                <a:lnTo>
                  <a:pt x="8833439" y="5204768"/>
                </a:lnTo>
                <a:lnTo>
                  <a:pt x="8834911" y="5202437"/>
                </a:lnTo>
                <a:lnTo>
                  <a:pt x="8861166" y="5161462"/>
                </a:lnTo>
                <a:lnTo>
                  <a:pt x="8862884" y="5158762"/>
                </a:lnTo>
                <a:lnTo>
                  <a:pt x="8891101" y="5118522"/>
                </a:lnTo>
                <a:cubicBezTo>
                  <a:pt x="8891835" y="5117542"/>
                  <a:pt x="8892572" y="5116438"/>
                  <a:pt x="8893431" y="5115456"/>
                </a:cubicBezTo>
                <a:lnTo>
                  <a:pt x="8923978" y="5076198"/>
                </a:lnTo>
                <a:lnTo>
                  <a:pt x="8926554" y="5073131"/>
                </a:lnTo>
                <a:lnTo>
                  <a:pt x="8959802" y="5034731"/>
                </a:lnTo>
                <a:lnTo>
                  <a:pt x="8962256" y="5032156"/>
                </a:lnTo>
                <a:lnTo>
                  <a:pt x="8997344" y="4995350"/>
                </a:lnTo>
                <a:lnTo>
                  <a:pt x="9001146" y="4991548"/>
                </a:lnTo>
                <a:lnTo>
                  <a:pt x="9038810" y="4957441"/>
                </a:lnTo>
                <a:lnTo>
                  <a:pt x="9042366" y="4954252"/>
                </a:lnTo>
                <a:lnTo>
                  <a:pt x="9083221" y="4921618"/>
                </a:lnTo>
                <a:cubicBezTo>
                  <a:pt x="9084435" y="4920610"/>
                  <a:pt x="9085705" y="4919668"/>
                  <a:pt x="9087024" y="4918796"/>
                </a:cubicBezTo>
                <a:lnTo>
                  <a:pt x="9129963" y="4888616"/>
                </a:lnTo>
                <a:lnTo>
                  <a:pt x="9134870" y="4885426"/>
                </a:lnTo>
                <a:lnTo>
                  <a:pt x="9180017" y="4858804"/>
                </a:lnTo>
                <a:cubicBezTo>
                  <a:pt x="9181624" y="4857746"/>
                  <a:pt x="9183305" y="4856803"/>
                  <a:pt x="9185045" y="4855982"/>
                </a:cubicBezTo>
                <a:lnTo>
                  <a:pt x="9233260" y="4832184"/>
                </a:lnTo>
                <a:cubicBezTo>
                  <a:pt x="9235135" y="4831222"/>
                  <a:pt x="9237059" y="4830363"/>
                  <a:pt x="9239026" y="4829607"/>
                </a:cubicBezTo>
                <a:lnTo>
                  <a:pt x="9290675" y="4809241"/>
                </a:lnTo>
                <a:cubicBezTo>
                  <a:pt x="9292515" y="4808629"/>
                  <a:pt x="9294232" y="4807893"/>
                  <a:pt x="9296073" y="4807402"/>
                </a:cubicBezTo>
                <a:lnTo>
                  <a:pt x="9350176" y="4790593"/>
                </a:lnTo>
                <a:lnTo>
                  <a:pt x="9356554" y="4788876"/>
                </a:lnTo>
                <a:lnTo>
                  <a:pt x="9414462" y="4776608"/>
                </a:lnTo>
                <a:cubicBezTo>
                  <a:pt x="9416357" y="4776111"/>
                  <a:pt x="9418283" y="4775742"/>
                  <a:pt x="9420228" y="4775504"/>
                </a:cubicBezTo>
                <a:lnTo>
                  <a:pt x="9481568" y="4767284"/>
                </a:lnTo>
                <a:cubicBezTo>
                  <a:pt x="9483857" y="4767159"/>
                  <a:pt x="9486151" y="4767159"/>
                  <a:pt x="9488438" y="4767284"/>
                </a:cubicBezTo>
                <a:close/>
                <a:moveTo>
                  <a:pt x="10267950" y="0"/>
                </a:moveTo>
                <a:lnTo>
                  <a:pt x="10267951" y="0"/>
                </a:lnTo>
                <a:lnTo>
                  <a:pt x="10267951" y="5627"/>
                </a:lnTo>
                <a:lnTo>
                  <a:pt x="10267950" y="5627"/>
                </a:lnTo>
                <a:close/>
                <a:moveTo>
                  <a:pt x="830077" y="0"/>
                </a:moveTo>
                <a:lnTo>
                  <a:pt x="1037467" y="0"/>
                </a:lnTo>
                <a:lnTo>
                  <a:pt x="1037467" y="7656"/>
                </a:lnTo>
                <a:lnTo>
                  <a:pt x="1036387" y="8694"/>
                </a:lnTo>
                <a:lnTo>
                  <a:pt x="1035283" y="9799"/>
                </a:lnTo>
                <a:lnTo>
                  <a:pt x="1025469" y="19123"/>
                </a:lnTo>
                <a:lnTo>
                  <a:pt x="986947" y="58381"/>
                </a:lnTo>
                <a:lnTo>
                  <a:pt x="927200" y="121684"/>
                </a:lnTo>
                <a:lnTo>
                  <a:pt x="891131" y="161925"/>
                </a:lnTo>
                <a:lnTo>
                  <a:pt x="851260" y="207440"/>
                </a:lnTo>
                <a:lnTo>
                  <a:pt x="809180" y="257248"/>
                </a:lnTo>
                <a:lnTo>
                  <a:pt x="763788" y="312700"/>
                </a:lnTo>
                <a:lnTo>
                  <a:pt x="716800" y="372447"/>
                </a:lnTo>
                <a:lnTo>
                  <a:pt x="668343" y="436610"/>
                </a:lnTo>
                <a:lnTo>
                  <a:pt x="619269" y="505066"/>
                </a:lnTo>
                <a:lnTo>
                  <a:pt x="569581" y="577448"/>
                </a:lnTo>
                <a:lnTo>
                  <a:pt x="520509" y="653511"/>
                </a:lnTo>
                <a:lnTo>
                  <a:pt x="471436" y="733500"/>
                </a:lnTo>
                <a:lnTo>
                  <a:pt x="424450" y="816187"/>
                </a:lnTo>
                <a:lnTo>
                  <a:pt x="379548" y="902065"/>
                </a:lnTo>
                <a:lnTo>
                  <a:pt x="336978" y="990763"/>
                </a:lnTo>
                <a:lnTo>
                  <a:pt x="298086" y="1082040"/>
                </a:lnTo>
                <a:lnTo>
                  <a:pt x="261282" y="1175401"/>
                </a:lnTo>
                <a:lnTo>
                  <a:pt x="229508" y="1271215"/>
                </a:lnTo>
                <a:lnTo>
                  <a:pt x="202395" y="1369361"/>
                </a:lnTo>
                <a:lnTo>
                  <a:pt x="180189" y="1468733"/>
                </a:lnTo>
                <a:lnTo>
                  <a:pt x="163873" y="1569210"/>
                </a:lnTo>
                <a:lnTo>
                  <a:pt x="153935" y="1671281"/>
                </a:lnTo>
                <a:lnTo>
                  <a:pt x="150256" y="1774211"/>
                </a:lnTo>
                <a:lnTo>
                  <a:pt x="154672" y="1877878"/>
                </a:lnTo>
                <a:lnTo>
                  <a:pt x="166940" y="1981912"/>
                </a:lnTo>
                <a:lnTo>
                  <a:pt x="187673" y="2086805"/>
                </a:lnTo>
                <a:lnTo>
                  <a:pt x="201168" y="2139068"/>
                </a:lnTo>
                <a:lnTo>
                  <a:pt x="217117" y="2191207"/>
                </a:lnTo>
                <a:lnTo>
                  <a:pt x="235396" y="2243592"/>
                </a:lnTo>
                <a:lnTo>
                  <a:pt x="259319" y="2302603"/>
                </a:lnTo>
                <a:cubicBezTo>
                  <a:pt x="259499" y="2303023"/>
                  <a:pt x="259704" y="2303433"/>
                  <a:pt x="259932" y="2303830"/>
                </a:cubicBezTo>
                <a:lnTo>
                  <a:pt x="263982" y="2312417"/>
                </a:lnTo>
                <a:lnTo>
                  <a:pt x="279562" y="2340021"/>
                </a:lnTo>
                <a:lnTo>
                  <a:pt x="302994" y="2378421"/>
                </a:lnTo>
                <a:lnTo>
                  <a:pt x="318453" y="2400994"/>
                </a:lnTo>
                <a:lnTo>
                  <a:pt x="336363" y="2425531"/>
                </a:lnTo>
                <a:lnTo>
                  <a:pt x="356239" y="2451662"/>
                </a:lnTo>
                <a:lnTo>
                  <a:pt x="404330" y="2507850"/>
                </a:lnTo>
                <a:lnTo>
                  <a:pt x="432669" y="2537171"/>
                </a:lnTo>
                <a:lnTo>
                  <a:pt x="463709" y="2567719"/>
                </a:lnTo>
                <a:lnTo>
                  <a:pt x="497445" y="2598143"/>
                </a:lnTo>
                <a:lnTo>
                  <a:pt x="534249" y="2629060"/>
                </a:lnTo>
                <a:lnTo>
                  <a:pt x="573998" y="2659484"/>
                </a:lnTo>
                <a:lnTo>
                  <a:pt x="616937" y="2689542"/>
                </a:lnTo>
                <a:lnTo>
                  <a:pt x="663189" y="2718864"/>
                </a:lnTo>
                <a:lnTo>
                  <a:pt x="712874" y="2747816"/>
                </a:lnTo>
                <a:lnTo>
                  <a:pt x="765751" y="2775174"/>
                </a:lnTo>
                <a:lnTo>
                  <a:pt x="822307" y="2801306"/>
                </a:lnTo>
                <a:lnTo>
                  <a:pt x="881931" y="2825842"/>
                </a:lnTo>
                <a:lnTo>
                  <a:pt x="945603" y="2848415"/>
                </a:lnTo>
                <a:lnTo>
                  <a:pt x="1013323" y="2868658"/>
                </a:lnTo>
                <a:lnTo>
                  <a:pt x="1084110" y="2886446"/>
                </a:lnTo>
                <a:lnTo>
                  <a:pt x="1159315" y="2901537"/>
                </a:lnTo>
                <a:lnTo>
                  <a:pt x="1238444" y="2913805"/>
                </a:lnTo>
                <a:lnTo>
                  <a:pt x="1321254" y="2922515"/>
                </a:lnTo>
                <a:lnTo>
                  <a:pt x="1408726" y="2928037"/>
                </a:lnTo>
                <a:lnTo>
                  <a:pt x="1499879" y="2929630"/>
                </a:lnTo>
                <a:lnTo>
                  <a:pt x="1599253" y="2926932"/>
                </a:lnTo>
                <a:lnTo>
                  <a:pt x="1601092" y="2926932"/>
                </a:lnTo>
                <a:lnTo>
                  <a:pt x="1611520" y="2926196"/>
                </a:lnTo>
                <a:lnTo>
                  <a:pt x="1613360" y="2926196"/>
                </a:lnTo>
                <a:lnTo>
                  <a:pt x="1658631" y="2924355"/>
                </a:lnTo>
                <a:lnTo>
                  <a:pt x="1660225" y="2924355"/>
                </a:lnTo>
                <a:lnTo>
                  <a:pt x="1733834" y="2922882"/>
                </a:lnTo>
                <a:lnTo>
                  <a:pt x="1779717" y="2922882"/>
                </a:lnTo>
                <a:lnTo>
                  <a:pt x="1781067" y="2922882"/>
                </a:lnTo>
                <a:lnTo>
                  <a:pt x="1831612" y="2922882"/>
                </a:lnTo>
                <a:lnTo>
                  <a:pt x="1888292" y="2923988"/>
                </a:lnTo>
                <a:lnTo>
                  <a:pt x="1889640" y="2923988"/>
                </a:lnTo>
                <a:lnTo>
                  <a:pt x="1950000" y="2926318"/>
                </a:lnTo>
                <a:lnTo>
                  <a:pt x="2015267" y="2929875"/>
                </a:lnTo>
                <a:lnTo>
                  <a:pt x="2084827" y="2934537"/>
                </a:lnTo>
                <a:lnTo>
                  <a:pt x="2156719" y="2940427"/>
                </a:lnTo>
                <a:lnTo>
                  <a:pt x="2158804" y="2940427"/>
                </a:lnTo>
                <a:lnTo>
                  <a:pt x="2232413" y="2948524"/>
                </a:lnTo>
                <a:lnTo>
                  <a:pt x="2234376" y="2948524"/>
                </a:lnTo>
                <a:lnTo>
                  <a:pt x="2389446" y="2969870"/>
                </a:lnTo>
                <a:lnTo>
                  <a:pt x="2392269" y="2969870"/>
                </a:lnTo>
                <a:lnTo>
                  <a:pt x="2471030" y="2983733"/>
                </a:lnTo>
                <a:lnTo>
                  <a:pt x="2472993" y="2983733"/>
                </a:lnTo>
                <a:lnTo>
                  <a:pt x="2553103" y="2999927"/>
                </a:lnTo>
                <a:lnTo>
                  <a:pt x="2555434" y="2999927"/>
                </a:lnTo>
                <a:lnTo>
                  <a:pt x="2635792" y="3018696"/>
                </a:lnTo>
                <a:lnTo>
                  <a:pt x="2638122" y="3019312"/>
                </a:lnTo>
                <a:lnTo>
                  <a:pt x="2718602" y="3040903"/>
                </a:lnTo>
                <a:lnTo>
                  <a:pt x="2720810" y="3041517"/>
                </a:lnTo>
                <a:lnTo>
                  <a:pt x="2801044" y="3066052"/>
                </a:lnTo>
                <a:lnTo>
                  <a:pt x="2803743" y="3066913"/>
                </a:lnTo>
                <a:lnTo>
                  <a:pt x="2882750" y="3094024"/>
                </a:lnTo>
                <a:lnTo>
                  <a:pt x="2885694" y="3095128"/>
                </a:lnTo>
                <a:lnTo>
                  <a:pt x="2963720" y="3125553"/>
                </a:lnTo>
                <a:lnTo>
                  <a:pt x="2966911" y="3126903"/>
                </a:lnTo>
                <a:lnTo>
                  <a:pt x="3042728" y="3160764"/>
                </a:lnTo>
                <a:lnTo>
                  <a:pt x="3046040" y="3162235"/>
                </a:lnTo>
                <a:lnTo>
                  <a:pt x="3119649" y="3199040"/>
                </a:lnTo>
                <a:lnTo>
                  <a:pt x="3123453" y="3201003"/>
                </a:lnTo>
                <a:lnTo>
                  <a:pt x="3194118" y="3241733"/>
                </a:lnTo>
                <a:lnTo>
                  <a:pt x="3197675" y="3243819"/>
                </a:lnTo>
                <a:lnTo>
                  <a:pt x="3265763" y="3287984"/>
                </a:lnTo>
                <a:cubicBezTo>
                  <a:pt x="3267203" y="3288895"/>
                  <a:pt x="3268593" y="3289878"/>
                  <a:pt x="3269934" y="3290928"/>
                </a:cubicBezTo>
                <a:lnTo>
                  <a:pt x="3334219" y="3339388"/>
                </a:lnTo>
                <a:lnTo>
                  <a:pt x="3338268" y="3342578"/>
                </a:lnTo>
                <a:lnTo>
                  <a:pt x="3398628" y="3394472"/>
                </a:lnTo>
                <a:lnTo>
                  <a:pt x="3402677" y="3398275"/>
                </a:lnTo>
                <a:lnTo>
                  <a:pt x="3458620" y="3453971"/>
                </a:lnTo>
                <a:cubicBezTo>
                  <a:pt x="3460062" y="3455357"/>
                  <a:pt x="3461415" y="3456832"/>
                  <a:pt x="3462668" y="3458389"/>
                </a:cubicBezTo>
                <a:lnTo>
                  <a:pt x="3514440" y="3518626"/>
                </a:lnTo>
                <a:cubicBezTo>
                  <a:pt x="3515789" y="3520220"/>
                  <a:pt x="3517017" y="3521816"/>
                  <a:pt x="3518243" y="3523534"/>
                </a:cubicBezTo>
                <a:lnTo>
                  <a:pt x="3566090" y="3589537"/>
                </a:lnTo>
                <a:lnTo>
                  <a:pt x="3567806" y="3591867"/>
                </a:lnTo>
                <a:lnTo>
                  <a:pt x="3568788" y="3593463"/>
                </a:lnTo>
                <a:cubicBezTo>
                  <a:pt x="3569186" y="3593948"/>
                  <a:pt x="3569516" y="3594485"/>
                  <a:pt x="3569770" y="3595057"/>
                </a:cubicBezTo>
                <a:lnTo>
                  <a:pt x="3575045" y="3603399"/>
                </a:lnTo>
                <a:cubicBezTo>
                  <a:pt x="3575770" y="3604375"/>
                  <a:pt x="3576425" y="3605400"/>
                  <a:pt x="3577008" y="3606467"/>
                </a:cubicBezTo>
                <a:lnTo>
                  <a:pt x="3585472" y="3621435"/>
                </a:lnTo>
                <a:lnTo>
                  <a:pt x="3587312" y="3624870"/>
                </a:lnTo>
                <a:lnTo>
                  <a:pt x="3598846" y="3647934"/>
                </a:lnTo>
                <a:lnTo>
                  <a:pt x="3600195" y="3650509"/>
                </a:lnTo>
                <a:lnTo>
                  <a:pt x="3614426" y="3681916"/>
                </a:lnTo>
                <a:cubicBezTo>
                  <a:pt x="3614426" y="3682776"/>
                  <a:pt x="3615284" y="3683757"/>
                  <a:pt x="3615653" y="3684738"/>
                </a:cubicBezTo>
                <a:lnTo>
                  <a:pt x="3631601" y="3723872"/>
                </a:lnTo>
                <a:lnTo>
                  <a:pt x="3632705" y="3726573"/>
                </a:lnTo>
                <a:lnTo>
                  <a:pt x="3649758" y="3773559"/>
                </a:lnTo>
                <a:lnTo>
                  <a:pt x="3651108" y="3777485"/>
                </a:lnTo>
                <a:lnTo>
                  <a:pt x="3667916" y="3833061"/>
                </a:lnTo>
                <a:cubicBezTo>
                  <a:pt x="3667916" y="3834042"/>
                  <a:pt x="3668528" y="3835023"/>
                  <a:pt x="3668774" y="3836005"/>
                </a:cubicBezTo>
                <a:lnTo>
                  <a:pt x="3685458" y="3900168"/>
                </a:lnTo>
                <a:lnTo>
                  <a:pt x="3686195" y="3903481"/>
                </a:lnTo>
                <a:lnTo>
                  <a:pt x="3701899" y="3977090"/>
                </a:lnTo>
                <a:cubicBezTo>
                  <a:pt x="3701899" y="3978071"/>
                  <a:pt x="3701899" y="3979053"/>
                  <a:pt x="3701899" y="3980034"/>
                </a:cubicBezTo>
                <a:lnTo>
                  <a:pt x="3716130" y="4062477"/>
                </a:lnTo>
                <a:cubicBezTo>
                  <a:pt x="3716130" y="4063581"/>
                  <a:pt x="3716130" y="4064685"/>
                  <a:pt x="3716130" y="4065666"/>
                </a:cubicBezTo>
                <a:lnTo>
                  <a:pt x="3721772" y="4109830"/>
                </a:lnTo>
                <a:lnTo>
                  <a:pt x="3727294" y="4158291"/>
                </a:lnTo>
                <a:cubicBezTo>
                  <a:pt x="3727294" y="4158291"/>
                  <a:pt x="3727294" y="4159394"/>
                  <a:pt x="3727294" y="4159885"/>
                </a:cubicBezTo>
                <a:lnTo>
                  <a:pt x="3731956" y="4209940"/>
                </a:lnTo>
                <a:cubicBezTo>
                  <a:pt x="3731901" y="4210389"/>
                  <a:pt x="3731901" y="4210842"/>
                  <a:pt x="3731956" y="4211290"/>
                </a:cubicBezTo>
                <a:lnTo>
                  <a:pt x="3735757" y="4263061"/>
                </a:lnTo>
                <a:cubicBezTo>
                  <a:pt x="3735757" y="4263674"/>
                  <a:pt x="3735757" y="4264288"/>
                  <a:pt x="3735757" y="4264901"/>
                </a:cubicBezTo>
                <a:lnTo>
                  <a:pt x="3738457" y="4319004"/>
                </a:lnTo>
                <a:lnTo>
                  <a:pt x="3738457" y="4320844"/>
                </a:lnTo>
                <a:lnTo>
                  <a:pt x="3740052" y="4377769"/>
                </a:lnTo>
                <a:lnTo>
                  <a:pt x="3740052" y="4379241"/>
                </a:lnTo>
                <a:lnTo>
                  <a:pt x="3740052" y="4438742"/>
                </a:lnTo>
                <a:lnTo>
                  <a:pt x="3740052" y="4440215"/>
                </a:lnTo>
                <a:lnTo>
                  <a:pt x="3739317" y="4502537"/>
                </a:lnTo>
                <a:lnTo>
                  <a:pt x="3739317" y="4503886"/>
                </a:lnTo>
                <a:lnTo>
                  <a:pt x="3737354" y="4568416"/>
                </a:lnTo>
                <a:cubicBezTo>
                  <a:pt x="3737419" y="4568987"/>
                  <a:pt x="3737419" y="4569564"/>
                  <a:pt x="3737354" y="4570134"/>
                </a:cubicBezTo>
                <a:lnTo>
                  <a:pt x="3726679" y="4773173"/>
                </a:lnTo>
                <a:lnTo>
                  <a:pt x="3722754" y="4909227"/>
                </a:lnTo>
                <a:lnTo>
                  <a:pt x="3703985" y="5801740"/>
                </a:lnTo>
                <a:lnTo>
                  <a:pt x="3706438" y="5878906"/>
                </a:lnTo>
                <a:lnTo>
                  <a:pt x="3710363" y="5940247"/>
                </a:lnTo>
                <a:lnTo>
                  <a:pt x="3716743" y="6013856"/>
                </a:lnTo>
                <a:lnTo>
                  <a:pt x="3726679" y="6097648"/>
                </a:lnTo>
                <a:lnTo>
                  <a:pt x="3741034" y="6188678"/>
                </a:lnTo>
                <a:lnTo>
                  <a:pt x="3760173" y="6284862"/>
                </a:lnTo>
                <a:lnTo>
                  <a:pt x="3777960" y="6362028"/>
                </a:lnTo>
                <a:lnTo>
                  <a:pt x="3797468" y="6437968"/>
                </a:lnTo>
                <a:lnTo>
                  <a:pt x="3820531" y="6511576"/>
                </a:lnTo>
                <a:lnTo>
                  <a:pt x="3848012" y="6583469"/>
                </a:lnTo>
                <a:lnTo>
                  <a:pt x="3881014" y="6653152"/>
                </a:lnTo>
                <a:lnTo>
                  <a:pt x="3921499" y="6720014"/>
                </a:lnTo>
                <a:lnTo>
                  <a:pt x="3944685" y="6752525"/>
                </a:lnTo>
                <a:lnTo>
                  <a:pt x="3970081" y="6784176"/>
                </a:lnTo>
                <a:lnTo>
                  <a:pt x="3997929" y="6814602"/>
                </a:lnTo>
                <a:lnTo>
                  <a:pt x="4027527" y="6842188"/>
                </a:lnTo>
                <a:lnTo>
                  <a:pt x="3823538" y="6842188"/>
                </a:lnTo>
                <a:lnTo>
                  <a:pt x="3797835" y="6805644"/>
                </a:lnTo>
                <a:lnTo>
                  <a:pt x="3794769" y="6800983"/>
                </a:lnTo>
                <a:lnTo>
                  <a:pt x="3750725" y="6728356"/>
                </a:lnTo>
                <a:cubicBezTo>
                  <a:pt x="3749380" y="6726174"/>
                  <a:pt x="3748151" y="6723922"/>
                  <a:pt x="3747044" y="6721608"/>
                </a:cubicBezTo>
                <a:lnTo>
                  <a:pt x="3711099" y="6645669"/>
                </a:lnTo>
                <a:cubicBezTo>
                  <a:pt x="3710240" y="6643829"/>
                  <a:pt x="3709504" y="6641989"/>
                  <a:pt x="3708767" y="6640148"/>
                </a:cubicBezTo>
                <a:lnTo>
                  <a:pt x="3679448" y="6563227"/>
                </a:lnTo>
                <a:cubicBezTo>
                  <a:pt x="3678833" y="6561754"/>
                  <a:pt x="3678343" y="6560281"/>
                  <a:pt x="3677852" y="6558686"/>
                </a:cubicBezTo>
                <a:lnTo>
                  <a:pt x="3653315" y="6480660"/>
                </a:lnTo>
                <a:lnTo>
                  <a:pt x="3652212" y="6476858"/>
                </a:lnTo>
                <a:lnTo>
                  <a:pt x="3632092" y="6398220"/>
                </a:lnTo>
                <a:cubicBezTo>
                  <a:pt x="3632038" y="6397648"/>
                  <a:pt x="3632038" y="6397072"/>
                  <a:pt x="3632092" y="6396502"/>
                </a:cubicBezTo>
                <a:lnTo>
                  <a:pt x="3613690" y="6317249"/>
                </a:lnTo>
                <a:cubicBezTo>
                  <a:pt x="3613746" y="6316473"/>
                  <a:pt x="3613746" y="6315694"/>
                  <a:pt x="3613690" y="6314917"/>
                </a:cubicBezTo>
                <a:lnTo>
                  <a:pt x="3594061" y="6216035"/>
                </a:lnTo>
                <a:cubicBezTo>
                  <a:pt x="3594061" y="6215055"/>
                  <a:pt x="3594061" y="6214073"/>
                  <a:pt x="3594061" y="6213091"/>
                </a:cubicBezTo>
                <a:lnTo>
                  <a:pt x="3579340" y="6119118"/>
                </a:lnTo>
                <a:cubicBezTo>
                  <a:pt x="3579219" y="6118221"/>
                  <a:pt x="3579219" y="6117315"/>
                  <a:pt x="3579340" y="6116420"/>
                </a:cubicBezTo>
                <a:lnTo>
                  <a:pt x="3569034" y="6029806"/>
                </a:lnTo>
                <a:cubicBezTo>
                  <a:pt x="3569034" y="6029191"/>
                  <a:pt x="3569034" y="6028701"/>
                  <a:pt x="3569034" y="6028088"/>
                </a:cubicBezTo>
                <a:lnTo>
                  <a:pt x="3562408" y="5951166"/>
                </a:lnTo>
                <a:lnTo>
                  <a:pt x="3559955" y="5916937"/>
                </a:lnTo>
                <a:cubicBezTo>
                  <a:pt x="3559955" y="5916937"/>
                  <a:pt x="3559955" y="5916079"/>
                  <a:pt x="3559955" y="5915588"/>
                </a:cubicBezTo>
                <a:lnTo>
                  <a:pt x="3557010" y="5858419"/>
                </a:lnTo>
                <a:lnTo>
                  <a:pt x="3557010" y="5856209"/>
                </a:lnTo>
                <a:lnTo>
                  <a:pt x="3555785" y="5804561"/>
                </a:lnTo>
                <a:lnTo>
                  <a:pt x="3555785" y="5787877"/>
                </a:lnTo>
                <a:lnTo>
                  <a:pt x="3574432" y="4904564"/>
                </a:lnTo>
                <a:lnTo>
                  <a:pt x="3578479" y="4766917"/>
                </a:lnTo>
                <a:cubicBezTo>
                  <a:pt x="3578419" y="4766345"/>
                  <a:pt x="3578419" y="4765769"/>
                  <a:pt x="3578479" y="4765198"/>
                </a:cubicBezTo>
                <a:lnTo>
                  <a:pt x="3589154" y="4562160"/>
                </a:lnTo>
                <a:lnTo>
                  <a:pt x="3590993" y="4499102"/>
                </a:lnTo>
                <a:lnTo>
                  <a:pt x="3591852" y="4437760"/>
                </a:lnTo>
                <a:lnTo>
                  <a:pt x="3591852" y="4379855"/>
                </a:lnTo>
                <a:lnTo>
                  <a:pt x="3590380" y="4324524"/>
                </a:lnTo>
                <a:lnTo>
                  <a:pt x="3587803" y="4272262"/>
                </a:lnTo>
                <a:lnTo>
                  <a:pt x="3584122" y="4222085"/>
                </a:lnTo>
                <a:lnTo>
                  <a:pt x="3579584" y="4173625"/>
                </a:lnTo>
                <a:lnTo>
                  <a:pt x="3568911" y="4085663"/>
                </a:lnTo>
                <a:lnTo>
                  <a:pt x="3555169" y="4006165"/>
                </a:lnTo>
                <a:lnTo>
                  <a:pt x="3540203" y="3935623"/>
                </a:lnTo>
                <a:lnTo>
                  <a:pt x="3524378" y="3874282"/>
                </a:lnTo>
                <a:lnTo>
                  <a:pt x="3508550" y="3822142"/>
                </a:lnTo>
                <a:lnTo>
                  <a:pt x="3492602" y="3778467"/>
                </a:lnTo>
                <a:lnTo>
                  <a:pt x="3477759" y="3741663"/>
                </a:lnTo>
                <a:lnTo>
                  <a:pt x="3464753" y="3713077"/>
                </a:lnTo>
                <a:lnTo>
                  <a:pt x="3454695" y="3692958"/>
                </a:lnTo>
                <a:lnTo>
                  <a:pt x="3444389" y="3675537"/>
                </a:lnTo>
                <a:lnTo>
                  <a:pt x="3399365" y="3613337"/>
                </a:lnTo>
                <a:lnTo>
                  <a:pt x="3351641" y="3557762"/>
                </a:lnTo>
                <a:lnTo>
                  <a:pt x="3299746" y="3506114"/>
                </a:lnTo>
                <a:lnTo>
                  <a:pt x="3240982" y="3459494"/>
                </a:lnTo>
                <a:lnTo>
                  <a:pt x="3180868" y="3414591"/>
                </a:lnTo>
                <a:lnTo>
                  <a:pt x="3116459" y="3372758"/>
                </a:lnTo>
                <a:lnTo>
                  <a:pt x="3049353" y="3334235"/>
                </a:lnTo>
                <a:lnTo>
                  <a:pt x="2979179" y="3298904"/>
                </a:lnTo>
                <a:lnTo>
                  <a:pt x="2906673" y="3266639"/>
                </a:lnTo>
                <a:lnTo>
                  <a:pt x="2831715" y="3237440"/>
                </a:lnTo>
                <a:lnTo>
                  <a:pt x="2755530" y="3211308"/>
                </a:lnTo>
                <a:lnTo>
                  <a:pt x="2677872" y="3187877"/>
                </a:lnTo>
                <a:lnTo>
                  <a:pt x="2599722" y="3166898"/>
                </a:lnTo>
                <a:lnTo>
                  <a:pt x="2521697" y="3148617"/>
                </a:lnTo>
                <a:lnTo>
                  <a:pt x="2443550" y="3132915"/>
                </a:lnTo>
                <a:lnTo>
                  <a:pt x="2367118" y="3119420"/>
                </a:lnTo>
                <a:lnTo>
                  <a:pt x="2214379" y="3098319"/>
                </a:lnTo>
                <a:lnTo>
                  <a:pt x="2143469" y="3090467"/>
                </a:lnTo>
                <a:lnTo>
                  <a:pt x="2073663" y="3084700"/>
                </a:lnTo>
                <a:lnTo>
                  <a:pt x="2006188" y="3080162"/>
                </a:lnTo>
                <a:lnTo>
                  <a:pt x="1943129" y="3076727"/>
                </a:lnTo>
                <a:lnTo>
                  <a:pt x="1884610" y="3074518"/>
                </a:lnTo>
                <a:lnTo>
                  <a:pt x="1829649" y="3073292"/>
                </a:lnTo>
                <a:lnTo>
                  <a:pt x="1780576" y="3073292"/>
                </a:lnTo>
                <a:lnTo>
                  <a:pt x="1664764" y="3075255"/>
                </a:lnTo>
                <a:lnTo>
                  <a:pt x="1607227" y="3078075"/>
                </a:lnTo>
                <a:lnTo>
                  <a:pt x="1602320" y="3078075"/>
                </a:lnTo>
                <a:lnTo>
                  <a:pt x="1502333" y="3080652"/>
                </a:lnTo>
                <a:lnTo>
                  <a:pt x="1498897" y="3080652"/>
                </a:lnTo>
                <a:lnTo>
                  <a:pt x="1404433" y="3078935"/>
                </a:lnTo>
                <a:lnTo>
                  <a:pt x="1400875" y="3078935"/>
                </a:lnTo>
                <a:lnTo>
                  <a:pt x="1310090" y="3073168"/>
                </a:lnTo>
                <a:lnTo>
                  <a:pt x="1306901" y="3073168"/>
                </a:lnTo>
                <a:lnTo>
                  <a:pt x="1221024" y="3064090"/>
                </a:lnTo>
                <a:lnTo>
                  <a:pt x="1217711" y="3064090"/>
                </a:lnTo>
                <a:lnTo>
                  <a:pt x="1135024" y="3051821"/>
                </a:lnTo>
                <a:lnTo>
                  <a:pt x="1131465" y="3051209"/>
                </a:lnTo>
                <a:lnTo>
                  <a:pt x="1052582" y="3035383"/>
                </a:lnTo>
                <a:lnTo>
                  <a:pt x="1048901" y="3034525"/>
                </a:lnTo>
                <a:lnTo>
                  <a:pt x="975291" y="3015876"/>
                </a:lnTo>
                <a:lnTo>
                  <a:pt x="972102" y="3015017"/>
                </a:lnTo>
                <a:lnTo>
                  <a:pt x="901070" y="2993793"/>
                </a:lnTo>
                <a:lnTo>
                  <a:pt x="897389" y="2992566"/>
                </a:lnTo>
                <a:lnTo>
                  <a:pt x="830404" y="2968767"/>
                </a:lnTo>
                <a:lnTo>
                  <a:pt x="827214" y="2967662"/>
                </a:lnTo>
                <a:lnTo>
                  <a:pt x="764279" y="2942143"/>
                </a:lnTo>
                <a:lnTo>
                  <a:pt x="760844" y="2940671"/>
                </a:lnTo>
                <a:lnTo>
                  <a:pt x="701465" y="2912087"/>
                </a:lnTo>
                <a:lnTo>
                  <a:pt x="698521" y="2910614"/>
                </a:lnTo>
                <a:lnTo>
                  <a:pt x="642456" y="2881786"/>
                </a:lnTo>
                <a:lnTo>
                  <a:pt x="639143" y="2879945"/>
                </a:lnTo>
                <a:lnTo>
                  <a:pt x="586513" y="2849274"/>
                </a:lnTo>
                <a:lnTo>
                  <a:pt x="583937" y="2847802"/>
                </a:lnTo>
                <a:lnTo>
                  <a:pt x="534863" y="2816764"/>
                </a:lnTo>
                <a:lnTo>
                  <a:pt x="531920" y="2814800"/>
                </a:lnTo>
                <a:lnTo>
                  <a:pt x="486282" y="2782781"/>
                </a:lnTo>
                <a:lnTo>
                  <a:pt x="483582" y="2780941"/>
                </a:lnTo>
                <a:lnTo>
                  <a:pt x="441258" y="2748429"/>
                </a:lnTo>
                <a:lnTo>
                  <a:pt x="438804" y="2746466"/>
                </a:lnTo>
                <a:lnTo>
                  <a:pt x="399177" y="2713711"/>
                </a:lnTo>
                <a:lnTo>
                  <a:pt x="397093" y="2711869"/>
                </a:lnTo>
                <a:lnTo>
                  <a:pt x="360900" y="2679359"/>
                </a:lnTo>
                <a:lnTo>
                  <a:pt x="358569" y="2677150"/>
                </a:lnTo>
                <a:lnTo>
                  <a:pt x="325691" y="2644764"/>
                </a:lnTo>
                <a:lnTo>
                  <a:pt x="324217" y="2643291"/>
                </a:lnTo>
                <a:lnTo>
                  <a:pt x="293793" y="2611761"/>
                </a:lnTo>
                <a:cubicBezTo>
                  <a:pt x="292834" y="2610837"/>
                  <a:pt x="291932" y="2609853"/>
                  <a:pt x="291094" y="2608816"/>
                </a:cubicBezTo>
                <a:lnTo>
                  <a:pt x="239199" y="2548089"/>
                </a:lnTo>
                <a:lnTo>
                  <a:pt x="236746" y="2545145"/>
                </a:lnTo>
                <a:lnTo>
                  <a:pt x="215277" y="2516928"/>
                </a:lnTo>
                <a:lnTo>
                  <a:pt x="214295" y="2515578"/>
                </a:lnTo>
                <a:lnTo>
                  <a:pt x="195280" y="2489569"/>
                </a:lnTo>
                <a:lnTo>
                  <a:pt x="194052" y="2487852"/>
                </a:lnTo>
                <a:lnTo>
                  <a:pt x="176877" y="2463318"/>
                </a:lnTo>
                <a:cubicBezTo>
                  <a:pt x="176264" y="2462211"/>
                  <a:pt x="175527" y="2461231"/>
                  <a:pt x="174914" y="2460249"/>
                </a:cubicBezTo>
                <a:lnTo>
                  <a:pt x="149397" y="2417434"/>
                </a:lnTo>
                <a:cubicBezTo>
                  <a:pt x="149119" y="2416795"/>
                  <a:pt x="148789" y="2416179"/>
                  <a:pt x="148415" y="2415593"/>
                </a:cubicBezTo>
                <a:lnTo>
                  <a:pt x="130505" y="2383695"/>
                </a:lnTo>
                <a:lnTo>
                  <a:pt x="128541" y="2379893"/>
                </a:lnTo>
                <a:lnTo>
                  <a:pt x="120200" y="2362962"/>
                </a:lnTo>
                <a:cubicBezTo>
                  <a:pt x="119339" y="2361000"/>
                  <a:pt x="118359" y="2359036"/>
                  <a:pt x="117621" y="2357073"/>
                </a:cubicBezTo>
                <a:lnTo>
                  <a:pt x="94067" y="2297818"/>
                </a:lnTo>
                <a:cubicBezTo>
                  <a:pt x="94067" y="2296836"/>
                  <a:pt x="93331" y="2295855"/>
                  <a:pt x="93085" y="2294997"/>
                </a:cubicBezTo>
                <a:lnTo>
                  <a:pt x="73701" y="2239790"/>
                </a:lnTo>
                <a:cubicBezTo>
                  <a:pt x="73431" y="2238789"/>
                  <a:pt x="73103" y="2237807"/>
                  <a:pt x="72720" y="2236845"/>
                </a:cubicBezTo>
                <a:lnTo>
                  <a:pt x="55913" y="2181515"/>
                </a:lnTo>
                <a:lnTo>
                  <a:pt x="55054" y="2178448"/>
                </a:lnTo>
                <a:lnTo>
                  <a:pt x="40577" y="2122505"/>
                </a:lnTo>
                <a:cubicBezTo>
                  <a:pt x="40577" y="2121033"/>
                  <a:pt x="39841" y="2119684"/>
                  <a:pt x="39596" y="2118211"/>
                </a:cubicBezTo>
                <a:lnTo>
                  <a:pt x="17882" y="2007797"/>
                </a:lnTo>
                <a:cubicBezTo>
                  <a:pt x="17882" y="2005712"/>
                  <a:pt x="17146" y="2003749"/>
                  <a:pt x="16900" y="2001664"/>
                </a:cubicBezTo>
                <a:lnTo>
                  <a:pt x="4631" y="1891250"/>
                </a:lnTo>
                <a:cubicBezTo>
                  <a:pt x="4631" y="1889409"/>
                  <a:pt x="4631" y="1887569"/>
                  <a:pt x="4631" y="1885852"/>
                </a:cubicBezTo>
                <a:lnTo>
                  <a:pt x="92" y="1776419"/>
                </a:lnTo>
                <a:cubicBezTo>
                  <a:pt x="-31" y="1774499"/>
                  <a:pt x="-31" y="1772574"/>
                  <a:pt x="92" y="1770654"/>
                </a:cubicBezTo>
                <a:lnTo>
                  <a:pt x="3772" y="1662448"/>
                </a:lnTo>
                <a:lnTo>
                  <a:pt x="3772" y="1657786"/>
                </a:lnTo>
                <a:lnTo>
                  <a:pt x="14202" y="1550929"/>
                </a:lnTo>
                <a:cubicBezTo>
                  <a:pt x="14202" y="1549212"/>
                  <a:pt x="14202" y="1547618"/>
                  <a:pt x="14202" y="1546022"/>
                </a:cubicBezTo>
                <a:lnTo>
                  <a:pt x="31253" y="1440884"/>
                </a:lnTo>
                <a:cubicBezTo>
                  <a:pt x="31253" y="1439412"/>
                  <a:pt x="31253" y="1437939"/>
                  <a:pt x="32113" y="1436468"/>
                </a:cubicBezTo>
                <a:lnTo>
                  <a:pt x="55299" y="1333047"/>
                </a:lnTo>
                <a:cubicBezTo>
                  <a:pt x="55299" y="1331942"/>
                  <a:pt x="55299" y="1330716"/>
                  <a:pt x="56158" y="1329489"/>
                </a:cubicBezTo>
                <a:lnTo>
                  <a:pt x="84252" y="1228030"/>
                </a:lnTo>
                <a:lnTo>
                  <a:pt x="85356" y="1224351"/>
                </a:lnTo>
                <a:lnTo>
                  <a:pt x="118359" y="1124977"/>
                </a:lnTo>
                <a:cubicBezTo>
                  <a:pt x="118359" y="1123752"/>
                  <a:pt x="119218" y="1122647"/>
                  <a:pt x="119584" y="1121421"/>
                </a:cubicBezTo>
                <a:lnTo>
                  <a:pt x="156390" y="1024869"/>
                </a:lnTo>
                <a:cubicBezTo>
                  <a:pt x="156390" y="1024012"/>
                  <a:pt x="157125" y="1023030"/>
                  <a:pt x="157616" y="1022048"/>
                </a:cubicBezTo>
                <a:lnTo>
                  <a:pt x="198591" y="927951"/>
                </a:lnTo>
                <a:lnTo>
                  <a:pt x="199695" y="925375"/>
                </a:lnTo>
                <a:lnTo>
                  <a:pt x="243494" y="834222"/>
                </a:lnTo>
                <a:lnTo>
                  <a:pt x="244597" y="831890"/>
                </a:lnTo>
                <a:lnTo>
                  <a:pt x="290726" y="743683"/>
                </a:lnTo>
                <a:cubicBezTo>
                  <a:pt x="291182" y="742973"/>
                  <a:pt x="291591" y="742235"/>
                  <a:pt x="291954" y="741474"/>
                </a:cubicBezTo>
                <a:lnTo>
                  <a:pt x="340168" y="656578"/>
                </a:lnTo>
                <a:lnTo>
                  <a:pt x="341271" y="654737"/>
                </a:lnTo>
                <a:lnTo>
                  <a:pt x="390344" y="572908"/>
                </a:lnTo>
                <a:lnTo>
                  <a:pt x="391447" y="571192"/>
                </a:lnTo>
                <a:lnTo>
                  <a:pt x="441501" y="493410"/>
                </a:lnTo>
                <a:cubicBezTo>
                  <a:pt x="441953" y="492827"/>
                  <a:pt x="442363" y="492211"/>
                  <a:pt x="442730" y="491570"/>
                </a:cubicBezTo>
                <a:lnTo>
                  <a:pt x="493519" y="417962"/>
                </a:lnTo>
                <a:lnTo>
                  <a:pt x="494378" y="416857"/>
                </a:lnTo>
                <a:lnTo>
                  <a:pt x="544310" y="346928"/>
                </a:lnTo>
                <a:lnTo>
                  <a:pt x="545536" y="345210"/>
                </a:lnTo>
                <a:lnTo>
                  <a:pt x="594609" y="279698"/>
                </a:lnTo>
                <a:cubicBezTo>
                  <a:pt x="594828" y="279318"/>
                  <a:pt x="595119" y="278984"/>
                  <a:pt x="595468" y="278718"/>
                </a:cubicBezTo>
                <a:lnTo>
                  <a:pt x="643191" y="217376"/>
                </a:lnTo>
                <a:cubicBezTo>
                  <a:pt x="643583" y="217025"/>
                  <a:pt x="643916" y="216610"/>
                  <a:pt x="644172" y="216148"/>
                </a:cubicBezTo>
                <a:lnTo>
                  <a:pt x="690425" y="159714"/>
                </a:lnTo>
                <a:lnTo>
                  <a:pt x="691282" y="158735"/>
                </a:lnTo>
                <a:lnTo>
                  <a:pt x="734590" y="107576"/>
                </a:lnTo>
                <a:lnTo>
                  <a:pt x="775810" y="60344"/>
                </a:lnTo>
                <a:lnTo>
                  <a:pt x="812615" y="18754"/>
                </a:lnTo>
                <a:lnTo>
                  <a:pt x="813720" y="1740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4" name="文本框 10"/>
          <p:cNvSpPr txBox="1"/>
          <p:nvPr>
            <p:custDataLst>
              <p:tags r:id="rId6"/>
            </p:custDataLst>
          </p:nvPr>
        </p:nvSpPr>
        <p:spPr>
          <a:xfrm>
            <a:off x="735409" y="5356170"/>
            <a:ext cx="4119723" cy="831961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kern="0" spc="0" dirty="0">
                <a:ln>
                  <a:noFill/>
                  <a:prstDash val="sysDot"/>
                </a:ln>
                <a:solidFill>
                  <a:schemeClr val="lt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从“教师单一评价”到“四方联动评价”</a:t>
            </a:r>
            <a:endParaRPr lang="zh-CN" altLang="en-US" kern="0" spc="0" dirty="0">
              <a:ln>
                <a:noFill/>
                <a:prstDash val="sysDot"/>
              </a:ln>
              <a:solidFill>
                <a:schemeClr val="lt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735330" y="3469005"/>
            <a:ext cx="4120515" cy="1348740"/>
          </a:xfrm>
        </p:spPr>
        <p:txBody>
          <a:bodyPr anchor="b" anchorCtr="0">
            <a:normAutofit/>
          </a:bodyPr>
          <a:lstStyle/>
          <a:p>
            <a:r>
              <a:rPr lang="zh-CN" altLang="en-US" sz="4000">
                <a:solidFill>
                  <a:srgbClr val="FFFFFF"/>
                </a:solidFill>
              </a:rPr>
              <a:t>评价主体</a:t>
            </a:r>
            <a:endParaRPr lang="zh-CN" altLang="en-US" sz="4000">
              <a:solidFill>
                <a:srgbClr val="FFFFFF"/>
              </a:solidFill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3085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任意多边形: 形状 65"/>
          <p:cNvSpPr/>
          <p:nvPr>
            <p:custDataLst>
              <p:tags r:id="rId2"/>
            </p:custDataLst>
          </p:nvPr>
        </p:nvSpPr>
        <p:spPr>
          <a:xfrm>
            <a:off x="9420981" y="392965"/>
            <a:ext cx="1282202" cy="1265764"/>
          </a:xfrm>
          <a:custGeom>
            <a:avLst/>
            <a:gdLst>
              <a:gd name="connsiteX0" fmla="*/ 1382820 w 1473826"/>
              <a:gd name="connsiteY0" fmla="*/ 0 h 1454932"/>
              <a:gd name="connsiteX1" fmla="*/ 1438304 w 1473826"/>
              <a:gd name="connsiteY1" fmla="*/ 162969 h 1454932"/>
              <a:gd name="connsiteX2" fmla="*/ 1256926 w 1473826"/>
              <a:gd name="connsiteY2" fmla="*/ 389062 h 1454932"/>
              <a:gd name="connsiteX3" fmla="*/ 1236488 w 1473826"/>
              <a:gd name="connsiteY3" fmla="*/ 425726 h 1454932"/>
              <a:gd name="connsiteX4" fmla="*/ 1174577 w 1473826"/>
              <a:gd name="connsiteY4" fmla="*/ 538664 h 1454932"/>
              <a:gd name="connsiteX5" fmla="*/ 1128797 w 1473826"/>
              <a:gd name="connsiteY5" fmla="*/ 615756 h 1454932"/>
              <a:gd name="connsiteX6" fmla="*/ 988733 w 1473826"/>
              <a:gd name="connsiteY6" fmla="*/ 688539 h 1454932"/>
              <a:gd name="connsiteX7" fmla="*/ 984809 w 1473826"/>
              <a:gd name="connsiteY7" fmla="*/ 689520 h 1454932"/>
              <a:gd name="connsiteX8" fmla="*/ 991513 w 1473826"/>
              <a:gd name="connsiteY8" fmla="*/ 699668 h 1454932"/>
              <a:gd name="connsiteX9" fmla="*/ 991948 w 1473826"/>
              <a:gd name="connsiteY9" fmla="*/ 823736 h 1454932"/>
              <a:gd name="connsiteX10" fmla="*/ 986880 w 1473826"/>
              <a:gd name="connsiteY10" fmla="*/ 830938 h 1454932"/>
              <a:gd name="connsiteX11" fmla="*/ 691165 w 1473826"/>
              <a:gd name="connsiteY11" fmla="*/ 1036627 h 1454932"/>
              <a:gd name="connsiteX12" fmla="*/ 590340 w 1473826"/>
              <a:gd name="connsiteY12" fmla="*/ 1036627 h 1454932"/>
              <a:gd name="connsiteX13" fmla="*/ 324982 w 1473826"/>
              <a:gd name="connsiteY13" fmla="*/ 1072636 h 1454932"/>
              <a:gd name="connsiteX14" fmla="*/ 218761 w 1473826"/>
              <a:gd name="connsiteY14" fmla="*/ 1291200 h 1454932"/>
              <a:gd name="connsiteX15" fmla="*/ 1211909 w 1473826"/>
              <a:gd name="connsiteY15" fmla="*/ 1291255 h 1454932"/>
              <a:gd name="connsiteX16" fmla="*/ 1293658 w 1473826"/>
              <a:gd name="connsiteY16" fmla="*/ 1373094 h 1454932"/>
              <a:gd name="connsiteX17" fmla="*/ 1293658 w 1473826"/>
              <a:gd name="connsiteY17" fmla="*/ 1427657 h 1454932"/>
              <a:gd name="connsiteX18" fmla="*/ 1266408 w 1473826"/>
              <a:gd name="connsiteY18" fmla="*/ 1454933 h 1454932"/>
              <a:gd name="connsiteX19" fmla="*/ 27250 w 1473826"/>
              <a:gd name="connsiteY19" fmla="*/ 1454933 h 1454932"/>
              <a:gd name="connsiteX20" fmla="*/ 0 w 1473826"/>
              <a:gd name="connsiteY20" fmla="*/ 1427657 h 1454932"/>
              <a:gd name="connsiteX21" fmla="*/ 0 w 1473826"/>
              <a:gd name="connsiteY21" fmla="*/ 1373094 h 1454932"/>
              <a:gd name="connsiteX22" fmla="*/ 5504 w 1473826"/>
              <a:gd name="connsiteY22" fmla="*/ 1343468 h 1454932"/>
              <a:gd name="connsiteX23" fmla="*/ 9701 w 1473826"/>
              <a:gd name="connsiteY23" fmla="*/ 1327646 h 1454932"/>
              <a:gd name="connsiteX24" fmla="*/ 452510 w 1473826"/>
              <a:gd name="connsiteY24" fmla="*/ 482250 h 1454932"/>
              <a:gd name="connsiteX25" fmla="*/ 1382820 w 1473826"/>
              <a:gd name="connsiteY25" fmla="*/ 0 h 1454932"/>
              <a:gd name="connsiteX26" fmla="*/ 1153267 w 1473826"/>
              <a:gd name="connsiteY26" fmla="*/ 209563 h 1454932"/>
              <a:gd name="connsiteX27" fmla="*/ 1141386 w 1473826"/>
              <a:gd name="connsiteY27" fmla="*/ 212618 h 1454932"/>
              <a:gd name="connsiteX28" fmla="*/ 422372 w 1473826"/>
              <a:gd name="connsiteY28" fmla="*/ 842777 h 1454932"/>
              <a:gd name="connsiteX29" fmla="*/ 412727 w 1473826"/>
              <a:gd name="connsiteY29" fmla="*/ 859800 h 1454932"/>
              <a:gd name="connsiteX30" fmla="*/ 432836 w 1473826"/>
              <a:gd name="connsiteY30" fmla="*/ 858491 h 1454932"/>
              <a:gd name="connsiteX31" fmla="*/ 604510 w 1473826"/>
              <a:gd name="connsiteY31" fmla="*/ 854672 h 1454932"/>
              <a:gd name="connsiteX32" fmla="*/ 691165 w 1473826"/>
              <a:gd name="connsiteY32" fmla="*/ 854672 h 1454932"/>
              <a:gd name="connsiteX33" fmla="*/ 805560 w 1473826"/>
              <a:gd name="connsiteY33" fmla="*/ 767977 h 1454932"/>
              <a:gd name="connsiteX34" fmla="*/ 809102 w 1473826"/>
              <a:gd name="connsiteY34" fmla="*/ 763558 h 1454932"/>
              <a:gd name="connsiteX35" fmla="*/ 801745 w 1473826"/>
              <a:gd name="connsiteY35" fmla="*/ 755210 h 1454932"/>
              <a:gd name="connsiteX36" fmla="*/ 758145 w 1473826"/>
              <a:gd name="connsiteY36" fmla="*/ 710198 h 1454932"/>
              <a:gd name="connsiteX37" fmla="*/ 747300 w 1473826"/>
              <a:gd name="connsiteY37" fmla="*/ 699777 h 1454932"/>
              <a:gd name="connsiteX38" fmla="*/ 792317 w 1473826"/>
              <a:gd name="connsiteY38" fmla="*/ 544830 h 1454932"/>
              <a:gd name="connsiteX39" fmla="*/ 940229 w 1473826"/>
              <a:gd name="connsiteY39" fmla="*/ 512258 h 1454932"/>
              <a:gd name="connsiteX40" fmla="*/ 960666 w 1473826"/>
              <a:gd name="connsiteY40" fmla="*/ 506856 h 1454932"/>
              <a:gd name="connsiteX41" fmla="*/ 982793 w 1473826"/>
              <a:gd name="connsiteY41" fmla="*/ 500309 h 1454932"/>
              <a:gd name="connsiteX42" fmla="*/ 987262 w 1473826"/>
              <a:gd name="connsiteY42" fmla="*/ 498890 h 1454932"/>
              <a:gd name="connsiteX43" fmla="*/ 1002467 w 1473826"/>
              <a:gd name="connsiteY43" fmla="*/ 473466 h 1454932"/>
              <a:gd name="connsiteX44" fmla="*/ 1016637 w 1473826"/>
              <a:gd name="connsiteY44" fmla="*/ 448696 h 1454932"/>
              <a:gd name="connsiteX45" fmla="*/ 1027810 w 1473826"/>
              <a:gd name="connsiteY45" fmla="*/ 428836 h 1454932"/>
              <a:gd name="connsiteX46" fmla="*/ 1088576 w 1473826"/>
              <a:gd name="connsiteY46" fmla="*/ 317644 h 1454932"/>
              <a:gd name="connsiteX47" fmla="*/ 1153267 w 1473826"/>
              <a:gd name="connsiteY47" fmla="*/ 209508 h 145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473826" h="1454932">
                <a:moveTo>
                  <a:pt x="1382820" y="0"/>
                </a:moveTo>
                <a:cubicBezTo>
                  <a:pt x="1469473" y="0"/>
                  <a:pt x="1506921" y="109937"/>
                  <a:pt x="1438304" y="162969"/>
                </a:cubicBezTo>
                <a:cubicBezTo>
                  <a:pt x="1366634" y="218347"/>
                  <a:pt x="1319764" y="278361"/>
                  <a:pt x="1256926" y="389062"/>
                </a:cubicBezTo>
                <a:lnTo>
                  <a:pt x="1236488" y="425726"/>
                </a:lnTo>
                <a:lnTo>
                  <a:pt x="1174577" y="538664"/>
                </a:lnTo>
                <a:cubicBezTo>
                  <a:pt x="1158773" y="566489"/>
                  <a:pt x="1144058" y="591368"/>
                  <a:pt x="1128797" y="615756"/>
                </a:cubicBezTo>
                <a:cubicBezTo>
                  <a:pt x="1108033" y="648873"/>
                  <a:pt x="1073752" y="667205"/>
                  <a:pt x="988733" y="688539"/>
                </a:cubicBezTo>
                <a:lnTo>
                  <a:pt x="984809" y="689520"/>
                </a:lnTo>
                <a:lnTo>
                  <a:pt x="991513" y="699668"/>
                </a:lnTo>
                <a:cubicBezTo>
                  <a:pt x="1019689" y="744789"/>
                  <a:pt x="1020398" y="781344"/>
                  <a:pt x="991948" y="823736"/>
                </a:cubicBezTo>
                <a:lnTo>
                  <a:pt x="986880" y="830938"/>
                </a:lnTo>
                <a:cubicBezTo>
                  <a:pt x="887472" y="965973"/>
                  <a:pt x="799674" y="1036627"/>
                  <a:pt x="691165" y="1036627"/>
                </a:cubicBezTo>
                <a:lnTo>
                  <a:pt x="590340" y="1036627"/>
                </a:lnTo>
                <a:cubicBezTo>
                  <a:pt x="401554" y="1037717"/>
                  <a:pt x="343674" y="1047538"/>
                  <a:pt x="324982" y="1072636"/>
                </a:cubicBezTo>
                <a:cubicBezTo>
                  <a:pt x="299422" y="1107117"/>
                  <a:pt x="263288" y="1180881"/>
                  <a:pt x="218761" y="1291200"/>
                </a:cubicBezTo>
                <a:lnTo>
                  <a:pt x="1211909" y="1291255"/>
                </a:lnTo>
                <a:cubicBezTo>
                  <a:pt x="1257058" y="1291255"/>
                  <a:pt x="1293658" y="1327895"/>
                  <a:pt x="1293658" y="1373094"/>
                </a:cubicBezTo>
                <a:lnTo>
                  <a:pt x="1293658" y="1427657"/>
                </a:lnTo>
                <a:cubicBezTo>
                  <a:pt x="1293658" y="1442719"/>
                  <a:pt x="1281458" y="1454933"/>
                  <a:pt x="1266408" y="1454933"/>
                </a:cubicBezTo>
                <a:lnTo>
                  <a:pt x="27250" y="1454933"/>
                </a:lnTo>
                <a:cubicBezTo>
                  <a:pt x="12200" y="1454933"/>
                  <a:pt x="0" y="1442719"/>
                  <a:pt x="0" y="1427657"/>
                </a:cubicBezTo>
                <a:lnTo>
                  <a:pt x="0" y="1373094"/>
                </a:lnTo>
                <a:cubicBezTo>
                  <a:pt x="0" y="1362618"/>
                  <a:pt x="1962" y="1352634"/>
                  <a:pt x="5504" y="1343468"/>
                </a:cubicBezTo>
                <a:cubicBezTo>
                  <a:pt x="6431" y="1338285"/>
                  <a:pt x="7848" y="1333047"/>
                  <a:pt x="9701" y="1327646"/>
                </a:cubicBezTo>
                <a:cubicBezTo>
                  <a:pt x="123442" y="999199"/>
                  <a:pt x="265685" y="712271"/>
                  <a:pt x="452510" y="482250"/>
                </a:cubicBezTo>
                <a:cubicBezTo>
                  <a:pt x="702773" y="174099"/>
                  <a:pt x="1011460" y="0"/>
                  <a:pt x="1382820" y="0"/>
                </a:cubicBezTo>
                <a:close/>
                <a:moveTo>
                  <a:pt x="1153267" y="209563"/>
                </a:moveTo>
                <a:lnTo>
                  <a:pt x="1141386" y="212618"/>
                </a:lnTo>
                <a:cubicBezTo>
                  <a:pt x="847197" y="290474"/>
                  <a:pt x="611323" y="513240"/>
                  <a:pt x="422372" y="842777"/>
                </a:cubicBezTo>
                <a:lnTo>
                  <a:pt x="412727" y="859800"/>
                </a:lnTo>
                <a:lnTo>
                  <a:pt x="432836" y="858491"/>
                </a:lnTo>
                <a:cubicBezTo>
                  <a:pt x="490016" y="855644"/>
                  <a:pt x="547262" y="854371"/>
                  <a:pt x="604510" y="854672"/>
                </a:cubicBezTo>
                <a:lnTo>
                  <a:pt x="691165" y="854672"/>
                </a:lnTo>
                <a:cubicBezTo>
                  <a:pt x="717597" y="854672"/>
                  <a:pt x="755584" y="827992"/>
                  <a:pt x="805560" y="767977"/>
                </a:cubicBezTo>
                <a:lnTo>
                  <a:pt x="809102" y="763558"/>
                </a:lnTo>
                <a:lnTo>
                  <a:pt x="801745" y="755210"/>
                </a:lnTo>
                <a:cubicBezTo>
                  <a:pt x="787695" y="739744"/>
                  <a:pt x="773154" y="724732"/>
                  <a:pt x="758145" y="710198"/>
                </a:cubicBezTo>
                <a:lnTo>
                  <a:pt x="747300" y="699777"/>
                </a:lnTo>
                <a:cubicBezTo>
                  <a:pt x="694162" y="648928"/>
                  <a:pt x="720214" y="559233"/>
                  <a:pt x="792317" y="544830"/>
                </a:cubicBezTo>
                <a:cubicBezTo>
                  <a:pt x="841882" y="535200"/>
                  <a:pt x="891201" y="524340"/>
                  <a:pt x="940229" y="512258"/>
                </a:cubicBezTo>
                <a:lnTo>
                  <a:pt x="960666" y="506856"/>
                </a:lnTo>
                <a:cubicBezTo>
                  <a:pt x="969222" y="504509"/>
                  <a:pt x="976634" y="502327"/>
                  <a:pt x="982793" y="500309"/>
                </a:cubicBezTo>
                <a:lnTo>
                  <a:pt x="987262" y="498890"/>
                </a:lnTo>
                <a:lnTo>
                  <a:pt x="1002467" y="473466"/>
                </a:lnTo>
                <a:lnTo>
                  <a:pt x="1016637" y="448696"/>
                </a:lnTo>
                <a:lnTo>
                  <a:pt x="1027810" y="428836"/>
                </a:lnTo>
                <a:lnTo>
                  <a:pt x="1088576" y="317644"/>
                </a:lnTo>
                <a:cubicBezTo>
                  <a:pt x="1108831" y="280830"/>
                  <a:pt x="1130408" y="244760"/>
                  <a:pt x="1153267" y="2095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  <a:alpha val="3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43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96000" y="360000"/>
            <a:ext cx="10800000" cy="720000"/>
          </a:xfrm>
        </p:spPr>
        <p:txBody>
          <a:bodyPr lIns="0" tIns="0" rIns="0" bIns="0" anchor="b" anchorCtr="0">
            <a:normAutofit/>
          </a:bodyPr>
          <a:lstStyle/>
          <a:p>
            <a:r>
              <a:rPr lang="zh-CN" altLang="en-US" dirty="0">
                <a:solidFill>
                  <a:schemeClr val="lt1">
                    <a:lumMod val="100000"/>
                  </a:schemeClr>
                </a:solidFill>
              </a:rPr>
              <a:t>评价主体：智能体</a:t>
            </a:r>
            <a:endParaRPr lang="zh-CN" altLang="en-US" dirty="0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695325" y="1688173"/>
            <a:ext cx="3320113" cy="2156888"/>
          </a:xfrm>
          <a:prstGeom prst="roundRect">
            <a:avLst>
              <a:gd name="adj" fmla="val 5275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902337" y="2521300"/>
            <a:ext cx="2906328" cy="1131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+mn-ea"/>
                <a:cs typeface="+mn-ea"/>
              </a:rPr>
              <a:t>智能体实时追踪学生选书、章节浏览、批注频率及重读行为，通过传感器与系统日志自动记录完整过程数据。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+mn-ea"/>
              <a:cs typeface="+mn-ea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902337" y="1877405"/>
            <a:ext cx="2000028" cy="590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数据采集机制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3081041" y="1877405"/>
            <a:ext cx="727652" cy="59072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8" name="矩形: 圆角 17"/>
          <p:cNvSpPr/>
          <p:nvPr>
            <p:custDataLst>
              <p:tags r:id="rId8"/>
            </p:custDataLst>
          </p:nvPr>
        </p:nvSpPr>
        <p:spPr>
          <a:xfrm>
            <a:off x="4444398" y="1688173"/>
            <a:ext cx="3320113" cy="2156888"/>
          </a:xfrm>
          <a:prstGeom prst="roundRect">
            <a:avLst>
              <a:gd name="adj" fmla="val 5275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4651409" y="2521300"/>
            <a:ext cx="2906328" cy="1131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+mn-ea"/>
                <a:cs typeface="+mn-ea"/>
              </a:rPr>
              <a:t>基于阅读时长、标注密度、跨页关联度等维度，按周/月生成可视化报告，标注薄弱章节与知识图谱关联性。</a:t>
            </a:r>
            <a:endParaRPr lang="zh-CN" altLang="en-US" sz="1200" dirty="0">
              <a:ln>
                <a:noFill/>
                <a:prstDash val="sysDot"/>
              </a:ln>
              <a:solidFill>
                <a:srgbClr val="21212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4651409" y="1877405"/>
            <a:ext cx="2000028" cy="590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报告生成标准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6830113" y="1877405"/>
            <a:ext cx="727653" cy="59072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3" name="矩形: 圆角 22"/>
          <p:cNvSpPr/>
          <p:nvPr>
            <p:custDataLst>
              <p:tags r:id="rId12"/>
            </p:custDataLst>
          </p:nvPr>
        </p:nvSpPr>
        <p:spPr>
          <a:xfrm>
            <a:off x="8184580" y="1688173"/>
            <a:ext cx="3320113" cy="2156888"/>
          </a:xfrm>
          <a:prstGeom prst="roundRect">
            <a:avLst>
              <a:gd name="adj" fmla="val 5275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3"/>
            </p:custDataLst>
          </p:nvPr>
        </p:nvSpPr>
        <p:spPr>
          <a:xfrm>
            <a:off x="8390957" y="2521300"/>
            <a:ext cx="2906329" cy="1131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+mn-ea"/>
                <a:cs typeface="+mn-ea"/>
              </a:rPr>
              <a:t>涵盖阅读速度、理解准确率、跨章节回溯频次、批注质量评估，支持多维度对比分析与个性化学习建议输出。</a:t>
            </a:r>
            <a:endParaRPr lang="zh-CN" altLang="en-US" sz="1200" dirty="0">
              <a:ln>
                <a:noFill/>
                <a:prstDash val="sysDot"/>
              </a:ln>
              <a:solidFill>
                <a:srgbClr val="21212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4"/>
            </p:custDataLst>
          </p:nvPr>
        </p:nvSpPr>
        <p:spPr>
          <a:xfrm>
            <a:off x="8390957" y="1877405"/>
            <a:ext cx="2000028" cy="590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核心指标分类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10569661" y="1877405"/>
            <a:ext cx="727652" cy="59072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矩形: 圆角 39"/>
          <p:cNvSpPr/>
          <p:nvPr>
            <p:custDataLst>
              <p:tags r:id="rId16"/>
            </p:custDataLst>
          </p:nvPr>
        </p:nvSpPr>
        <p:spPr>
          <a:xfrm>
            <a:off x="703580" y="4117069"/>
            <a:ext cx="3320113" cy="2156888"/>
          </a:xfrm>
          <a:prstGeom prst="roundRect">
            <a:avLst>
              <a:gd name="adj" fmla="val 5275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17"/>
            </p:custDataLst>
          </p:nvPr>
        </p:nvSpPr>
        <p:spPr>
          <a:xfrm>
            <a:off x="910592" y="4950196"/>
            <a:ext cx="2906328" cy="1131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+mn-ea"/>
                <a:cs typeface="+mn-ea"/>
              </a:rPr>
              <a:t>评估故事朗读时长与任务完成准确率。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8"/>
            </p:custDataLst>
          </p:nvPr>
        </p:nvSpPr>
        <p:spPr>
          <a:xfrm>
            <a:off x="910592" y="4306301"/>
            <a:ext cx="2000028" cy="590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•单篇基础数据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9"/>
            </p:custDataLst>
          </p:nvPr>
        </p:nvSpPr>
        <p:spPr>
          <a:xfrm>
            <a:off x="3089296" y="4306301"/>
            <a:ext cx="727652" cy="59072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04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1" name="矩形: 圆角 44"/>
          <p:cNvSpPr/>
          <p:nvPr>
            <p:custDataLst>
              <p:tags r:id="rId20"/>
            </p:custDataLst>
          </p:nvPr>
        </p:nvSpPr>
        <p:spPr>
          <a:xfrm>
            <a:off x="4444398" y="4117069"/>
            <a:ext cx="3320113" cy="2156888"/>
          </a:xfrm>
          <a:prstGeom prst="roundRect">
            <a:avLst>
              <a:gd name="adj" fmla="val 5275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21"/>
            </p:custDataLst>
          </p:nvPr>
        </p:nvSpPr>
        <p:spPr>
          <a:xfrm>
            <a:off x="4651409" y="4950196"/>
            <a:ext cx="2906328" cy="1131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+mn-ea"/>
                <a:cs typeface="+mn-ea"/>
              </a:rPr>
              <a:t>双篇找异同，四篇创整合，主题全覆盖。</a:t>
            </a:r>
            <a:endParaRPr lang="zh-CN" altLang="en-US" sz="1200" dirty="0">
              <a:ln>
                <a:noFill/>
                <a:prstDash val="sysDot"/>
              </a:ln>
              <a:solidFill>
                <a:srgbClr val="212121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22"/>
            </p:custDataLst>
          </p:nvPr>
        </p:nvSpPr>
        <p:spPr>
          <a:xfrm>
            <a:off x="4651409" y="4306301"/>
            <a:ext cx="2000028" cy="590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•跨篇关联数据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23"/>
            </p:custDataLst>
          </p:nvPr>
        </p:nvSpPr>
        <p:spPr>
          <a:xfrm>
            <a:off x="6830113" y="4306301"/>
            <a:ext cx="727653" cy="59072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05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: 圆角 49"/>
          <p:cNvSpPr/>
          <p:nvPr>
            <p:custDataLst>
              <p:tags r:id="rId24"/>
            </p:custDataLst>
          </p:nvPr>
        </p:nvSpPr>
        <p:spPr>
          <a:xfrm>
            <a:off x="8175690" y="4117069"/>
            <a:ext cx="3320113" cy="2156888"/>
          </a:xfrm>
          <a:prstGeom prst="roundRect">
            <a:avLst>
              <a:gd name="adj" fmla="val 5275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25"/>
            </p:custDataLst>
          </p:nvPr>
        </p:nvSpPr>
        <p:spPr>
          <a:xfrm>
            <a:off x="8382702" y="4950196"/>
            <a:ext cx="2906328" cy="1131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+mn-ea"/>
                <a:cs typeface="+mn-ea"/>
              </a:rPr>
              <a:t>"智慧小手册"提升教学评价客观性，数据直显学生合作、计划能力。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26"/>
            </p:custDataLst>
          </p:nvPr>
        </p:nvSpPr>
        <p:spPr>
          <a:xfrm>
            <a:off x="8382702" y="4306301"/>
            <a:ext cx="2000028" cy="590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•生活应用数据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27"/>
            </p:custDataLst>
          </p:nvPr>
        </p:nvSpPr>
        <p:spPr>
          <a:xfrm>
            <a:off x="10561406" y="4306301"/>
            <a:ext cx="727652" cy="59072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06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评价主体：学生</a:t>
            </a:r>
            <a:endParaRPr lang="zh-CN" altLang="en-US"/>
          </a:p>
        </p:txBody>
      </p:sp>
      <p:pic>
        <p:nvPicPr>
          <p:cNvPr id="12" name="图片 11" descr="/data/temp/8d126f0b-c830-11f0-9905-126ba0e9605a.jpg@base@tag=imgScale&amp;m=1&amp;w=927&amp;h=1262&amp;q=958d126f0b-c830-11f0-9905-126ba0e9605a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lum bright="-6000" contrast="12000"/>
          </a:blip>
          <a:srcRect t="7802" b="1475"/>
          <a:stretch>
            <a:fillRect/>
          </a:stretch>
        </p:blipFill>
        <p:spPr>
          <a:xfrm>
            <a:off x="624205" y="1671955"/>
            <a:ext cx="3340735" cy="4547870"/>
          </a:xfrm>
          <a:prstGeom prst="round2DiagRect">
            <a:avLst>
              <a:gd name="adj1" fmla="val 27364"/>
              <a:gd name="adj2" fmla="val 0"/>
            </a:avLst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accent1"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同侧圆角矩形 12"/>
          <p:cNvSpPr/>
          <p:nvPr>
            <p:custDataLst>
              <p:tags r:id="rId4"/>
            </p:custDataLst>
          </p:nvPr>
        </p:nvSpPr>
        <p:spPr>
          <a:xfrm>
            <a:off x="501650" y="3833495"/>
            <a:ext cx="529590" cy="251269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>
            <p:custDataLst>
              <p:tags r:id="rId5"/>
            </p:custDataLst>
          </p:nvPr>
        </p:nvSpPr>
        <p:spPr>
          <a:xfrm>
            <a:off x="4567561" y="2019233"/>
            <a:ext cx="3334956" cy="10957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2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设计“学习闯关”积分系统，完成自评任务获星星贴纸，小组互评正确可解锁趣味知识卡，激发参与兴趣。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" name="矩形: 圆角 6"/>
          <p:cNvSpPr/>
          <p:nvPr>
            <p:custDataLst>
              <p:tags r:id="rId6"/>
            </p:custDataLst>
          </p:nvPr>
        </p:nvSpPr>
        <p:spPr>
          <a:xfrm>
            <a:off x="4558668" y="1908703"/>
            <a:ext cx="2096258" cy="56535"/>
          </a:xfrm>
          <a:prstGeom prst="roundRect">
            <a:avLst>
              <a:gd name="adj" fmla="val 26584"/>
            </a:avLst>
          </a:prstGeom>
          <a:gradFill flip="none" rotWithShape="1">
            <a:gsLst>
              <a:gs pos="97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alpha val="7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4566926" y="1678115"/>
            <a:ext cx="3335591" cy="303005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700" b="1" kern="0" dirty="0">
                <a:latin typeface="Arial" panose="020B0604020202020204" pitchFamily="34" charset="0"/>
              </a:rPr>
              <a:t>游戏化评价设计</a:t>
            </a:r>
            <a:endParaRPr lang="zh-CN" altLang="en-US" sz="1700" b="1" kern="0" dirty="0">
              <a:latin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4568196" y="5145834"/>
            <a:ext cx="3334956" cy="10957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2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学生用投票贴纸和卡片互评漫画，变被动为主动，培养反思，增强成就。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9" name="矩形: 圆角 6"/>
          <p:cNvSpPr/>
          <p:nvPr>
            <p:custDataLst>
              <p:tags r:id="rId9"/>
            </p:custDataLst>
          </p:nvPr>
        </p:nvSpPr>
        <p:spPr>
          <a:xfrm>
            <a:off x="4559303" y="5035304"/>
            <a:ext cx="2096258" cy="56535"/>
          </a:xfrm>
          <a:prstGeom prst="roundRect">
            <a:avLst>
              <a:gd name="adj" fmla="val 26584"/>
            </a:avLst>
          </a:prstGeom>
          <a:gradFill flip="none" rotWithShape="1">
            <a:gsLst>
              <a:gs pos="97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alpha val="7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4567561" y="4804715"/>
            <a:ext cx="3335591" cy="303005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700" b="1" kern="0" dirty="0">
                <a:latin typeface="Arial" panose="020B0604020202020204" pitchFamily="34" charset="0"/>
              </a:rPr>
              <a:t>•同伴互评</a:t>
            </a:r>
            <a:endParaRPr lang="zh-CN" altLang="en-US" sz="1700" b="1" kern="0" dirty="0"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559303" y="3554584"/>
            <a:ext cx="3334956" cy="10957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2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设置“你说我猜”问答环节，学生用实物卡片表达观点，教师用实物投影展示优秀评价案例，强化正向引导。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6" name="矩形: 圆角 6"/>
          <p:cNvSpPr/>
          <p:nvPr>
            <p:custDataLst>
              <p:tags r:id="rId12"/>
            </p:custDataLst>
          </p:nvPr>
        </p:nvSpPr>
        <p:spPr>
          <a:xfrm>
            <a:off x="4550410" y="3444054"/>
            <a:ext cx="2096258" cy="56535"/>
          </a:xfrm>
          <a:prstGeom prst="roundRect">
            <a:avLst>
              <a:gd name="adj" fmla="val 26584"/>
            </a:avLst>
          </a:prstGeom>
          <a:gradFill flip="none" rotWithShape="1">
            <a:gsLst>
              <a:gs pos="97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alpha val="7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4558668" y="3213465"/>
            <a:ext cx="3335591" cy="303005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700" b="1" kern="0" dirty="0">
                <a:latin typeface="Arial" panose="020B0604020202020204" pitchFamily="34" charset="0"/>
              </a:rPr>
              <a:t>互动规则说明</a:t>
            </a:r>
            <a:endParaRPr lang="zh-CN" altLang="en-US" sz="1700" b="1" kern="0" dirty="0">
              <a:latin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8241094" y="2022410"/>
            <a:ext cx="3334956" cy="10957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2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用动物头像代表评价等级，学生通过粘贴小猫、星星等卡通图标完成自评，同伴用手势符号互评学习表现。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8" name="矩形: 圆角 6"/>
          <p:cNvSpPr/>
          <p:nvPr>
            <p:custDataLst>
              <p:tags r:id="rId15"/>
            </p:custDataLst>
          </p:nvPr>
        </p:nvSpPr>
        <p:spPr>
          <a:xfrm>
            <a:off x="8232201" y="1911880"/>
            <a:ext cx="2096258" cy="56535"/>
          </a:xfrm>
          <a:prstGeom prst="roundRect">
            <a:avLst>
              <a:gd name="adj" fmla="val 26584"/>
            </a:avLst>
          </a:prstGeom>
          <a:gradFill flip="none" rotWithShape="1">
            <a:gsLst>
              <a:gs pos="97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alpha val="7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8240459" y="1681291"/>
            <a:ext cx="3335591" cy="303005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700" b="1" kern="0" dirty="0">
                <a:latin typeface="Arial" panose="020B0604020202020204" pitchFamily="34" charset="0"/>
              </a:rPr>
              <a:t>具象化反馈机制</a:t>
            </a:r>
            <a:endParaRPr lang="zh-CN" altLang="en-US" sz="1700" b="1" kern="0" dirty="0">
              <a:latin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8232836" y="3565382"/>
            <a:ext cx="3334956" cy="10957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2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学生读童话，录语音分享所学，用贴纸标记成长。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45" name="矩形: 圆角 6"/>
          <p:cNvSpPr/>
          <p:nvPr>
            <p:custDataLst>
              <p:tags r:id="rId18"/>
            </p:custDataLst>
          </p:nvPr>
        </p:nvSpPr>
        <p:spPr>
          <a:xfrm>
            <a:off x="8223943" y="3454852"/>
            <a:ext cx="2096258" cy="56535"/>
          </a:xfrm>
          <a:prstGeom prst="roundRect">
            <a:avLst>
              <a:gd name="adj" fmla="val 26584"/>
            </a:avLst>
          </a:prstGeom>
          <a:gradFill flip="none" rotWithShape="1">
            <a:gsLst>
              <a:gs pos="97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alpha val="7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文本框 45"/>
          <p:cNvSpPr txBox="1"/>
          <p:nvPr>
            <p:custDataLst>
              <p:tags r:id="rId19"/>
            </p:custDataLst>
          </p:nvPr>
        </p:nvSpPr>
        <p:spPr>
          <a:xfrm>
            <a:off x="8232201" y="3224264"/>
            <a:ext cx="3335591" cy="303005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700" b="1" kern="0" dirty="0">
                <a:latin typeface="Arial" panose="020B0604020202020204" pitchFamily="34" charset="0"/>
              </a:rPr>
              <a:t>•自主反思</a:t>
            </a:r>
            <a:endParaRPr lang="zh-CN" altLang="en-US" sz="1700" b="1" kern="0" dirty="0">
              <a:latin typeface="Arial" panose="020B0604020202020204" pitchFamily="34" charset="0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评价主体：教师</a:t>
            </a:r>
            <a:endParaRPr lang="zh-CN" altLang="en-US"/>
          </a:p>
        </p:txBody>
      </p:sp>
      <p:sp>
        <p:nvSpPr>
          <p:cNvPr id="12" name="圆角矩形 21"/>
          <p:cNvSpPr/>
          <p:nvPr>
            <p:custDataLst>
              <p:tags r:id="rId2"/>
            </p:custDataLst>
          </p:nvPr>
        </p:nvSpPr>
        <p:spPr>
          <a:xfrm>
            <a:off x="667385" y="1456690"/>
            <a:ext cx="10801985" cy="929640"/>
          </a:xfrm>
          <a:prstGeom prst="roundRect">
            <a:avLst>
              <a:gd name="adj" fmla="val 23576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个性化评价策略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任意多边形: 形状 33"/>
          <p:cNvSpPr/>
          <p:nvPr>
            <p:custDataLst>
              <p:tags r:id="rId3"/>
            </p:custDataLst>
          </p:nvPr>
        </p:nvSpPr>
        <p:spPr>
          <a:xfrm>
            <a:off x="8042958" y="2710433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695" tIns="250532" rIns="349250" bIns="82198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面向能力较强学生，肯定创意应用案例，如成长手册设计，挑战整合任务，如为四篇童话提炼统一成长口号。</a:t>
            </a:r>
            <a:endParaRPr lang="zh-CN" altLang="en-US" sz="14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: 形状 31"/>
          <p:cNvSpPr/>
          <p:nvPr>
            <p:custDataLst>
              <p:tags r:id="rId4"/>
            </p:custDataLst>
          </p:nvPr>
        </p:nvSpPr>
        <p:spPr>
          <a:xfrm>
            <a:off x="4354234" y="2710433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90" tIns="241642" rIns="351156" bIns="83087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对中等能力学生，强调跨篇规律发现能力，如海水与时钟的共同性，引导深化主题思考，如四篇童话的核心育人目标。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任意多边形: 形状 30"/>
          <p:cNvSpPr/>
          <p:nvPr>
            <p:custDataLst>
              <p:tags r:id="rId5"/>
            </p:custDataLst>
          </p:nvPr>
        </p:nvSpPr>
        <p:spPr>
          <a:xfrm>
            <a:off x="663605" y="2710433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50" tIns="232752" rIns="351195" bIns="83976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针对阅读较弱学生，聚焦单篇基础进步，如准确标注海水变化，辅以跨篇对比建议，如对比猫与喜鹊行为差异。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“_#color-824&amp;2665"/>
          <p:cNvSpPr/>
          <p:nvPr>
            <p:custDataLst>
              <p:tags r:id="rId6"/>
            </p:custDataLst>
          </p:nvPr>
        </p:nvSpPr>
        <p:spPr>
          <a:xfrm>
            <a:off x="3434593" y="4346479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pic>
        <p:nvPicPr>
          <p:cNvPr id="35" name="图片 34" descr="/data/temp/8d6b5ba7-c830-11f0-9a2a-fec726de1c98.jpg@base@tag=imgScale&amp;m=1&amp;w=271&amp;h=271&amp;q=958d6b5ba7-c830-11f0-9a2a-fec726de1c9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6708" r="16708"/>
          <a:stretch>
            <a:fillRect/>
          </a:stretch>
        </p:blipFill>
        <p:spPr>
          <a:xfrm>
            <a:off x="865570" y="5370278"/>
            <a:ext cx="978071" cy="978071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2035444" y="5485868"/>
            <a:ext cx="2048233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基础能力引导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“_#color-824&amp;2668"/>
          <p:cNvSpPr/>
          <p:nvPr>
            <p:custDataLst>
              <p:tags r:id="rId10"/>
            </p:custDataLst>
          </p:nvPr>
        </p:nvSpPr>
        <p:spPr>
          <a:xfrm>
            <a:off x="7125223" y="4355371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5705750" y="5485868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跨篇关联激励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0" name="图片 29" descr="/data/temp/8d6b5bf6-c830-11f0-9a2a-fec726de1c98.jpg@base@tag=imgScale&amp;m=1&amp;w=271&amp;h=271&amp;q=958d6b5bf6-c830-11f0-9a2a-fec726de1c9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6708" r="16708"/>
          <a:stretch>
            <a:fillRect/>
          </a:stretch>
        </p:blipFill>
        <p:spPr>
          <a:xfrm>
            <a:off x="4559375" y="5370913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“_#color-824&amp;2668"/>
          <p:cNvSpPr/>
          <p:nvPr>
            <p:custDataLst>
              <p:tags r:id="rId14"/>
            </p:custDataLst>
          </p:nvPr>
        </p:nvSpPr>
        <p:spPr>
          <a:xfrm>
            <a:off x="10815852" y="4364262"/>
            <a:ext cx="358838" cy="308029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9396379" y="5485868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高阶能力拓展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0" name="图片 19" descr="/data/temp/8d6b5bd7-c830-11f0-9a2a-fec726de1c98.jpg@base@tag=imgScale&amp;m=1&amp;w=271&amp;h=271&amp;q=958d6b5bd7-c830-11f0-9a2a-fec726de1c9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16626" r="16626"/>
          <a:stretch>
            <a:fillRect/>
          </a:stretch>
        </p:blipFill>
        <p:spPr>
          <a:xfrm>
            <a:off x="8252545" y="5370913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评价主体：教师</a:t>
            </a:r>
            <a:endParaRPr lang="zh-CN" altLang="en-US"/>
          </a:p>
        </p:txBody>
      </p:sp>
      <p:cxnSp>
        <p:nvCxnSpPr>
          <p:cNvPr id="76" name="直接连接符 75"/>
          <p:cNvCxnSpPr/>
          <p:nvPr>
            <p:custDataLst>
              <p:tags r:id="rId2"/>
            </p:custDataLst>
          </p:nvPr>
        </p:nvCxnSpPr>
        <p:spPr>
          <a:xfrm>
            <a:off x="6898640" y="5965825"/>
            <a:ext cx="4679315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>
            <p:custDataLst>
              <p:tags r:id="rId3"/>
            </p:custDataLst>
          </p:nvPr>
        </p:nvCxnSpPr>
        <p:spPr>
          <a:xfrm>
            <a:off x="1627505" y="5865495"/>
            <a:ext cx="7217410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98" name="任意多边形: 形状 1397"/>
          <p:cNvSpPr/>
          <p:nvPr>
            <p:custDataLst>
              <p:tags r:id="rId4"/>
            </p:custDataLst>
          </p:nvPr>
        </p:nvSpPr>
        <p:spPr>
          <a:xfrm>
            <a:off x="635635" y="5552440"/>
            <a:ext cx="631190" cy="631190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任意多边形: 形状 1397"/>
          <p:cNvSpPr/>
          <p:nvPr>
            <p:custDataLst>
              <p:tags r:id="rId5"/>
            </p:custDataLst>
          </p:nvPr>
        </p:nvSpPr>
        <p:spPr>
          <a:xfrm>
            <a:off x="1092835" y="5670550"/>
            <a:ext cx="395605" cy="395605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73" name="直接连接符 72"/>
          <p:cNvCxnSpPr/>
          <p:nvPr>
            <p:custDataLst>
              <p:tags r:id="rId6"/>
            </p:custDataLst>
          </p:nvPr>
        </p:nvCxnSpPr>
        <p:spPr>
          <a:xfrm>
            <a:off x="608965" y="1818640"/>
            <a:ext cx="3843655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7"/>
            </p:custDataLst>
          </p:nvPr>
        </p:nvCxnSpPr>
        <p:spPr>
          <a:xfrm>
            <a:off x="2518410" y="1924685"/>
            <a:ext cx="7999095" cy="635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任意多边形: 形状 1397"/>
          <p:cNvSpPr/>
          <p:nvPr>
            <p:custDataLst>
              <p:tags r:id="rId8"/>
            </p:custDataLst>
          </p:nvPr>
        </p:nvSpPr>
        <p:spPr>
          <a:xfrm>
            <a:off x="10650855" y="1641475"/>
            <a:ext cx="631190" cy="631190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任意多边形: 形状 1397"/>
          <p:cNvSpPr/>
          <p:nvPr>
            <p:custDataLst>
              <p:tags r:id="rId9"/>
            </p:custDataLst>
          </p:nvPr>
        </p:nvSpPr>
        <p:spPr>
          <a:xfrm>
            <a:off x="11108055" y="1759585"/>
            <a:ext cx="395605" cy="395605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>
            <p:custDataLst>
              <p:tags r:id="rId10"/>
            </p:custDataLst>
          </p:nvPr>
        </p:nvCxnSpPr>
        <p:spPr>
          <a:xfrm>
            <a:off x="740410" y="1534160"/>
            <a:ext cx="0" cy="1152525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11"/>
            </p:custDataLst>
          </p:nvPr>
        </p:nvCxnSpPr>
        <p:spPr>
          <a:xfrm>
            <a:off x="11346815" y="5031105"/>
            <a:ext cx="0" cy="1152525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1092835" y="2148840"/>
            <a:ext cx="10015220" cy="348615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fontAlgn="auto">
              <a:lnSpc>
                <a:spcPct val="150000"/>
              </a:lnSpc>
            </a:pPr>
            <a:r>
              <a:rPr lang="zh-CN" altLang="en-US" sz="2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鼓励式教学法</a:t>
            </a:r>
            <a:endParaRPr lang="zh-CN" altLang="en-US" sz="2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457200" lvl="1" indent="0" fontAlgn="auto">
              <a:lnSpc>
                <a:spcPct val="150000"/>
              </a:lnSpc>
            </a:pPr>
            <a:r>
              <a:rPr lang="zh-CN" altLang="en-US" sz="2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教师的评价以“鼓励为主、指导为辅”，避免用“分数”或“对错”否定学生，保护低年级学生的阅读兴趣。</a:t>
            </a:r>
            <a:endParaRPr lang="zh-CN" altLang="en-US" sz="2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2"/>
          </p:nvPr>
        </p:nvSpPr>
        <p:spPr/>
        <p:txBody>
          <a:bodyPr/>
          <a:p>
            <a:pPr marL="228600" lvl="0">
              <a:buNone/>
            </a:pPr>
            <a:r>
              <a:rPr lang="zh-CN" altLang="en-US"/>
              <a:t>通过亲子任务参与协同评价
智能体生成“亲子阅读评价卡”模板，包含三个核心任务</a:t>
            </a:r>
            <a:endParaRPr lang="zh-CN" altLang="en-US"/>
          </a:p>
          <a:p>
            <a:pPr marL="228600" lvl="0"/>
            <a:r>
              <a:rPr lang="zh-CN" altLang="en-US"/>
              <a:t>•任务1</a:t>
            </a:r>
            <a:endParaRPr lang="zh-CN" altLang="en-US"/>
          </a:p>
          <a:p>
            <a:pPr marL="685800" lvl="1"/>
            <a:r>
              <a:rPr lang="zh-CN" altLang="en-US"/>
              <a:t>听孩子讲“四篇童话的联系”，在卡片上画“√”（能讲清）或“？”（需引导）；</a:t>
            </a:r>
            <a:endParaRPr lang="zh-CN" altLang="en-US"/>
          </a:p>
          <a:p>
            <a:pPr marL="228600" lvl="0"/>
            <a:r>
              <a:rPr lang="zh-CN" altLang="en-US"/>
              <a:t>•任务2</a:t>
            </a:r>
            <a:endParaRPr lang="zh-CN" altLang="en-US"/>
          </a:p>
          <a:p>
            <a:pPr marL="685800" lvl="1"/>
            <a:r>
              <a:rPr lang="zh-CN" altLang="en-US"/>
              <a:t>和孩子一起完成“生活应用小实践”（如按《老鼠和钟》的智慧制定“家庭作息表”），记录实践效果；</a:t>
            </a:r>
            <a:endParaRPr lang="zh-CN" altLang="en-US"/>
          </a:p>
          <a:p>
            <a:pPr marL="228600" lvl="0"/>
            <a:r>
              <a:rPr lang="zh-CN" altLang="en-US"/>
              <a:t>•任务3</a:t>
            </a:r>
            <a:endParaRPr lang="zh-CN" altLang="en-US"/>
          </a:p>
          <a:p>
            <a:pPr marL="685800" lvl="1"/>
            <a:r>
              <a:rPr lang="zh-CN" altLang="en-US"/>
              <a:t>家长反馈孩子阅读进步，助教师调教，构建家校阅读评估闭环。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p>
            <a:r>
              <a:rPr lang="zh-CN" altLang="en-US"/>
              <a:t>评价主体：家长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5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低年级整本书阅读的现状审视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第一章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2388870"/>
            <a:ext cx="12191365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5790" y="1483995"/>
            <a:ext cx="2335530" cy="4774565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" name="图片 24" descr="/data/temp/8f31081d-c830-11f0-95a9-f67080d81b90.jpg8f31081d-c830-11f0-95a9-f67080d81b9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659" r="659"/>
          <a:stretch>
            <a:fillRect/>
          </a:stretch>
        </p:blipFill>
        <p:spPr>
          <a:xfrm>
            <a:off x="715010" y="1578610"/>
            <a:ext cx="2117725" cy="4584700"/>
          </a:xfrm>
          <a:custGeom>
            <a:avLst/>
            <a:gdLst>
              <a:gd name="connsiteX0" fmla="*/ 840582 w 2238375"/>
              <a:gd name="connsiteY0" fmla="*/ 59648 h 4845600"/>
              <a:gd name="connsiteX1" fmla="*/ 737458 w 2238375"/>
              <a:gd name="connsiteY1" fmla="*/ 128003 h 4845600"/>
              <a:gd name="connsiteX2" fmla="*/ 728663 w 2238375"/>
              <a:gd name="connsiteY2" fmla="*/ 171567 h 4845600"/>
              <a:gd name="connsiteX3" fmla="*/ 737458 w 2238375"/>
              <a:gd name="connsiteY3" fmla="*/ 215130 h 4845600"/>
              <a:gd name="connsiteX4" fmla="*/ 840582 w 2238375"/>
              <a:gd name="connsiteY4" fmla="*/ 283485 h 4845600"/>
              <a:gd name="connsiteX5" fmla="*/ 1390649 w 2238375"/>
              <a:gd name="connsiteY5" fmla="*/ 283486 h 4845600"/>
              <a:gd name="connsiteX6" fmla="*/ 1502568 w 2238375"/>
              <a:gd name="connsiteY6" fmla="*/ 171567 h 4845600"/>
              <a:gd name="connsiteX7" fmla="*/ 1502569 w 2238375"/>
              <a:gd name="connsiteY7" fmla="*/ 171567 h 4845600"/>
              <a:gd name="connsiteX8" fmla="*/ 1390650 w 2238375"/>
              <a:gd name="connsiteY8" fmla="*/ 59648 h 4845600"/>
              <a:gd name="connsiteX9" fmla="*/ 265628 w 2238375"/>
              <a:gd name="connsiteY9" fmla="*/ 0 h 4845600"/>
              <a:gd name="connsiteX10" fmla="*/ 1972747 w 2238375"/>
              <a:gd name="connsiteY10" fmla="*/ 0 h 4845600"/>
              <a:gd name="connsiteX11" fmla="*/ 2238375 w 2238375"/>
              <a:gd name="connsiteY11" fmla="*/ 265628 h 4845600"/>
              <a:gd name="connsiteX12" fmla="*/ 2238375 w 2238375"/>
              <a:gd name="connsiteY12" fmla="*/ 4579972 h 4845600"/>
              <a:gd name="connsiteX13" fmla="*/ 1972747 w 2238375"/>
              <a:gd name="connsiteY13" fmla="*/ 4845600 h 4845600"/>
              <a:gd name="connsiteX14" fmla="*/ 265628 w 2238375"/>
              <a:gd name="connsiteY14" fmla="*/ 4845600 h 4845600"/>
              <a:gd name="connsiteX15" fmla="*/ 0 w 2238375"/>
              <a:gd name="connsiteY15" fmla="*/ 4579972 h 4845600"/>
              <a:gd name="connsiteX16" fmla="*/ 0 w 2238375"/>
              <a:gd name="connsiteY16" fmla="*/ 265628 h 4845600"/>
              <a:gd name="connsiteX17" fmla="*/ 265628 w 2238375"/>
              <a:gd name="connsiteY17" fmla="*/ 0 h 48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8375" h="4845600">
                <a:moveTo>
                  <a:pt x="840582" y="59648"/>
                </a:moveTo>
                <a:cubicBezTo>
                  <a:pt x="794224" y="59648"/>
                  <a:pt x="754449" y="87834"/>
                  <a:pt x="737458" y="128003"/>
                </a:cubicBezTo>
                <a:lnTo>
                  <a:pt x="728663" y="171567"/>
                </a:lnTo>
                <a:lnTo>
                  <a:pt x="737458" y="215130"/>
                </a:lnTo>
                <a:cubicBezTo>
                  <a:pt x="754449" y="255299"/>
                  <a:pt x="794224" y="283485"/>
                  <a:pt x="840582" y="283485"/>
                </a:cubicBezTo>
                <a:lnTo>
                  <a:pt x="1390649" y="283486"/>
                </a:lnTo>
                <a:cubicBezTo>
                  <a:pt x="1452460" y="283486"/>
                  <a:pt x="1502568" y="233378"/>
                  <a:pt x="1502568" y="171567"/>
                </a:cubicBezTo>
                <a:lnTo>
                  <a:pt x="1502569" y="171567"/>
                </a:lnTo>
                <a:cubicBezTo>
                  <a:pt x="1502569" y="109756"/>
                  <a:pt x="1452461" y="59648"/>
                  <a:pt x="1390650" y="59648"/>
                </a:cubicBezTo>
                <a:close/>
                <a:moveTo>
                  <a:pt x="265628" y="0"/>
                </a:moveTo>
                <a:lnTo>
                  <a:pt x="1972747" y="0"/>
                </a:lnTo>
                <a:cubicBezTo>
                  <a:pt x="2119449" y="0"/>
                  <a:pt x="2238375" y="118926"/>
                  <a:pt x="2238375" y="265628"/>
                </a:cubicBezTo>
                <a:lnTo>
                  <a:pt x="2238375" y="4579972"/>
                </a:lnTo>
                <a:cubicBezTo>
                  <a:pt x="2238375" y="4726674"/>
                  <a:pt x="2119449" y="4845600"/>
                  <a:pt x="1972747" y="4845600"/>
                </a:cubicBezTo>
                <a:lnTo>
                  <a:pt x="265628" y="4845600"/>
                </a:lnTo>
                <a:cubicBezTo>
                  <a:pt x="118926" y="4845600"/>
                  <a:pt x="0" y="4726674"/>
                  <a:pt x="0" y="4579972"/>
                </a:cubicBezTo>
                <a:lnTo>
                  <a:pt x="0" y="265628"/>
                </a:lnTo>
                <a:cubicBezTo>
                  <a:pt x="0" y="118926"/>
                  <a:pt x="118926" y="0"/>
                  <a:pt x="265628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flat" cmpd="sng" algn="ctr">
            <a:solidFill>
              <a:schemeClr val="accent1"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评价内容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4035584" y="3822704"/>
            <a:ext cx="1352040" cy="9608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评价童话，覆盖理解、关联、提炼、应用四大维度。</a:t>
            </a:r>
            <a:endParaRPr lang="zh-CN" altLang="en-US" sz="12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4035584" y="3442939"/>
            <a:ext cx="1352040" cy="3187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>
                <a:solidFill>
                  <a:srgbClr val="FFFFFF"/>
                </a:solidFill>
                <a:latin typeface="+mn-ea"/>
                <a:cs typeface="+mn-ea"/>
              </a:rPr>
              <a:t>评价维度与目标</a:t>
            </a:r>
            <a:endParaRPr lang="zh-CN" altLang="en-US" sz="15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9"/>
            </p:custDataLst>
          </p:nvPr>
        </p:nvSpPr>
        <p:spPr>
          <a:xfrm>
            <a:off x="4421700" y="2770412"/>
            <a:ext cx="581079" cy="581079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343439383331313b343532303033323bd3a6d3c3b9dcc0ed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9829" y="2928542"/>
            <a:ext cx="264819" cy="264819"/>
          </a:xfrm>
          <a:prstGeom prst="rect">
            <a:avLst/>
          </a:prstGeom>
          <a:effectLst/>
        </p:spPr>
      </p:pic>
      <p:sp>
        <p:nvSpPr>
          <p:cNvPr id="21" name="圆角矩形 20"/>
          <p:cNvSpPr/>
          <p:nvPr>
            <p:custDataLst>
              <p:tags r:id="rId13"/>
            </p:custDataLst>
          </p:nvPr>
        </p:nvSpPr>
        <p:spPr>
          <a:xfrm>
            <a:off x="6173191" y="2770412"/>
            <a:ext cx="581079" cy="581079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343439383331313b343532303032303bb8f6c8cbd0c5cfa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31321" y="2928542"/>
            <a:ext cx="264819" cy="264819"/>
          </a:xfrm>
          <a:prstGeom prst="rect">
            <a:avLst/>
          </a:prstGeom>
          <a:effectLst/>
        </p:spPr>
      </p:pic>
      <p:sp>
        <p:nvSpPr>
          <p:cNvPr id="37" name="矩形 36"/>
          <p:cNvSpPr/>
          <p:nvPr>
            <p:custDataLst>
              <p:tags r:id="rId17"/>
            </p:custDataLst>
          </p:nvPr>
        </p:nvSpPr>
        <p:spPr>
          <a:xfrm>
            <a:off x="5787711" y="3822704"/>
            <a:ext cx="1352040" cy="9608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掌握故事主线，记得角色与关键场景，如小老鼠看时钟，猫摔树下。</a:t>
            </a:r>
            <a:endParaRPr lang="zh-CN" altLang="en-US" sz="12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矩形 37"/>
          <p:cNvSpPr/>
          <p:nvPr>
            <p:custDataLst>
              <p:tags r:id="rId18"/>
            </p:custDataLst>
          </p:nvPr>
        </p:nvSpPr>
        <p:spPr>
          <a:xfrm>
            <a:off x="5787711" y="3442939"/>
            <a:ext cx="1352040" cy="3187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>
                <a:solidFill>
                  <a:srgbClr val="FFFFFF"/>
                </a:solidFill>
                <a:latin typeface="+mn-ea"/>
                <a:cs typeface="+mn-ea"/>
              </a:rPr>
              <a:t>单篇理解要点</a:t>
            </a:r>
            <a:endParaRPr lang="zh-CN" altLang="en-US" sz="15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19"/>
            </p:custDataLst>
          </p:nvPr>
        </p:nvSpPr>
        <p:spPr>
          <a:xfrm>
            <a:off x="8063125" y="2770412"/>
            <a:ext cx="581079" cy="581079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 descr="343439383331313b343532303032333bc6f3d2b5bcf2bde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221255" y="2928542"/>
            <a:ext cx="264819" cy="264819"/>
          </a:xfrm>
          <a:prstGeom prst="rect">
            <a:avLst/>
          </a:prstGeom>
          <a:effectLst/>
        </p:spPr>
      </p:pic>
      <p:sp>
        <p:nvSpPr>
          <p:cNvPr id="39" name="矩形 38"/>
          <p:cNvSpPr/>
          <p:nvPr>
            <p:custDataLst>
              <p:tags r:id="rId23"/>
            </p:custDataLst>
          </p:nvPr>
        </p:nvSpPr>
        <p:spPr>
          <a:xfrm>
            <a:off x="7677645" y="3822704"/>
            <a:ext cx="1352040" cy="9608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分析双篇异同，链接智慧，展现跨篇品格对比。</a:t>
            </a:r>
            <a:endParaRPr lang="zh-CN" altLang="en-US" sz="12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矩形 39"/>
          <p:cNvSpPr/>
          <p:nvPr>
            <p:custDataLst>
              <p:tags r:id="rId24"/>
            </p:custDataLst>
          </p:nvPr>
        </p:nvSpPr>
        <p:spPr>
          <a:xfrm>
            <a:off x="7677645" y="3442939"/>
            <a:ext cx="1352040" cy="3187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>
                <a:solidFill>
                  <a:srgbClr val="FFFFFF"/>
                </a:solidFill>
                <a:latin typeface="+mn-ea"/>
                <a:cs typeface="+mn-ea"/>
              </a:rPr>
              <a:t>跨篇关联要点</a:t>
            </a:r>
            <a:endParaRPr lang="zh-CN" altLang="en-US" sz="15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6" name="圆角矩形 25"/>
          <p:cNvSpPr/>
          <p:nvPr>
            <p:custDataLst>
              <p:tags r:id="rId25"/>
            </p:custDataLst>
          </p:nvPr>
        </p:nvSpPr>
        <p:spPr>
          <a:xfrm>
            <a:off x="9953060" y="2770412"/>
            <a:ext cx="581079" cy="581079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 descr="343439383331313b343532303031393bd2b5bca8b9dcc0ed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111189" y="2928542"/>
            <a:ext cx="264819" cy="264819"/>
          </a:xfrm>
          <a:prstGeom prst="rect">
            <a:avLst/>
          </a:prstGeom>
          <a:effectLst/>
        </p:spPr>
      </p:pic>
      <p:sp>
        <p:nvSpPr>
          <p:cNvPr id="41" name="矩形 40"/>
          <p:cNvSpPr/>
          <p:nvPr>
            <p:custDataLst>
              <p:tags r:id="rId29"/>
            </p:custDataLst>
          </p:nvPr>
        </p:nvSpPr>
        <p:spPr>
          <a:xfrm>
            <a:off x="9567579" y="3822704"/>
            <a:ext cx="1352040" cy="9608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"成长需团结守时，戒骄实践智慧生活。"</a:t>
            </a:r>
            <a:endParaRPr lang="zh-CN" altLang="en-US" sz="12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30"/>
            </p:custDataLst>
          </p:nvPr>
        </p:nvSpPr>
        <p:spPr>
          <a:xfrm>
            <a:off x="9567579" y="3442939"/>
            <a:ext cx="1352040" cy="3187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>
                <a:solidFill>
                  <a:srgbClr val="FFFFFF"/>
                </a:solidFill>
                <a:latin typeface="+mn-ea"/>
                <a:cs typeface="+mn-ea"/>
              </a:rPr>
              <a:t>主题提炼与应用</a:t>
            </a:r>
            <a:endParaRPr lang="zh-CN" altLang="en-US" sz="1500" b="1">
              <a:solidFill>
                <a:srgbClr val="FFFFFF"/>
              </a:solidFill>
              <a:latin typeface="+mn-ea"/>
              <a:cs typeface="+mn-ea"/>
            </a:endParaRPr>
          </a:p>
        </p:txBody>
      </p:sp>
    </p:spTree>
    <p:custDataLst>
      <p:tags r:id="rId3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2"/>
          </p:nvPr>
        </p:nvSpPr>
        <p:spPr/>
        <p:txBody>
          <a:bodyPr>
            <a:normAutofit fontScale="90000" lnSpcReduction="10000"/>
          </a:bodyPr>
          <a:p>
            <a:pPr marL="228600" lvl="0"/>
            <a:r>
              <a:rPr lang="zh-CN" altLang="en-US"/>
              <a:t>评价形式创新</a:t>
            </a:r>
            <a:endParaRPr lang="zh-CN" altLang="en-US"/>
          </a:p>
          <a:p>
            <a:pPr marL="685800" lvl="1"/>
            <a:r>
              <a:rPr lang="zh-CN" altLang="en-US"/>
              <a:t>将书面评价转化为趣味图表与勋章系统，结合学生作品生成动态二维码，扫码可查看阅读成果视频，激发分享欲。</a:t>
            </a:r>
            <a:endParaRPr lang="zh-CN" altLang="en-US"/>
          </a:p>
          <a:p>
            <a:pPr marL="228600" lvl="0"/>
            <a:r>
              <a:rPr lang="zh-CN" altLang="en-US"/>
              <a:t>互动展示设计</a:t>
            </a:r>
            <a:endParaRPr lang="zh-CN" altLang="en-US"/>
          </a:p>
          <a:p>
            <a:pPr marL="685800" lvl="1"/>
            <a:r>
              <a:rPr lang="zh-CN" altLang="en-US"/>
              <a:t>设置班级“阅读成果墙”，用卡通贴纸记录每日阅读时长，搭配AR技术扫描触发3D动画，打造沉浸式成长仪式。</a:t>
            </a:r>
            <a:endParaRPr lang="zh-CN" altLang="en-US"/>
          </a:p>
          <a:p>
            <a:pPr marL="228600" lvl="0"/>
            <a:r>
              <a:rPr lang="zh-CN" altLang="en-US"/>
              <a:t>数据可视化策略</a:t>
            </a:r>
            <a:endParaRPr lang="zh-CN" altLang="en-US"/>
          </a:p>
          <a:p>
            <a:pPr marL="685800" lvl="1"/>
            <a:r>
              <a:rPr lang="zh-CN" altLang="en-US"/>
              <a:t>开发阅读闯关积分榜，用彩虹进度条展示书籍数量，家长端同步生成电子存档，支持语音点赞与表情包祝福功能。</a:t>
            </a:r>
            <a:endParaRPr lang="zh-CN" altLang="en-US"/>
          </a:p>
          <a:p>
            <a:pPr marL="228600" lvl="0"/>
            <a:r>
              <a:rPr lang="zh-CN" altLang="en-US"/>
              <a:t>智慧主题墙展示</a:t>
            </a:r>
            <a:endParaRPr lang="zh-CN" altLang="en-US"/>
          </a:p>
          <a:p>
            <a:pPr marL="685800" lvl="1"/>
            <a:r>
              <a:rPr lang="zh-CN" altLang="en-US"/>
              <a:t>教室后墙设"成长与智慧"主题，分四板块，用荣誉贴纸展现阅读进步。</a:t>
            </a:r>
            <a:endParaRPr lang="zh-CN" altLang="en-US"/>
          </a:p>
          <a:p>
            <a:pPr marL="228600" lvl="0"/>
            <a:r>
              <a:rPr lang="zh-CN" altLang="en-US"/>
              <a:t>"四篇童话小剧场"校级展演
根据要求，这个标题已经符合标准，不需要进一步提炼。因为它正好是8个汉字，没有超过规定的标题长度，并且保持了语言的一致性，没有使用任何标点符号</a:t>
            </a:r>
            <a:endParaRPr lang="zh-CN" altLang="en-US"/>
          </a:p>
          <a:p>
            <a:pPr marL="685800" lvl="1"/>
            <a:r>
              <a:rPr lang="zh-CN" altLang="en-US"/>
              <a:t>学生改编童话，角色扮演，共庆阅读节，荣誉加冕，点亮阅读之光。</a:t>
            </a:r>
            <a:endParaRPr lang="zh-CN" altLang="en-US"/>
          </a:p>
          <a:p>
            <a:pPr marL="228600" lvl="0"/>
            <a:r>
              <a:rPr lang="zh-CN" altLang="en-US"/>
              <a:t>整本书阅读档案袋留存</a:t>
            </a:r>
            <a:endParaRPr lang="zh-CN" altLang="en-US"/>
          </a:p>
          <a:p>
            <a:pPr marL="685800" lvl="1"/>
            <a:r>
              <a:rPr lang="zh-CN" altLang="en-US"/>
              <a:t>生成阅读档案袋，展现成长曲线，留存阅读记忆。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评价方式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结语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第四章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608330"/>
            <a:ext cx="7380605" cy="763270"/>
          </a:xfrm>
        </p:spPr>
        <p:txBody>
          <a:bodyPr/>
          <a:lstStyle/>
          <a:p>
            <a:r>
              <a:rPr lang="zh-CN" altLang="en-US"/>
              <a:t>整本书阅读的核心价值</a:t>
            </a:r>
            <a:endParaRPr lang="zh-CN" altLang="en-US"/>
          </a:p>
        </p:txBody>
      </p:sp>
      <p:pic>
        <p:nvPicPr>
          <p:cNvPr id="129" name="图片 128" descr="/data/temp/8cc4a061-c830-11f0-80f5-966734d2bbd6.jpg@base@tag=imgScale&amp;m=1&amp;w=1537&amp;h=1903&amp;q=958cc4a061-c830-11f0-80f5-966734d2bbd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0657" r="10657"/>
          <a:stretch>
            <a:fillRect/>
          </a:stretch>
        </p:blipFill>
        <p:spPr>
          <a:xfrm>
            <a:off x="6655720" y="1"/>
            <a:ext cx="5536279" cy="6857999"/>
          </a:xfrm>
          <a:custGeom>
            <a:avLst/>
            <a:gdLst>
              <a:gd name="connsiteX0" fmla="*/ 3428998 w 5536279"/>
              <a:gd name="connsiteY0" fmla="*/ 0 h 6857999"/>
              <a:gd name="connsiteX1" fmla="*/ 5536279 w 5536279"/>
              <a:gd name="connsiteY1" fmla="*/ 0 h 6857999"/>
              <a:gd name="connsiteX2" fmla="*/ 5536279 w 5536279"/>
              <a:gd name="connsiteY2" fmla="*/ 2704204 h 6857999"/>
              <a:gd name="connsiteX3" fmla="*/ 4811483 w 5536279"/>
              <a:gd name="connsiteY3" fmla="*/ 3429000 h 6857999"/>
              <a:gd name="connsiteX4" fmla="*/ 5536279 w 5536279"/>
              <a:gd name="connsiteY4" fmla="*/ 4153796 h 6857999"/>
              <a:gd name="connsiteX5" fmla="*/ 5536279 w 5536279"/>
              <a:gd name="connsiteY5" fmla="*/ 6857999 h 6857999"/>
              <a:gd name="connsiteX6" fmla="*/ 3428999 w 5536279"/>
              <a:gd name="connsiteY6" fmla="*/ 6857999 h 6857999"/>
              <a:gd name="connsiteX7" fmla="*/ 0 w 5536279"/>
              <a:gd name="connsiteY7" fmla="*/ 34290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36279" h="6857999">
                <a:moveTo>
                  <a:pt x="3428998" y="0"/>
                </a:moveTo>
                <a:lnTo>
                  <a:pt x="5536279" y="0"/>
                </a:lnTo>
                <a:lnTo>
                  <a:pt x="5536279" y="2704204"/>
                </a:lnTo>
                <a:lnTo>
                  <a:pt x="4811483" y="3429000"/>
                </a:lnTo>
                <a:lnTo>
                  <a:pt x="5536279" y="4153796"/>
                </a:lnTo>
                <a:lnTo>
                  <a:pt x="5536279" y="6857999"/>
                </a:lnTo>
                <a:lnTo>
                  <a:pt x="3428999" y="6857999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solidFill>
              <a:schemeClr val="accent1">
                <a:alpha val="10000"/>
              </a:schemeClr>
            </a:solidFill>
          </a:ln>
        </p:spPr>
      </p:pic>
      <p:sp>
        <p:nvSpPr>
          <p:cNvPr id="6" name="边界"/>
          <p:cNvSpPr/>
          <p:nvPr>
            <p:custDataLst>
              <p:tags r:id="rId4"/>
            </p:custDataLst>
          </p:nvPr>
        </p:nvSpPr>
        <p:spPr>
          <a:xfrm>
            <a:off x="629762" y="1681976"/>
            <a:ext cx="5183821" cy="457418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" name="正文"/>
          <p:cNvSpPr txBox="1"/>
          <p:nvPr>
            <p:custDataLst>
              <p:tags r:id="rId5"/>
            </p:custDataLst>
          </p:nvPr>
        </p:nvSpPr>
        <p:spPr>
          <a:xfrm>
            <a:off x="629762" y="2125868"/>
            <a:ext cx="5184456" cy="8909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3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整本书阅读旨在培养学生整合篇章能力，链接生活实际，从中汲取成长力量，实现阅读即成长的目标。</a:t>
            </a:r>
            <a:endParaRPr lang="zh-CN" altLang="en-US" sz="13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4" name="标题"/>
          <p:cNvSpPr txBox="1"/>
          <p:nvPr>
            <p:custDataLst>
              <p:tags r:id="rId6"/>
            </p:custDataLst>
          </p:nvPr>
        </p:nvSpPr>
        <p:spPr>
          <a:xfrm>
            <a:off x="1172085" y="1746750"/>
            <a:ext cx="4663724" cy="356257"/>
          </a:xfrm>
          <a:prstGeom prst="rect">
            <a:avLst/>
          </a:prstGeom>
          <a:noFill/>
        </p:spPr>
        <p:txBody>
          <a:bodyPr wrap="square" lIns="0" tIns="0" rIns="0" bIns="71755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核心价值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30" name="圆角矩形 29"/>
          <p:cNvSpPr/>
          <p:nvPr>
            <p:custDataLst>
              <p:tags r:id="rId7"/>
            </p:custDataLst>
          </p:nvPr>
        </p:nvSpPr>
        <p:spPr>
          <a:xfrm>
            <a:off x="630397" y="1683246"/>
            <a:ext cx="431826" cy="431826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9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40" name="正文"/>
          <p:cNvSpPr txBox="1"/>
          <p:nvPr>
            <p:custDataLst>
              <p:tags r:id="rId8"/>
            </p:custDataLst>
          </p:nvPr>
        </p:nvSpPr>
        <p:spPr>
          <a:xfrm>
            <a:off x="629762" y="3748391"/>
            <a:ext cx="5184456" cy="8909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3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通过跨篇情境激发兴趣，分层任务适应个体差异，多感官体验加深理解，构建从单篇到整合的阅读路径。</a:t>
            </a:r>
            <a:endParaRPr lang="zh-CN" altLang="en-US" sz="13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41" name="标题"/>
          <p:cNvSpPr txBox="1"/>
          <p:nvPr>
            <p:custDataLst>
              <p:tags r:id="rId9"/>
            </p:custDataLst>
          </p:nvPr>
        </p:nvSpPr>
        <p:spPr>
          <a:xfrm>
            <a:off x="1172085" y="3369273"/>
            <a:ext cx="4663724" cy="356257"/>
          </a:xfrm>
          <a:prstGeom prst="rect">
            <a:avLst/>
          </a:prstGeom>
          <a:noFill/>
        </p:spPr>
        <p:txBody>
          <a:bodyPr wrap="square" lIns="0" tIns="0" rIns="0" bIns="71755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教学策略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42" name="圆角矩形 41"/>
          <p:cNvSpPr/>
          <p:nvPr>
            <p:custDataLst>
              <p:tags r:id="rId10"/>
            </p:custDataLst>
          </p:nvPr>
        </p:nvSpPr>
        <p:spPr>
          <a:xfrm>
            <a:off x="630397" y="3305770"/>
            <a:ext cx="431826" cy="431826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9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正文"/>
          <p:cNvSpPr txBox="1"/>
          <p:nvPr>
            <p:custDataLst>
              <p:tags r:id="rId11"/>
            </p:custDataLst>
          </p:nvPr>
        </p:nvSpPr>
        <p:spPr>
          <a:xfrm>
            <a:off x="629762" y="5370915"/>
            <a:ext cx="5184456" cy="8909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3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建立四方联动、四维评价系统，确保阅读效果可视化、可量化、可分享，强化阅读与成长的直接关联。</a:t>
            </a:r>
            <a:endParaRPr lang="zh-CN" altLang="en-US" sz="13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12"/>
            </p:custDataLst>
          </p:nvPr>
        </p:nvSpPr>
        <p:spPr>
          <a:xfrm>
            <a:off x="1172085" y="4991797"/>
            <a:ext cx="4663724" cy="356257"/>
          </a:xfrm>
          <a:prstGeom prst="rect">
            <a:avLst/>
          </a:prstGeom>
          <a:noFill/>
        </p:spPr>
        <p:txBody>
          <a:bodyPr wrap="square" lIns="0" tIns="0" rIns="0" bIns="71755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评价体系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46" name="圆角矩形 45"/>
          <p:cNvSpPr/>
          <p:nvPr>
            <p:custDataLst>
              <p:tags r:id="rId13"/>
            </p:custDataLst>
          </p:nvPr>
        </p:nvSpPr>
        <p:spPr>
          <a:xfrm>
            <a:off x="630397" y="4928293"/>
            <a:ext cx="431826" cy="431826"/>
          </a:xfrm>
          <a:prstGeom prst="roundRect">
            <a:avLst>
              <a:gd name="adj" fmla="val 103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900" b="1">
              <a:latin typeface="+mn-ea"/>
              <a:cs typeface="微软雅黑" panose="020B0503020204020204" charset="-122"/>
              <a:sym typeface="+mn-ea"/>
            </a:endParaRPr>
          </a:p>
        </p:txBody>
      </p:sp>
      <p:pic>
        <p:nvPicPr>
          <p:cNvPr id="17" name="图片 16" descr="32313538333935363b32313538333934333bb6d4bbb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1047" y="1763896"/>
            <a:ext cx="270016" cy="270016"/>
          </a:xfrm>
          <a:prstGeom prst="rect">
            <a:avLst/>
          </a:prstGeom>
        </p:spPr>
      </p:pic>
      <p:pic>
        <p:nvPicPr>
          <p:cNvPr id="18" name="图片 17" descr="32313538333935363b32313538333935323bd3cabcf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1047" y="5008943"/>
            <a:ext cx="270016" cy="270016"/>
          </a:xfrm>
          <a:prstGeom prst="rect">
            <a:avLst/>
          </a:prstGeom>
        </p:spPr>
      </p:pic>
      <p:pic>
        <p:nvPicPr>
          <p:cNvPr id="19" name="图片 18" descr="32313538333935363b32313538333934373bcec4bcfebcd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11047" y="3386419"/>
            <a:ext cx="270016" cy="270016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11505" y="1412240"/>
            <a:ext cx="3378835" cy="13931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indent="0" algn="l">
              <a:lnSpc>
                <a:spcPct val="110000"/>
              </a:lnSpc>
            </a:pPr>
            <a:r>
              <a:rPr lang="zh-CN" altLang="en-US" sz="3600" spc="0" dirty="0">
                <a:solidFill>
                  <a:schemeClr val="accent1"/>
                </a:solidFill>
                <a:uFillTx/>
              </a:rPr>
              <a:t>教学智能体的未来展望</a:t>
            </a:r>
            <a:endParaRPr lang="zh-CN" altLang="en-US" sz="3600" spc="0" dirty="0">
              <a:solidFill>
                <a:schemeClr val="accent1"/>
              </a:solidFill>
              <a:uFillTx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569228" y="3799535"/>
            <a:ext cx="3259906" cy="2204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未来教学智能体将个性化推荐跨篇任务，实现虚拟角色互动，丰富低年级整本书阅读体验。</a:t>
            </a:r>
            <a:endParaRPr lang="zh-CN" altLang="en-US" sz="19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569228" y="3325125"/>
            <a:ext cx="3259906" cy="43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AI阅读辅助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4" name="图片 3" descr="/data/temp/8e2453f9-c830-11f0-ba3f-2e4d89a0a73b.jpg@base@tag=imgScale&amp;m=1&amp;w=905&amp;h=486&amp;q=958e2453f9-c830-11f0-ba3f-2e4d89a0a73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9724" b="9724"/>
          <a:stretch>
            <a:fillRect/>
          </a:stretch>
        </p:blipFill>
        <p:spPr>
          <a:xfrm>
            <a:off x="4569228" y="1410335"/>
            <a:ext cx="3260541" cy="1750937"/>
          </a:xfrm>
          <a:custGeom>
            <a:avLst/>
            <a:gdLst>
              <a:gd name="connsiteX0" fmla="*/ 0 w 1856936"/>
              <a:gd name="connsiteY0" fmla="*/ 0 h 1303264"/>
              <a:gd name="connsiteX1" fmla="*/ 1856936 w 1856936"/>
              <a:gd name="connsiteY1" fmla="*/ 0 h 1303264"/>
              <a:gd name="connsiteX2" fmla="*/ 1856936 w 1856936"/>
              <a:gd name="connsiteY2" fmla="*/ 1303264 h 1303264"/>
              <a:gd name="connsiteX3" fmla="*/ 0 w 1856936"/>
              <a:gd name="connsiteY3" fmla="*/ 1303264 h 130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6936" h="1303264">
                <a:moveTo>
                  <a:pt x="0" y="0"/>
                </a:moveTo>
                <a:lnTo>
                  <a:pt x="1856936" y="0"/>
                </a:lnTo>
                <a:lnTo>
                  <a:pt x="1856936" y="1303264"/>
                </a:lnTo>
                <a:lnTo>
                  <a:pt x="0" y="1303264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 descr="/data/temp/8e2454df-c830-11f0-ba3f-2e4d89a0a73b.jpg@base@tag=imgScale&amp;m=1&amp;w=905&amp;h=485&amp;q=958e2454df-c830-11f0-ba3f-2e4d89a0a73b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9818" b="9818"/>
          <a:stretch>
            <a:fillRect/>
          </a:stretch>
        </p:blipFill>
        <p:spPr>
          <a:xfrm>
            <a:off x="8321326" y="1412875"/>
            <a:ext cx="3261176" cy="1748397"/>
          </a:xfrm>
          <a:custGeom>
            <a:avLst/>
            <a:gdLst>
              <a:gd name="connsiteX0" fmla="*/ 0 w 1856936"/>
              <a:gd name="connsiteY0" fmla="*/ 0 h 1303264"/>
              <a:gd name="connsiteX1" fmla="*/ 1856936 w 1856936"/>
              <a:gd name="connsiteY1" fmla="*/ 0 h 1303264"/>
              <a:gd name="connsiteX2" fmla="*/ 1856936 w 1856936"/>
              <a:gd name="connsiteY2" fmla="*/ 1303264 h 1303264"/>
              <a:gd name="connsiteX3" fmla="*/ 0 w 1856936"/>
              <a:gd name="connsiteY3" fmla="*/ 1303264 h 130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6936" h="1303264">
                <a:moveTo>
                  <a:pt x="0" y="0"/>
                </a:moveTo>
                <a:lnTo>
                  <a:pt x="1856936" y="0"/>
                </a:lnTo>
                <a:lnTo>
                  <a:pt x="1856936" y="1303264"/>
                </a:lnTo>
                <a:lnTo>
                  <a:pt x="0" y="1303264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8321326" y="3799535"/>
            <a:ext cx="3259906" cy="2204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技术升级中，坚守学生认知、整本书主题与生活应用三原则，确保阅读旅程滋养心灵、培养习惯、提升素养。</a:t>
            </a:r>
            <a:endParaRPr lang="zh-CN" altLang="en-US" sz="19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8321326" y="3325125"/>
            <a:ext cx="3259906" cy="43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核心原则不变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汇报人: Zz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11505" y="1412240"/>
            <a:ext cx="3378835" cy="13931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indent="0" algn="l">
              <a:lnSpc>
                <a:spcPct val="110000"/>
              </a:lnSpc>
            </a:pPr>
            <a:r>
              <a:rPr lang="zh-CN" altLang="en-US" sz="3600" spc="0" dirty="0">
                <a:solidFill>
                  <a:schemeClr val="accent1"/>
                </a:solidFill>
                <a:uFillTx/>
              </a:rPr>
              <a:t>低年级整本书阅读的现状审视</a:t>
            </a:r>
            <a:endParaRPr lang="zh-CN" altLang="en-US" sz="3600" spc="0" dirty="0">
              <a:solidFill>
                <a:schemeClr val="accent1"/>
              </a:solidFill>
              <a:uFillTx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569228" y="3799535"/>
            <a:ext cx="3259906" cy="2204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整本书阅读在低年级教学中面临“单篇碎片化、多篇无关联”的挑战，以《一只想飞的猫》合集为例，揭示了当前多篇章阅读的三大痛点。</a:t>
            </a:r>
            <a:endParaRPr lang="zh-CN" altLang="en-US" sz="19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569228" y="3325125"/>
            <a:ext cx="3259906" cy="43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低年级阅读难点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4" name="图片 3" descr="/data/temp/8c1880dc-c830-11f0-9f1c-c288dd384642.jpg@base@tag=imgScale&amp;m=1&amp;w=905&amp;h=486&amp;q=958c1880dc-c830-11f0-9f1c-c288dd3846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9724" b="9724"/>
          <a:stretch>
            <a:fillRect/>
          </a:stretch>
        </p:blipFill>
        <p:spPr>
          <a:xfrm>
            <a:off x="4569228" y="1410335"/>
            <a:ext cx="3260541" cy="1750937"/>
          </a:xfrm>
          <a:custGeom>
            <a:avLst/>
            <a:gdLst>
              <a:gd name="connsiteX0" fmla="*/ 0 w 1856936"/>
              <a:gd name="connsiteY0" fmla="*/ 0 h 1303264"/>
              <a:gd name="connsiteX1" fmla="*/ 1856936 w 1856936"/>
              <a:gd name="connsiteY1" fmla="*/ 0 h 1303264"/>
              <a:gd name="connsiteX2" fmla="*/ 1856936 w 1856936"/>
              <a:gd name="connsiteY2" fmla="*/ 1303264 h 1303264"/>
              <a:gd name="connsiteX3" fmla="*/ 0 w 1856936"/>
              <a:gd name="connsiteY3" fmla="*/ 1303264 h 130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6936" h="1303264">
                <a:moveTo>
                  <a:pt x="0" y="0"/>
                </a:moveTo>
                <a:lnTo>
                  <a:pt x="1856936" y="0"/>
                </a:lnTo>
                <a:lnTo>
                  <a:pt x="1856936" y="1303264"/>
                </a:lnTo>
                <a:lnTo>
                  <a:pt x="0" y="1303264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 descr="/data/temp/8c18812b-c830-11f0-9f1c-c288dd384642.jpg@base@tag=imgScale&amp;m=1&amp;w=905&amp;h=485&amp;q=958c18812b-c830-11f0-9f1c-c288dd3846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9874" b="9874"/>
          <a:stretch>
            <a:fillRect/>
          </a:stretch>
        </p:blipFill>
        <p:spPr>
          <a:xfrm>
            <a:off x="8321326" y="1412875"/>
            <a:ext cx="3261176" cy="1748397"/>
          </a:xfrm>
          <a:custGeom>
            <a:avLst/>
            <a:gdLst>
              <a:gd name="connsiteX0" fmla="*/ 0 w 1856936"/>
              <a:gd name="connsiteY0" fmla="*/ 0 h 1303264"/>
              <a:gd name="connsiteX1" fmla="*/ 1856936 w 1856936"/>
              <a:gd name="connsiteY1" fmla="*/ 0 h 1303264"/>
              <a:gd name="connsiteX2" fmla="*/ 1856936 w 1856936"/>
              <a:gd name="connsiteY2" fmla="*/ 1303264 h 1303264"/>
              <a:gd name="connsiteX3" fmla="*/ 0 w 1856936"/>
              <a:gd name="connsiteY3" fmla="*/ 1303264 h 130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6936" h="1303264">
                <a:moveTo>
                  <a:pt x="0" y="0"/>
                </a:moveTo>
                <a:lnTo>
                  <a:pt x="1856936" y="0"/>
                </a:lnTo>
                <a:lnTo>
                  <a:pt x="1856936" y="1303264"/>
                </a:lnTo>
                <a:lnTo>
                  <a:pt x="0" y="1303264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8321326" y="3799535"/>
            <a:ext cx="3259906" cy="2204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9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通过对课堂观察、教师访谈及学生作品分析，发现这些痛点直接限制了低年级学生阅读品质的提升，需针对性策略解决。</a:t>
            </a:r>
            <a:endParaRPr lang="zh-CN" altLang="en-US" sz="19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8321326" y="3325125"/>
            <a:ext cx="3259906" cy="43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阅读品质制约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590155" y="915670"/>
            <a:ext cx="3978910" cy="2944495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 descr="/data/temp/8d389c9d-c830-11f0-9f1c-c288dd384642.jpg8d389c9d-c830-11f0-9f1c-c288dd38464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846" b="846"/>
          <a:stretch>
            <a:fillRect/>
          </a:stretch>
        </p:blipFill>
        <p:spPr>
          <a:xfrm>
            <a:off x="619127" y="922054"/>
            <a:ext cx="6970812" cy="2936926"/>
          </a:xfrm>
          <a:custGeom>
            <a:avLst/>
            <a:gdLst>
              <a:gd name="connsiteX0" fmla="*/ 0 w 6970812"/>
              <a:gd name="connsiteY0" fmla="*/ 0 h 2518474"/>
              <a:gd name="connsiteX1" fmla="*/ 6970812 w 6970812"/>
              <a:gd name="connsiteY1" fmla="*/ 0 h 2518474"/>
              <a:gd name="connsiteX2" fmla="*/ 6970812 w 6970812"/>
              <a:gd name="connsiteY2" fmla="*/ 2518474 h 2518474"/>
              <a:gd name="connsiteX3" fmla="*/ 0 w 6970812"/>
              <a:gd name="connsiteY3" fmla="*/ 2518474 h 25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0812" h="2518474">
                <a:moveTo>
                  <a:pt x="0" y="0"/>
                </a:moveTo>
                <a:lnTo>
                  <a:pt x="6970812" y="0"/>
                </a:lnTo>
                <a:lnTo>
                  <a:pt x="6970812" y="2518474"/>
                </a:lnTo>
                <a:lnTo>
                  <a:pt x="0" y="2518474"/>
                </a:lnTo>
                <a:close/>
              </a:path>
            </a:pathLst>
          </a:cu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标题 14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128999" y="1593529"/>
            <a:ext cx="2752416" cy="1601723"/>
          </a:xfrm>
        </p:spPr>
        <p:txBody>
          <a:bodyPr lIns="0" tIns="0" rIns="0" bIns="0" anchor="ctr" anchorCtr="0">
            <a:normAutofit fontScale="90000"/>
          </a:bodyPr>
          <a:p>
            <a:pPr algn="ctr"/>
            <a:r>
              <a:rPr lang="zh-CN" altLang="en-US" sz="3600" dirty="0">
                <a:solidFill>
                  <a:srgbClr val="FFFFFF"/>
                </a:solidFill>
                <a:latin typeface="+mj-ea"/>
                <a:ea typeface="+mj-ea"/>
              </a:rPr>
              <a:t>学生层面：阅读兴趣与篇章理解的挑战</a:t>
            </a:r>
            <a:endParaRPr lang="zh-CN" altLang="en-US" sz="36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>
            <a:off x="616268" y="4480560"/>
            <a:ext cx="681990" cy="6819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FFFFFF"/>
                </a:solidFill>
                <a:cs typeface="+mn-ea"/>
                <a:sym typeface="+mn-ea"/>
              </a:rPr>
              <a:t>01</a:t>
            </a:r>
            <a:endParaRPr lang="en-US" altLang="zh-CN" sz="2200" b="1" dirty="0">
              <a:solidFill>
                <a:srgbClr val="FFFFFF"/>
              </a:solidFill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 bwMode="auto">
          <a:xfrm>
            <a:off x="1528128" y="4300220"/>
            <a:ext cx="2433955" cy="4781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accent1"/>
                </a:solidFill>
                <a:uFillTx/>
                <a:latin typeface="+mn-ea"/>
                <a:cs typeface="+mn-ea"/>
                <a:sym typeface="+mn-ea"/>
              </a:rPr>
              <a:t>二年级学生阅读特点</a:t>
            </a:r>
            <a:endParaRPr lang="zh-CN" altLang="en-US" sz="2000" b="1" dirty="0">
              <a:solidFill>
                <a:schemeClr val="accen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1528128" y="4779010"/>
            <a:ext cx="2433955" cy="10464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二年级学生阅读重在单篇情节，忽视故事间联系。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椭圆 19"/>
          <p:cNvSpPr/>
          <p:nvPr>
            <p:custDataLst>
              <p:tags r:id="rId8"/>
            </p:custDataLst>
          </p:nvPr>
        </p:nvSpPr>
        <p:spPr>
          <a:xfrm>
            <a:off x="4421188" y="4480560"/>
            <a:ext cx="681990" cy="6819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FFFFFF"/>
                </a:solidFill>
                <a:cs typeface="+mn-ea"/>
                <a:sym typeface="+mn-ea"/>
              </a:rPr>
              <a:t>02</a:t>
            </a:r>
            <a:endParaRPr lang="en-US" altLang="zh-CN" sz="2200" b="1" dirty="0">
              <a:solidFill>
                <a:srgbClr val="FFFFFF"/>
              </a:solidFill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 bwMode="auto">
          <a:xfrm>
            <a:off x="5333048" y="4300220"/>
            <a:ext cx="2433955" cy="4781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accent1"/>
                </a:solidFill>
                <a:uFillTx/>
                <a:latin typeface="+mn-ea"/>
                <a:cs typeface="+mn-ea"/>
                <a:sym typeface="+mn-ea"/>
              </a:rPr>
              <a:t>故事内容与学生理解</a:t>
            </a:r>
            <a:endParaRPr lang="zh-CN" altLang="en-US" sz="2000" b="1" dirty="0">
              <a:solidFill>
                <a:schemeClr val="accen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5333048" y="4778375"/>
            <a:ext cx="2432685" cy="10464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lvl="0" algn="just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学生偏爱搞笑情节，忽视品格对比与生活规律关联。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1"/>
            </p:custDataLst>
          </p:nvPr>
        </p:nvSpPr>
        <p:spPr>
          <a:xfrm>
            <a:off x="8226107" y="4480560"/>
            <a:ext cx="681990" cy="6819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>
                <a:solidFill>
                  <a:srgbClr val="FFFFFF"/>
                </a:solidFill>
                <a:cs typeface="+mn-ea"/>
                <a:sym typeface="+mn-ea"/>
              </a:rPr>
              <a:t>03</a:t>
            </a:r>
            <a:endParaRPr lang="en-US" altLang="zh-CN" sz="2200" b="1" dirty="0">
              <a:solidFill>
                <a:srgbClr val="FFFFFF"/>
              </a:solidFill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2"/>
            </p:custDataLst>
          </p:nvPr>
        </p:nvSpPr>
        <p:spPr bwMode="auto">
          <a:xfrm>
            <a:off x="9157017" y="4300220"/>
            <a:ext cx="2433955" cy="4781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accent1"/>
                </a:solidFill>
                <a:uFillTx/>
                <a:latin typeface="+mn-ea"/>
                <a:cs typeface="+mn-ea"/>
                <a:sym typeface="+mn-ea"/>
              </a:rPr>
              <a:t>阅读断层现象</a:t>
            </a:r>
            <a:endParaRPr lang="zh-CN" altLang="en-US" sz="2000" b="1" dirty="0">
              <a:solidFill>
                <a:schemeClr val="accen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3"/>
            </p:custDataLst>
          </p:nvPr>
        </p:nvSpPr>
        <p:spPr>
          <a:xfrm>
            <a:off x="9157017" y="4778375"/>
            <a:ext cx="2432685" cy="10464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学生跳读致理解断层，错失书籍核心主题。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学生层面</a:t>
            </a:r>
            <a:endParaRPr lang="zh-CN" altLang="en-US"/>
          </a:p>
        </p:txBody>
      </p:sp>
      <p:cxnSp>
        <p:nvCxnSpPr>
          <p:cNvPr id="76" name="直接连接符 75"/>
          <p:cNvCxnSpPr/>
          <p:nvPr>
            <p:custDataLst>
              <p:tags r:id="rId2"/>
            </p:custDataLst>
          </p:nvPr>
        </p:nvCxnSpPr>
        <p:spPr>
          <a:xfrm>
            <a:off x="6898640" y="5965825"/>
            <a:ext cx="4679315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>
            <p:custDataLst>
              <p:tags r:id="rId3"/>
            </p:custDataLst>
          </p:nvPr>
        </p:nvCxnSpPr>
        <p:spPr>
          <a:xfrm>
            <a:off x="1627505" y="5865495"/>
            <a:ext cx="7217410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98" name="任意多边形: 形状 1397"/>
          <p:cNvSpPr/>
          <p:nvPr>
            <p:custDataLst>
              <p:tags r:id="rId4"/>
            </p:custDataLst>
          </p:nvPr>
        </p:nvSpPr>
        <p:spPr>
          <a:xfrm>
            <a:off x="635635" y="5552440"/>
            <a:ext cx="631190" cy="631190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任意多边形: 形状 1397"/>
          <p:cNvSpPr/>
          <p:nvPr>
            <p:custDataLst>
              <p:tags r:id="rId5"/>
            </p:custDataLst>
          </p:nvPr>
        </p:nvSpPr>
        <p:spPr>
          <a:xfrm>
            <a:off x="1092835" y="5670550"/>
            <a:ext cx="395605" cy="395605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73" name="直接连接符 72"/>
          <p:cNvCxnSpPr/>
          <p:nvPr>
            <p:custDataLst>
              <p:tags r:id="rId6"/>
            </p:custDataLst>
          </p:nvPr>
        </p:nvCxnSpPr>
        <p:spPr>
          <a:xfrm>
            <a:off x="608965" y="1818640"/>
            <a:ext cx="3843655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7"/>
            </p:custDataLst>
          </p:nvPr>
        </p:nvCxnSpPr>
        <p:spPr>
          <a:xfrm>
            <a:off x="2518410" y="1924685"/>
            <a:ext cx="7999095" cy="635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任意多边形: 形状 1397"/>
          <p:cNvSpPr/>
          <p:nvPr>
            <p:custDataLst>
              <p:tags r:id="rId8"/>
            </p:custDataLst>
          </p:nvPr>
        </p:nvSpPr>
        <p:spPr>
          <a:xfrm>
            <a:off x="10650855" y="1641475"/>
            <a:ext cx="631190" cy="631190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任意多边形: 形状 1397"/>
          <p:cNvSpPr/>
          <p:nvPr>
            <p:custDataLst>
              <p:tags r:id="rId9"/>
            </p:custDataLst>
          </p:nvPr>
        </p:nvSpPr>
        <p:spPr>
          <a:xfrm>
            <a:off x="11108055" y="1759585"/>
            <a:ext cx="395605" cy="395605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>
            <p:custDataLst>
              <p:tags r:id="rId10"/>
            </p:custDataLst>
          </p:nvPr>
        </p:nvCxnSpPr>
        <p:spPr>
          <a:xfrm>
            <a:off x="740410" y="1534160"/>
            <a:ext cx="0" cy="1152525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11"/>
            </p:custDataLst>
          </p:nvPr>
        </p:nvCxnSpPr>
        <p:spPr>
          <a:xfrm>
            <a:off x="11346815" y="5031105"/>
            <a:ext cx="0" cy="1152525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1092835" y="2148840"/>
            <a:ext cx="10015220" cy="348615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fontAlgn="auto">
              <a:lnSpc>
                <a:spcPct val="150000"/>
              </a:lnSpc>
            </a:pPr>
            <a:r>
              <a:rPr lang="zh-CN" altLang="en-US" sz="3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篇章差异影响阅读体验</a:t>
            </a:r>
            <a:endParaRPr lang="zh-CN" altLang="en-US" sz="3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457200" lvl="1" indent="0" fontAlgn="auto">
              <a:lnSpc>
                <a:spcPct val="150000"/>
              </a:lnSpc>
            </a:pPr>
            <a:r>
              <a:rPr lang="zh-CN" altLang="en-US" sz="3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"篇章差异致阅读割裂，影响主题提炼与理解。"</a:t>
            </a:r>
            <a:endParaRPr lang="zh-CN" altLang="en-US" sz="3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6285" y="608330"/>
            <a:ext cx="7016115" cy="763270"/>
          </a:xfrm>
        </p:spPr>
        <p:txBody>
          <a:bodyPr/>
          <a:p>
            <a:r>
              <a:rPr lang="zh-CN" altLang="en-US"/>
              <a:t>教师层面</a:t>
            </a:r>
            <a:endParaRPr lang="zh-CN" altLang="en-US"/>
          </a:p>
        </p:txBody>
      </p:sp>
      <p:pic>
        <p:nvPicPr>
          <p:cNvPr id="4" name="图片 3" descr="/data/temp/8c4f415f-c830-11f0-80f5-966734d2bbd6.jpg@base@tag=imgScale&amp;m=1&amp;w=1102&amp;h=1904&amp;q=958c4f415f-c830-11f0-80f5-966734d2bbd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875" r="9320"/>
          <a:stretch>
            <a:fillRect/>
          </a:stretch>
        </p:blipFill>
        <p:spPr>
          <a:xfrm>
            <a:off x="0" y="0"/>
            <a:ext cx="3968750" cy="68580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>
                <a:alpha val="10000"/>
              </a:schemeClr>
            </a:solidFill>
          </a:ln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4567555" y="1667247"/>
            <a:ext cx="478845" cy="424864"/>
          </a:xfrm>
          <a:prstGeom prst="rect">
            <a:avLst/>
          </a:prstGeom>
          <a:noFill/>
        </p:spPr>
        <p:txBody>
          <a:bodyPr wrap="none" lIns="0" rtlCol="0">
            <a:normAutofit fontScale="80000"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5083869" y="1667882"/>
            <a:ext cx="6502511" cy="424864"/>
          </a:xfrm>
          <a:prstGeom prst="rect">
            <a:avLst/>
          </a:prstGeom>
          <a:noFill/>
        </p:spPr>
        <p:txBody>
          <a:bodyPr wrap="square" bIns="36195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solidFill>
                  <a:schemeClr val="accent1"/>
                </a:solidFill>
                <a:latin typeface="+mn-ea"/>
                <a:cs typeface="+mn-ea"/>
              </a:rPr>
              <a:t>任务设计</a:t>
            </a:r>
            <a:endParaRPr lang="zh-CN" altLang="en-US" sz="19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5082599" y="2120054"/>
            <a:ext cx="6502511" cy="168675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低年级教师在设计多篇章整本书阅读任务时，往往局限于单篇分析，忽视了篇章间的联系，未能有效整合不同故事的特色，构建跨篇章的阅读框架。</a:t>
            </a:r>
            <a:endParaRPr lang="zh-CN" altLang="en-US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4567555" y="4111642"/>
            <a:ext cx="478845" cy="424864"/>
          </a:xfrm>
          <a:prstGeom prst="rect">
            <a:avLst/>
          </a:prstGeom>
          <a:noFill/>
        </p:spPr>
        <p:txBody>
          <a:bodyPr wrap="none" lIns="0" rtlCol="0">
            <a:normAutofit fontScale="80000"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en-US" altLang="zh-CN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5083869" y="4111642"/>
            <a:ext cx="6502511" cy="424864"/>
          </a:xfrm>
          <a:prstGeom prst="rect">
            <a:avLst/>
          </a:prstGeom>
          <a:noFill/>
        </p:spPr>
        <p:txBody>
          <a:bodyPr wrap="square" bIns="36195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solidFill>
                  <a:schemeClr val="accent1"/>
                </a:solidFill>
                <a:latin typeface="+mn-ea"/>
                <a:cs typeface="+mn-ea"/>
              </a:rPr>
              <a:t>阅读支架</a:t>
            </a:r>
            <a:endParaRPr lang="zh-CN" altLang="en-US" sz="19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5082599" y="4566355"/>
            <a:ext cx="6502511" cy="168675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以《一只想飞的猫》合集为例，常见的任务如摘抄动作词、回答涨落时间、描绘场景等，虽针对单篇，但缺乏对整体故事脉络的把握，未形成系统性的阅读指导。</a:t>
            </a:r>
            <a:endParaRPr lang="zh-CN" altLang="en-US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0"/>
            </p:custDataLst>
          </p:nvPr>
        </p:nvCxnSpPr>
        <p:spPr>
          <a:xfrm flipV="1">
            <a:off x="4789195" y="2262310"/>
            <a:ext cx="635" cy="1655000"/>
          </a:xfrm>
          <a:prstGeom prst="line">
            <a:avLst/>
          </a:prstGeom>
          <a:ln>
            <a:solidFill>
              <a:schemeClr val="accent1"/>
            </a:soli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教师层面：是单篇孤立，缺乏关联</a:t>
            </a:r>
            <a:endParaRPr lang="zh-CN" altLang="en-US"/>
          </a:p>
        </p:txBody>
      </p:sp>
      <p:sp>
        <p:nvSpPr>
          <p:cNvPr id="8" name="椭圆 7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371892" y="2276848"/>
            <a:ext cx="4032022" cy="4032022"/>
          </a:xfrm>
          <a:prstGeom prst="ellipse">
            <a:avLst/>
          </a:prstGeom>
          <a:noFill/>
          <a:ln w="1905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935775" y="3816731"/>
            <a:ext cx="2905141" cy="1577472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教学任务设计不当，忽视学生差异，影响学习效果。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935775" y="3351274"/>
            <a:ext cx="2905141" cy="36830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kern="0">
                <a:solidFill>
                  <a:schemeClr val="accent1"/>
                </a:solidFill>
                <a:latin typeface="+mn-ea"/>
                <a:cs typeface="+mn-ea"/>
              </a:rPr>
              <a:t>任务设计问题</a:t>
            </a:r>
            <a:endParaRPr lang="zh-CN" altLang="en-US" sz="2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1" name="椭圆 10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470335" y="2276848"/>
            <a:ext cx="4032022" cy="4032022"/>
          </a:xfrm>
          <a:prstGeom prst="ellipse">
            <a:avLst/>
          </a:prstGeom>
          <a:noFill/>
          <a:ln w="1905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7034218" y="3816731"/>
            <a:ext cx="2905141" cy="1577472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阅读教学忽视生活价值，致阅读与生活脱节，缺乏深度认知。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7034218" y="3351274"/>
            <a:ext cx="2905141" cy="36830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kern="0">
                <a:solidFill>
                  <a:schemeClr val="accent1"/>
                </a:solidFill>
                <a:latin typeface="+mn-ea"/>
                <a:cs typeface="+mn-ea"/>
              </a:rPr>
              <a:t>阅读与生活脱节</a:t>
            </a:r>
            <a:endParaRPr lang="zh-CN" altLang="en-US" sz="2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5" name="图片 14" descr="/data/temp/8ab922bf-c830-11f0-9f1c-c288dd384642.jpg@base@tag=imgScale&amp;m=1&amp;w=471&amp;h=471&amp;q=958ab922bf-c830-11f0-9f1c-c288dd38464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16690" r="16690"/>
          <a:stretch>
            <a:fillRect/>
          </a:stretch>
        </p:blipFill>
        <p:spPr>
          <a:xfrm>
            <a:off x="9124649" y="1587869"/>
            <a:ext cx="1695723" cy="1695723"/>
          </a:xfrm>
          <a:custGeom>
            <a:avLst/>
            <a:gdLst>
              <a:gd name="connsiteX0" fmla="*/ 847857 w 1695714"/>
              <a:gd name="connsiteY0" fmla="*/ 0 h 1695714"/>
              <a:gd name="connsiteX1" fmla="*/ 1695714 w 1695714"/>
              <a:gd name="connsiteY1" fmla="*/ 847857 h 1695714"/>
              <a:gd name="connsiteX2" fmla="*/ 847857 w 1695714"/>
              <a:gd name="connsiteY2" fmla="*/ 1695714 h 1695714"/>
              <a:gd name="connsiteX3" fmla="*/ 0 w 1695714"/>
              <a:gd name="connsiteY3" fmla="*/ 847857 h 1695714"/>
              <a:gd name="connsiteX4" fmla="*/ 847857 w 1695714"/>
              <a:gd name="connsiteY4" fmla="*/ 0 h 169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714" h="1695714">
                <a:moveTo>
                  <a:pt x="847857" y="0"/>
                </a:moveTo>
                <a:cubicBezTo>
                  <a:pt x="1316115" y="0"/>
                  <a:pt x="1695714" y="379599"/>
                  <a:pt x="1695714" y="847857"/>
                </a:cubicBezTo>
                <a:cubicBezTo>
                  <a:pt x="1695714" y="1316115"/>
                  <a:pt x="1316115" y="1695714"/>
                  <a:pt x="847857" y="1695714"/>
                </a:cubicBezTo>
                <a:cubicBezTo>
                  <a:pt x="379599" y="1695714"/>
                  <a:pt x="0" y="1316115"/>
                  <a:pt x="0" y="847857"/>
                </a:cubicBezTo>
                <a:cubicBezTo>
                  <a:pt x="0" y="379599"/>
                  <a:pt x="379599" y="0"/>
                  <a:pt x="847857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7" name="图片 16" descr="/data/temp/8ab9227c-c830-11f0-9f1c-c288dd384642.jpg@base@tag=imgScale&amp;m=1&amp;w=471&amp;h=471&amp;q=958ab9227c-c830-11f0-9f1c-c288dd384642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2500" r="12500"/>
          <a:stretch>
            <a:fillRect/>
          </a:stretch>
        </p:blipFill>
        <p:spPr>
          <a:xfrm>
            <a:off x="4026206" y="1587869"/>
            <a:ext cx="1695723" cy="1695723"/>
          </a:xfrm>
          <a:custGeom>
            <a:avLst/>
            <a:gdLst>
              <a:gd name="connsiteX0" fmla="*/ 847857 w 1695714"/>
              <a:gd name="connsiteY0" fmla="*/ 0 h 1695714"/>
              <a:gd name="connsiteX1" fmla="*/ 1695714 w 1695714"/>
              <a:gd name="connsiteY1" fmla="*/ 847857 h 1695714"/>
              <a:gd name="connsiteX2" fmla="*/ 847857 w 1695714"/>
              <a:gd name="connsiteY2" fmla="*/ 1695714 h 1695714"/>
              <a:gd name="connsiteX3" fmla="*/ 0 w 1695714"/>
              <a:gd name="connsiteY3" fmla="*/ 847857 h 1695714"/>
              <a:gd name="connsiteX4" fmla="*/ 847857 w 1695714"/>
              <a:gd name="connsiteY4" fmla="*/ 0 h 169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714" h="1695714">
                <a:moveTo>
                  <a:pt x="847857" y="0"/>
                </a:moveTo>
                <a:cubicBezTo>
                  <a:pt x="1316115" y="0"/>
                  <a:pt x="1695714" y="379599"/>
                  <a:pt x="1695714" y="847857"/>
                </a:cubicBezTo>
                <a:cubicBezTo>
                  <a:pt x="1695714" y="1316115"/>
                  <a:pt x="1316115" y="1695714"/>
                  <a:pt x="847857" y="1695714"/>
                </a:cubicBezTo>
                <a:cubicBezTo>
                  <a:pt x="379599" y="1695714"/>
                  <a:pt x="0" y="1316115"/>
                  <a:pt x="0" y="847857"/>
                </a:cubicBezTo>
                <a:cubicBezTo>
                  <a:pt x="0" y="379599"/>
                  <a:pt x="379599" y="0"/>
                  <a:pt x="847857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04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05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06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07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0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母版副标题样式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3;二级&#13;三级&#13;四级&#13;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0278"/>
</p:tagLst>
</file>

<file path=ppt/tags/tag14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0278"/>
</p:tagLst>
</file>

<file path=ppt/tags/tag143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0278"/>
  <p:tag name="KSO_WM_TEMPLATE_CATEGORY" val="custom"/>
  <p:tag name="KSO_WM_TEMPLATE_MASTER_TYPE" val="0"/>
</p:tagLst>
</file>

<file path=ppt/tags/tag1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5"/>
  <p:tag name="KSO_WM_TEMPLATE_MASTER_TYPE" val="0"/>
  <p:tag name="KSO_WM_TEMPLATE_COLOR_TYPE" val="1"/>
  <p:tag name="KSO_WM_UNIT_SHOW_EDIT_AREA_INDICATION" val="1"/>
</p:tagLst>
</file>

<file path=ppt/tags/tag14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文档标题"/>
  <p:tag name="KSO_WM_UNIT_ID" val="custom20230278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  <p:tag name="KSO_WM_UNIT_ISCONTENTSTITLE" val="0"/>
  <p:tag name="KSO_WM_UNIT_TEXT_TYPE" val="1"/>
</p:tagLst>
</file>

<file path=ppt/tags/tag14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0278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</p:tagLst>
</file>

<file path=ppt/tags/tag147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0278"/>
  <p:tag name="KSO_WM_TEMPLATE_CATEGORY" val="custom"/>
  <p:tag name="KSO_WM_SLIDE_INDEX" val="1"/>
  <p:tag name="KSO_WM_SLIDE_ID" val="custom20230278_1"/>
  <p:tag name="KSO_WM_TEMPLATE_MASTER_TYPE" val="0"/>
  <p:tag name="KSO_WM_SLIDE_LAYOUT" val="a_f"/>
  <p:tag name="KSO_WM_SLIDE_LAYOUT_CNT" val="1_1"/>
</p:tagLst>
</file>

<file path=ppt/tags/tag14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0278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  <p:tag name="KSO_WM_UNIT_TEXT_FILL_FORE_SCHEMECOLOR_INDEX" val="8"/>
  <p:tag name="KSO_WM_UNIT_TEXT_FILL_TYPE" val="1"/>
  <p:tag name="KSO_WM_UNIT_USESOURCEFORMAT_APPLY" val="0"/>
</p:tagLst>
</file>

<file path=ppt/tags/tag149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0278_4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6"/>
  <p:tag name="KSO_WM_UNIT_TEXT_FILL_FORE_SCHEMECOLOR_INDEX" val="2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UNIT_PRESET_TEXT" val="单击添加目录文本"/>
  <p:tag name="KSO_WM_DIAGRAM_GROUP_CODE" val="l1-1"/>
  <p:tag name="KSO_WM_DIAGRAM_COLOR_TRICK" val="1"/>
  <p:tag name="KSO_WM_DIAGRAM_COLOR_TEXT_CAN_REMOVE" val="n"/>
  <p:tag name="KSO_WM_UNIT_ID" val="custom20230278_4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51.xml><?xml version="1.0" encoding="utf-8"?>
<p:tagLst xmlns:p="http://schemas.openxmlformats.org/presentationml/2006/main">
  <p:tag name="KSO_WM_UNIT_TYPE" val="l_h_i"/>
  <p:tag name="KSO_WM_UNIT_SUBTYPE" val="d"/>
  <p:tag name="KSO_WM_UNIT_INDEX" val="1_3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0278_4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6"/>
  <p:tag name="KSO_WM_UNIT_FILL_TYPE" val="1"/>
  <p:tag name="KSO_WM_UNIT_USESOURCEFORMAT_APPLY" val="0"/>
</p:tagLst>
</file>

<file path=ppt/tags/tag152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0278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6"/>
  <p:tag name="KSO_WM_UNIT_TEXT_FILL_FORE_SCHEMECOLOR_INDEX" val="2"/>
  <p:tag name="KSO_WM_UNIT_TEXT_FILL_TYPE" val="1"/>
  <p:tag name="KSO_WM_UNIT_USESOURCEFORMAT_APPLY" val="0"/>
</p:tagLst>
</file>

<file path=ppt/tags/tag153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UNIT_PRESET_TEXT" val="单击添加目录文本"/>
  <p:tag name="KSO_WM_DIAGRAM_GROUP_CODE" val="l1-1"/>
  <p:tag name="KSO_WM_DIAGRAM_COLOR_TRICK" val="1"/>
  <p:tag name="KSO_WM_DIAGRAM_COLOR_TEXT_CAN_REMOVE" val="n"/>
  <p:tag name="KSO_WM_UNIT_ID" val="custom20230278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54.xml><?xml version="1.0" encoding="utf-8"?>
<p:tagLst xmlns:p="http://schemas.openxmlformats.org/presentationml/2006/main">
  <p:tag name="KSO_WM_UNIT_TYPE" val="l_h_i"/>
  <p:tag name="KSO_WM_UNIT_SUBTYPE" val="d"/>
  <p:tag name="KSO_WM_UNIT_INDEX" val="1_1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0278_4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6"/>
  <p:tag name="KSO_WM_UNIT_FILL_TYPE" val="1"/>
  <p:tag name="KSO_WM_UNIT_USESOURCEFORMAT_APPLY" val="0"/>
</p:tagLst>
</file>

<file path=ppt/tags/tag155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0278_4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6"/>
  <p:tag name="KSO_WM_UNIT_TEXT_FILL_FORE_SCHEMECOLOR_INDEX" val="2"/>
  <p:tag name="KSO_WM_UNIT_TEXT_FILL_TYPE" val="1"/>
  <p:tag name="KSO_WM_UNIT_USESOURCEFORMAT_APPLY" val="0"/>
</p:tagLst>
</file>

<file path=ppt/tags/tag156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UNIT_PRESET_TEXT" val="单击添加目录文本"/>
  <p:tag name="KSO_WM_DIAGRAM_GROUP_CODE" val="l1-1"/>
  <p:tag name="KSO_WM_DIAGRAM_COLOR_TRICK" val="1"/>
  <p:tag name="KSO_WM_DIAGRAM_COLOR_TEXT_CAN_REMOVE" val="n"/>
  <p:tag name="KSO_WM_UNIT_ID" val="custom20230278_4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UNIT_SUBTYPE" val="a"/>
  <p:tag name="KSO_WM_UNIT_VALUE" val="30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57.xml><?xml version="1.0" encoding="utf-8"?>
<p:tagLst xmlns:p="http://schemas.openxmlformats.org/presentationml/2006/main">
  <p:tag name="KSO_WM_UNIT_TYPE" val="l_h_i"/>
  <p:tag name="KSO_WM_UNIT_SUBTYPE" val="d"/>
  <p:tag name="KSO_WM_UNIT_INDEX" val="1_2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0278_4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6"/>
  <p:tag name="KSO_WM_UNIT_FILL_TYPE" val="1"/>
  <p:tag name="KSO_WM_UNIT_USESOURCEFORMAT_APPLY" val="0"/>
</p:tagLst>
</file>

<file path=ppt/tags/tag158.xml><?xml version="1.0" encoding="utf-8"?>
<p:tagLst xmlns:p="http://schemas.openxmlformats.org/presentationml/2006/main">
  <p:tag name="KSO_WM_UNIT_TYPE" val="l_h_i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0278_4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6"/>
  <p:tag name="KSO_WM_UNIT_TEXT_FILL_FORE_SCHEMECOLOR_INDEX" val="2"/>
  <p:tag name="KSO_WM_UNIT_TEXT_FILL_TYPE" val="1"/>
  <p:tag name="KSO_WM_UNIT_USESOURCEFORMAT_APPLY" val="0"/>
</p:tagLst>
</file>

<file path=ppt/tags/tag159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UNIT_PRESET_TEXT" val="单击添加目录文本"/>
  <p:tag name="KSO_WM_DIAGRAM_GROUP_CODE" val="l1-1"/>
  <p:tag name="KSO_WM_DIAGRAM_COLOR_TRICK" val="1"/>
  <p:tag name="KSO_WM_DIAGRAM_COLOR_TEXT_CAN_REMOVE" val="n"/>
  <p:tag name="KSO_WM_UNIT_ID" val="custom20230278_4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l_h_i"/>
  <p:tag name="KSO_WM_UNIT_SUBTYPE" val="d"/>
  <p:tag name="KSO_WM_UNIT_INDEX" val="1_4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0278_4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0278"/>
  <p:tag name="KSO_WM_TEMPLATE_CATEGORY" val="custom"/>
  <p:tag name="KSO_WM_DIAGRAM_MAX_ITEMCNT" val="6"/>
  <p:tag name="KSO_WM_DIAGRAM_MIN_ITEMCNT" val="2"/>
  <p:tag name="KSO_WM_DIAGRAM_VIRTUALLY_FRAME" val="{&quot;height&quot;:394.1000061035156,&quot;left&quot;:119.75,&quot;top&quot;:101.5999969482422,&quot;width&quot;:397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6"/>
  <p:tag name="KSO_WM_UNIT_FILL_TYPE" val="1"/>
  <p:tag name="KSO_WM_UNIT_USESOURCEFORMAT_APPLY" val="0"/>
</p:tagLst>
</file>

<file path=ppt/tags/tag161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0278"/>
  <p:tag name="KSO_WM_TEMPLATE_CATEGORY" val="custom"/>
  <p:tag name="KSO_WM_SLIDE_INDEX" val="4"/>
  <p:tag name="KSO_WM_SLIDE_ID" val="custom20230278_4"/>
  <p:tag name="KSO_WM_TEMPLATE_MASTER_TYPE" val="0"/>
  <p:tag name="KSO_WM_SLIDE_LAYOUT" val="a_l"/>
  <p:tag name="KSO_WM_SLIDE_LAYOUT_CNT" val="1_1"/>
  <p:tag name="KSO_WM_SLIDE_DIAGTYPE" val="l"/>
</p:tagLst>
</file>

<file path=ppt/tags/tag16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597_1*a*1"/>
  <p:tag name="KSO_WM_TEMPLATE_CATEGORY" val="custom"/>
  <p:tag name="KSO_WM_TEMPLATE_INDEX" val="20233597"/>
  <p:tag name="KSO_WM_UNIT_LAYERLEVEL" val="1"/>
  <p:tag name="KSO_WM_TAG_VERSION" val="3.0"/>
  <p:tag name="KSO_WM_BEAUTIFY_FLAG" val="#wm#"/>
  <p:tag name="KSO_WM_UNIT_VALUE" val="30"/>
  <p:tag name="KSO_WM_DIAGRAM_GROUP_CODE" val="l1-1"/>
  <p:tag name="KSO_WM_UNIT_TEXT_FILL_FORE_SCHEMECOLOR_INDEX" val="6"/>
  <p:tag name="KSO_WM_UNIT_USESOURCEFORMAT_APPLY" val="0"/>
</p:tagLst>
</file>

<file path=ppt/tags/tag163.xml><?xml version="1.0" encoding="utf-8"?>
<p:tagLst xmlns:p="http://schemas.openxmlformats.org/presentationml/2006/main">
  <p:tag name="KSO_WM_UNIT_VALUE" val="1903*153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597_1*d*1"/>
  <p:tag name="KSO_WM_TEMPLATE_CATEGORY" val="custom"/>
  <p:tag name="KSO_WM_TEMPLATE_INDEX" val="20233597"/>
  <p:tag name="KSO_WM_UNIT_LAYERLEVEL" val="1"/>
  <p:tag name="KSO_WM_TAG_VERSION" val="3.0"/>
  <p:tag name="KSO_WM_BEAUTIFY_FLAG" val="#wm#"/>
  <p:tag name="KSO_WM_UNIT_PICTURE_SUBTYPE" val="b"/>
  <p:tag name="MH_PIC_SOURCE_TYPE" val="generate_slide_ai*{&quot;ai_type&quot;:&quot;generate_ppt&quot;,&quot;id&quot;:&quot;{\&quot;id\&quot;:\&quot;VCG41N1443279858\&quot;,\&quot;product_name\&quot;:\&quot;wps-wpp-mac\&quot;,\&quot;intention_code\&quot;:\&quot;wps_wpp_generate_doc\&quot;}&quot;}*auto_gallery_ai_v2.2.0_ONLINE*1763877124789_0.106_57d5b5f122fc-slide-0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2*l_i*1_1"/>
  <p:tag name="KSO_WM_TEMPLATE_CATEGORY" val="diagram"/>
  <p:tag name="KSO_WM_TEMPLATE_INDEX" val="20235410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1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410_2*l_h_f*1_1_1"/>
  <p:tag name="KSO_WM_TEMPLATE_CATEGORY" val="diagram"/>
  <p:tag name="KSO_WM_TEMPLATE_INDEX" val="20235410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，请尽量言简意赅的阐述观点。根据需要可酌情增减文字，以便观者可以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410_2*l_h_a*1_1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目的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0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0_2*l_h_i*1_1_1"/>
  <p:tag name="KSO_WM_UNIT_INDEX" val="1_1_1"/>
  <p:tag name="KSO_WM_UNIT_USESOURCEFORMAT_APPLY" val="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1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410_2*l_h_f*1_2_1"/>
  <p:tag name="KSO_WM_TEMPLATE_CATEGORY" val="diagram"/>
  <p:tag name="KSO_WM_TEMPLATE_INDEX" val="20235410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内容，文字是您思想的提炼，为了最终演示发布的良好效果，请尽量言简意赅的阐述观点。根据需要可酌情增减文字，以便观者可以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410_2*l_h_a*1_2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目的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0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0_2*l_h_i*1_2_1"/>
  <p:tag name="KSO_WM_UNIT_INDEX" val="1_2_1"/>
  <p:tag name="KSO_WM_UNIT_USESOURCEFORMAT_APPLY" val="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1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5410_2*l_h_f*1_3_1"/>
  <p:tag name="KSO_WM_TEMPLATE_CATEGORY" val="diagram"/>
  <p:tag name="KSO_WM_TEMPLATE_INDEX" val="20235410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内容，文字是您思想的提炼，为了最终演示发布的良好效果，请言简意赅的阐述观点。根据需要可酌情增减文字，以便观者可以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5410_2*l_h_a*1_3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目的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0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0_2*l_h_i*1_3_1"/>
  <p:tag name="KSO_WM_UNIT_INDEX" val="1_3_1"/>
  <p:tag name="KSO_WM_UNIT_USESOURCEFORMAT_APPLY" val="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2*l_h_x*1_1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UNIT_VALUE" val="75*75"/>
  <p:tag name="KSO_WM_DIAGRAM_GROUP_CODE" val="l1-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2*l_h_x*1_3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UNIT_VALUE" val="75*75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2*l_h_x*1_2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UNIT_VALUE" val="75*75"/>
  <p:tag name="KSO_WM_DIAGRAM_GROUP_CODE" val="l1-1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177.xml><?xml version="1.0" encoding="utf-8"?>
<p:tagLst xmlns:p="http://schemas.openxmlformats.org/presentationml/2006/main">
  <p:tag name="KSO_WM_SLIDE_ID" val="custom20233597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408.15*360.15"/>
  <p:tag name="KSO_WM_SLIDE_POSITION" val="50.475*132.6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7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027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  <p:tag name="KSO_WM_UNIT_ISCONTENTSTITLE" val="0"/>
  <p:tag name="KSO_WM_UNIT_TEXT_TYPE" val="1"/>
</p:tagLst>
</file>

<file path=ppt/tags/tag17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027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0278"/>
  <p:tag name="KSO_WM_TEMPLATE_CATEGORY" val="custom"/>
  <p:tag name="KSO_WM_SLIDE_INDEX" val="7"/>
  <p:tag name="KSO_WM_SLIDE_ID" val="custom20230278_7"/>
  <p:tag name="KSO_WM_TEMPLATE_MASTER_TYPE" val="0"/>
  <p:tag name="KSO_WM_SLIDE_LAYOUT" val="a_e"/>
  <p:tag name="KSO_WM_SLIDE_LAYOUT_CNT" val="1_1"/>
</p:tagLst>
</file>

<file path=ppt/tags/tag1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30"/>
  <p:tag name="KSO_WM_UNIT_ID" val="custom20233230_1*a*1"/>
  <p:tag name="KSO_WM_UNIT_TEXT_TYPE" val="1"/>
  <p:tag name="KSO_WM_UNIT_PRESET_TEXT" val="单击此处&#13;添加页面的标题"/>
  <p:tag name="KSO_WM_UNIT_TEXT_FILL_FORE_SCHEMECOLOR_INDEX" val="5"/>
  <p:tag name="KSO_WM_UNIT_TEXT_FILL_TYPE" val="1"/>
  <p:tag name="KSO_WM_UNIT_USESOURCEFORMAT_APPLY" val="0"/>
</p:tagLst>
</file>

<file path=ppt/tags/tag182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667_1*l_h_f*1_1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65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可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667_1*l_h_a*1_1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12"/>
  <p:tag name="KSO_WM_DIAGRAM_VERSION" val="3"/>
  <p:tag name="KSO_WM_DIAGRAM_COLOR_TRICK" val="1"/>
  <p:tag name="KSO_WM_DIAGRAM_COLOR_TEXT_CAN_REMOVE" val="n"/>
  <p:tag name="KSO_WM_UNIT_PRESET_TEXT" val="单击添加项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84.xml><?xml version="1.0" encoding="utf-8"?>
<p:tagLst xmlns:p="http://schemas.openxmlformats.org/presentationml/2006/main">
  <p:tag name="KSO_WM_UNIT_PICTURE_SUBTYPE" val="b"/>
  <p:tag name="KSO_WM_UNIT_VALUE" val="486*905"/>
  <p:tag name="KSO_WM_UNIT_HIGHLIGHT" val="0"/>
  <p:tag name="KSO_WM_UNIT_COMPATIBLE" val="0"/>
  <p:tag name="KSO_WM_UNIT_DIAGRAM_ISNUMVISUAL" val="0"/>
  <p:tag name="KSO_WM_UNIT_DIAGRAM_ISREFERUNIT" val="0"/>
  <p:tag name="KSO_WM_UNIT_TYPE" val="l_h_d"/>
  <p:tag name="KSO_WM_UNIT_INDEX" val="1_1_1"/>
  <p:tag name="KSO_WM_UNIT_ID" val="diagram20235667_1*l_h_d*1_1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PIC_SOURCE_TYPE" val="generate_slide_ai*{&quot;ai_type&quot;:&quot;generate_ppt&quot;,&quot;id&quot;:&quot;{\&quot;id\&quot;:\&quot;VCG41N1094419434\&quot;,\&quot;product_name\&quot;:\&quot;wps-wpp-mac\&quot;,\&quot;intention_code\&quot;:\&quot;wps_wpp_generate_doc\&quot;}&quot;}*auto_gallery_ai_v2.2.0_ONLINE*1763877124789_0.106_57d5b5f122fc-slide-1"/>
  <p:tag name="KSO_WM_UNIT_LINE_FILL_TYPE" val="2"/>
  <p:tag name="KSO_WM_UNIT_USESOURCEFORMAT_APPLY" val="0"/>
</p:tagLst>
</file>

<file path=ppt/tags/tag185.xml><?xml version="1.0" encoding="utf-8"?>
<p:tagLst xmlns:p="http://schemas.openxmlformats.org/presentationml/2006/main">
  <p:tag name="KSO_WM_UNIT_PICTURE_SUBTYPE" val="b"/>
  <p:tag name="KSO_WM_UNIT_VALUE" val="485*905"/>
  <p:tag name="KSO_WM_UNIT_HIGHLIGHT" val="0"/>
  <p:tag name="KSO_WM_UNIT_COMPATIBLE" val="0"/>
  <p:tag name="KSO_WM_UNIT_DIAGRAM_ISNUMVISUAL" val="0"/>
  <p:tag name="KSO_WM_UNIT_DIAGRAM_ISREFERUNIT" val="0"/>
  <p:tag name="KSO_WM_UNIT_TYPE" val="l_h_d"/>
  <p:tag name="KSO_WM_UNIT_INDEX" val="1_2_1"/>
  <p:tag name="KSO_WM_UNIT_ID" val="diagram20235667_1*l_h_d*1_2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PIC_SOURCE_TYPE" val="generate_slide_ai*{&quot;ai_type&quot;:&quot;generate_ppt&quot;,&quot;id&quot;:&quot;{\&quot;id\&quot;:\&quot;VCG41N639521766\&quot;,\&quot;product_name\&quot;:\&quot;wps-wpp-mac\&quot;,\&quot;intention_code\&quot;:\&quot;wps_wpp_generate_doc\&quot;}&quot;}*auto_gallery_ai_v2.2.0_ONLINE*1763877124789_0.106_57d5b5f122fc-slide-1"/>
  <p:tag name="KSO_WM_UNIT_LINE_FILL_TYPE" val="2"/>
  <p:tag name="KSO_WM_UNIT_USESOURCEFORMAT_APPLY" val="0"/>
</p:tagLst>
</file>

<file path=ppt/tags/tag186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667_1*l_h_f*1_2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65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可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667_1*l_h_a*1_2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12"/>
  <p:tag name="KSO_WM_DIAGRAM_VERSION" val="3"/>
  <p:tag name="KSO_WM_DIAGRAM_COLOR_TRICK" val="1"/>
  <p:tag name="KSO_WM_DIAGRAM_COLOR_TEXT_CAN_REMOVE" val="n"/>
  <p:tag name="KSO_WM_UNIT_PRESET_TEXT" val="单击添加项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88.xml><?xml version="1.0" encoding="utf-8"?>
<p:tagLst xmlns:p="http://schemas.openxmlformats.org/presentationml/2006/main">
  <p:tag name="KSO_WM_SLIDE_ID" val="custom20233230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552.26*360.95"/>
  <p:tag name="KSO_WM_SLIDE_POSITION" val="359.74*111.4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73_1*i*1"/>
  <p:tag name="KSO_WM_TEMPLATE_CATEGORY" val="custom"/>
  <p:tag name="KSO_WM_TEMPLATE_INDEX" val="2023327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VALUE" val="815*19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73_1*d*1"/>
  <p:tag name="KSO_WM_TEMPLATE_CATEGORY" val="custom"/>
  <p:tag name="KSO_WM_TEMPLATE_INDEX" val="20233273"/>
  <p:tag name="KSO_WM_UNIT_LAYERLEVEL" val="1"/>
  <p:tag name="KSO_WM_TAG_VERSION" val="3.0"/>
  <p:tag name="KSO_WM_BEAUTIFY_FLAG" val="#wm#"/>
  <p:tag name="KSO_WM_UNIT_PICTURE_SUBTYPE" val="b"/>
  <p:tag name="KSO_WM_UNIT_PLACING_PICTURE_USER_VIEWPORT" val="{&quot;height&quot;:4625.08031496063,&quot;width&quot;:10977.656692913386}"/>
  <p:tag name="MH_PIC_SOURCE_TYPE" val="generate_slide_ai*{&quot;ai_type&quot;:&quot;generate_ppt&quot;,&quot;id&quot;:&quot;{\&quot;id\&quot;:\&quot;http://zh-ai-group.ks3-cn-beijing-internal.ksyun.com/image_generate/image_process/production/202511/f6421542-599a-4fa3-a577-a3a84d6d85fa.jpg?Expires=1795413129\\u0026AWSAccessKeyId=AKLT9NSy7kh8TIS1UzNqLRY2\\u0026Signature=olYLMvZxRM0%2B0KcFyYtXbfSuodM%3D\&quot;,\&quot;product_name\&quot;:\&quot;wps-wpp-mac\&quot;,\&quot;intention_code\&quot;:\&quot;wps_wpp_generate_doc\&quot;}&quot;}*auto_qingqiu_ai_v2.2.0_ONLINE*1763877124789_0.106_57d5b5f122fc-slide-2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1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73"/>
  <p:tag name="KSO_WM_UNIT_ID" val="custom20233273_1*a*1"/>
  <p:tag name="KSO_WM_UNIT_TEXT_TYPE" val="1"/>
  <p:tag name="KSO_WM_UNIT_PRESET_TEXT" val="单击此处添加文档标题"/>
  <p:tag name="KSO_WM_UNIT_USESOURCEFORMAT_APPLY" val="0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5687_2*l_h_i*1_1_1"/>
  <p:tag name="KSO_WM_TEMPLATE_CATEGORY" val="diagram"/>
  <p:tag name="KSO_WM_TEMPLATE_INDEX" val="2023568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DIAGRAM_VERSION" val="3"/>
  <p:tag name="KSO_WM_DIAGRAM_COLOR_TRICK" val="1"/>
  <p:tag name="KSO_WM_DIAGRAM_COLOR_TEXT_CAN_REMOVE" val="n"/>
  <p:tag name="KSO_WM_UNIT_TEXT_FILL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1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5687_2*l_h_a*1_1_1"/>
  <p:tag name="KSO_WM_TEMPLATE_CATEGORY" val="diagram"/>
  <p:tag name="KSO_WM_TEMPLATE_INDEX" val="20235687"/>
  <p:tag name="KSO_WM_UNIT_LAYERLEVEL" val="1_1_1"/>
  <p:tag name="KSO_WM_TAG_VERSION" val="3.0"/>
  <p:tag name="KSO_WM_UNIT_VALUE" val="25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19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5687_2*l_h_f*1_1_1"/>
  <p:tag name="KSO_WM_TEMPLATE_CATEGORY" val="diagram"/>
  <p:tag name="KSO_WM_TEMPLATE_INDEX" val="20235687"/>
  <p:tag name="KSO_WM_UNIT_LAYERLEVEL" val="1_1_1"/>
  <p:tag name="KSO_WM_TAG_VERSION" val="3.0"/>
  <p:tag name="KSO_WM_UNIT_VALUE" val="111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添加正文具体内容内容，请言简意赅阐述你的观点。"/>
  <p:tag name="KSO_WM_UNIT_TEXT_FILL_FORE_SCHEMECOLOR_INDEX" val="1"/>
  <p:tag name="KSO_WM_UNIT_TEXT_FILL_TYPE" val="1"/>
  <p:tag name="KSO_WM_UNIT_USESOURCEFORMAT_APPLY" val="0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5687_2*l_h_i*1_2_1"/>
  <p:tag name="KSO_WM_TEMPLATE_CATEGORY" val="diagram"/>
  <p:tag name="KSO_WM_TEMPLATE_INDEX" val="2023568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DIAGRAM_VERSION" val="3"/>
  <p:tag name="KSO_WM_DIAGRAM_COLOR_TRICK" val="1"/>
  <p:tag name="KSO_WM_DIAGRAM_COLOR_TEXT_CAN_REMOVE" val="n"/>
  <p:tag name="KSO_WM_UNIT_TEXT_FILL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1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5687_2*l_h_a*1_2_1"/>
  <p:tag name="KSO_WM_TEMPLATE_CATEGORY" val="diagram"/>
  <p:tag name="KSO_WM_TEMPLATE_INDEX" val="20235687"/>
  <p:tag name="KSO_WM_UNIT_LAYERLEVEL" val="1_1_1"/>
  <p:tag name="KSO_WM_TAG_VERSION" val="3.0"/>
  <p:tag name="KSO_WM_UNIT_VALUE" val="25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19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5687_2*l_h_f*1_2_1"/>
  <p:tag name="KSO_WM_TEMPLATE_CATEGORY" val="diagram"/>
  <p:tag name="KSO_WM_TEMPLATE_INDEX" val="20235687"/>
  <p:tag name="KSO_WM_UNIT_LAYERLEVEL" val="1_1_1"/>
  <p:tag name="KSO_WM_TAG_VERSION" val="3.0"/>
  <p:tag name="KSO_WM_UNIT_VALUE" val="74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你的正文，文字是您思想的提炼为了最终演示的发布。"/>
  <p:tag name="KSO_WM_UNIT_TEXT_FILL_FORE_SCHEMECOLOR_INDEX" val="1"/>
  <p:tag name="KSO_WM_UNIT_TEXT_FILL_TYPE" val="1"/>
  <p:tag name="KSO_WM_UNIT_USESOURCEFORMAT_APPLY" val="0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5687_2*l_h_i*1_3_1"/>
  <p:tag name="KSO_WM_TEMPLATE_CATEGORY" val="diagram"/>
  <p:tag name="KSO_WM_TEMPLATE_INDEX" val="2023568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DIAGRAM_VERSION" val="3"/>
  <p:tag name="KSO_WM_DIAGRAM_COLOR_TRICK" val="1"/>
  <p:tag name="KSO_WM_DIAGRAM_COLOR_TEXT_CAN_REMOVE" val="n"/>
  <p:tag name="KSO_WM_UNIT_TEXT_FILL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1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5687_2*l_h_a*1_3_1"/>
  <p:tag name="KSO_WM_TEMPLATE_CATEGORY" val="diagram"/>
  <p:tag name="KSO_WM_TEMPLATE_INDEX" val="20235687"/>
  <p:tag name="KSO_WM_UNIT_LAYERLEVEL" val="1_1_1"/>
  <p:tag name="KSO_WM_TAG_VERSION" val="3.0"/>
  <p:tag name="KSO_WM_UNIT_VALUE" val="25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5687_2*l_h_f*1_3_1"/>
  <p:tag name="KSO_WM_TEMPLATE_CATEGORY" val="diagram"/>
  <p:tag name="KSO_WM_TEMPLATE_INDEX" val="20235687"/>
  <p:tag name="KSO_WM_UNIT_LAYERLEVEL" val="1_1_1"/>
  <p:tag name="KSO_WM_TAG_VERSION" val="3.0"/>
  <p:tag name="KSO_WM_UNIT_VALUE" val="74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添加正文具体内容内容，请言简意赅阐述你的观点。"/>
  <p:tag name="KSO_WM_UNIT_TEXT_FILL_FORE_SCHEMECOLOR_INDEX" val="1"/>
  <p:tag name="KSO_WM_UNIT_TEXT_FILL_TYPE" val="1"/>
  <p:tag name="KSO_WM_UNIT_USESOURCEFORMAT_APPLY" val="0"/>
</p:tagLst>
</file>

<file path=ppt/tags/tag201.xml><?xml version="1.0" encoding="utf-8"?>
<p:tagLst xmlns:p="http://schemas.openxmlformats.org/presentationml/2006/main">
  <p:tag name="KSO_WM_SLIDE_ID" val="custom20233273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864.1*102.95"/>
  <p:tag name="KSO_WM_SLIDE_POSITION" val="48.5*355.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69_1*a*1"/>
  <p:tag name="KSO_WM_TEMPLATE_CATEGORY" val="custom"/>
  <p:tag name="KSO_WM_TEMPLATE_INDEX" val="20234969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69_1*i*1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69_1*i*2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69_1*i*3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69_1*i*4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969_1*i*5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969_1*i*6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969_1*i*7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4969_1*i*8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4969_1*i*9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4969_1*i*10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13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969_1*f*1"/>
  <p:tag name="KSO_WM_TEMPLATE_CATEGORY" val="custom"/>
  <p:tag name="KSO_WM_TEMPLATE_INDEX" val="20234969"/>
  <p:tag name="KSO_WM_UNIT_LAYERLEVEL" val="1"/>
  <p:tag name="KSO_WM_TAG_VERSION" val="3.0"/>
  <p:tag name="KSO_WM_BEAUTIFY_FLAG" val="#wm#"/>
  <p:tag name="KSO_WM_UNIT_TEXT_TYPE" val="1"/>
  <p:tag name="KSO_WM_UNIT_VALUE" val="43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</p:tagLst>
</file>

<file path=ppt/tags/tag214.xml><?xml version="1.0" encoding="utf-8"?>
<p:tagLst xmlns:p="http://schemas.openxmlformats.org/presentationml/2006/main">
  <p:tag name="KSO_WM_SLIDE_ID" val="custom20234969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864*458"/>
  <p:tag name="KSO_WM_SLIDE_POSITION" val="47*28"/>
  <p:tag name="KSO_WM_SLIDE_LAYOUT" val="a_f"/>
  <p:tag name="KSO_WM_SLIDE_LAYOUT_CNT" val="1_1"/>
  <p:tag name="KSO_WM_SPECIAL_SOURCE" val="bdnull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3226_1*a*1"/>
  <p:tag name="KSO_WM_TEMPLATE_CATEGORY" val="custom"/>
  <p:tag name="KSO_WM_TEMPLATE_INDEX" val="20233226"/>
  <p:tag name="KSO_WM_UNIT_LAYERLEVEL" val="1"/>
  <p:tag name="KSO_WM_TAG_VERSION" val="3.0"/>
  <p:tag name="KSO_WM_BEAUTIFY_FLAG" val="#wm#"/>
  <p:tag name="KSO_WM_UNIT_PRESET_TEXT" val="单击此处添加页面的标题"/>
  <p:tag name="KSO_WM_UNIT_TEXT_TYPE" val="1"/>
  <p:tag name="KSO_WM_UNIT_TEXT_FILL_FORE_SCHEMECOLOR_INDEX" val="6"/>
  <p:tag name="KSO_WM_UNIT_USESOURCEFORMAT_APPLY" val="0"/>
</p:tagLst>
</file>

<file path=ppt/tags/tag216.xml><?xml version="1.0" encoding="utf-8"?>
<p:tagLst xmlns:p="http://schemas.openxmlformats.org/presentationml/2006/main">
  <p:tag name="KSO_WM_UNIT_VALUE" val="1904*110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26_1*d*1"/>
  <p:tag name="KSO_WM_TEMPLATE_CATEGORY" val="custom"/>
  <p:tag name="KSO_WM_TEMPLATE_INDEX" val="20233226"/>
  <p:tag name="KSO_WM_UNIT_LAYERLEVEL" val="1"/>
  <p:tag name="KSO_WM_TAG_VERSION" val="3.0"/>
  <p:tag name="KSO_WM_BEAUTIFY_FLAG" val="#wm#"/>
  <p:tag name="KSO_WM_UNIT_PICTURE_SUBTYPE" val="b"/>
  <p:tag name="MH_PIC_SOURCE_TYPE" val="generate_slide_ai*{&quot;ai_type&quot;:&quot;generate_ppt&quot;,&quot;id&quot;:&quot;{\&quot;id\&quot;:\&quot;VCG41N181081193\&quot;,\&quot;product_name\&quot;:\&quot;wps-wpp-mac\&quot;,\&quot;intention_code\&quot;:\&quot;wps_wpp_generate_doc\&quot;}&quot;}*auto_gallery_ai_v2.2.0_ONLINE*1763877124789_0.106_57d5b5f122fc-slide-4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5648_1*l_h_i*1_1_1"/>
  <p:tag name="KSO_WM_TEMPLATE_CATEGORY" val="diagram"/>
  <p:tag name="KSO_WM_TEMPLATE_INDEX" val="2023564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1.25,&quot;width&quot;:552.6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5648_1*l_h_a*1_1_1"/>
  <p:tag name="KSO_WM_TEMPLATE_CATEGORY" val="diagram"/>
  <p:tag name="KSO_WM_TEMPLATE_INDEX" val="20235648"/>
  <p:tag name="KSO_WM_UNIT_LAYERLEVEL" val="1_1_1"/>
  <p:tag name="KSO_WM_TAG_VERSION" val="3.0"/>
  <p:tag name="KSO_WM_UNIT_VALUE" val="25"/>
  <p:tag name="KSO_WM_DIAGRAM_MAX_ITEMCNT" val="4"/>
  <p:tag name="KSO_WM_DIAGRAM_MIN_ITEMCNT" val="2"/>
  <p:tag name="KSO_WM_DIAGRAM_VIRTUALLY_FRAME" val="{&quot;height&quot;:361.25,&quot;width&quot;:552.6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1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5648_1*l_h_f*1_1_1"/>
  <p:tag name="KSO_WM_TEMPLATE_CATEGORY" val="diagram"/>
  <p:tag name="KSO_WM_TEMPLATE_INDEX" val="20235648"/>
  <p:tag name="KSO_WM_UNIT_LAYERLEVEL" val="1_1_1"/>
  <p:tag name="KSO_WM_TAG_VERSION" val="3.0"/>
  <p:tag name="KSO_WM_UNIT_VALUE" val="111"/>
  <p:tag name="KSO_WM_DIAGRAM_MAX_ITEMCNT" val="4"/>
  <p:tag name="KSO_WM_DIAGRAM_MIN_ITEMCNT" val="2"/>
  <p:tag name="KSO_WM_DIAGRAM_VIRTUALLY_FRAME" val="{&quot;height&quot;:361.25,&quot;width&quot;:552.6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，请简单的阐述观点。根据需要可酌情增减文字，以便观者准确的理解您所传达的信息。文字是您思想的提炼，请言简的阐述观点。"/>
  <p:tag name="KSO_WM_UNIT_TEXT_FILL_FORE_SCHEMECOLOR_INDEX" val="1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5648_1*l_h_i*1_2_1"/>
  <p:tag name="KSO_WM_TEMPLATE_CATEGORY" val="diagram"/>
  <p:tag name="KSO_WM_TEMPLATE_INDEX" val="2023564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1.25,&quot;width&quot;:552.6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2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5648_1*l_h_a*1_2_1"/>
  <p:tag name="KSO_WM_TEMPLATE_CATEGORY" val="diagram"/>
  <p:tag name="KSO_WM_TEMPLATE_INDEX" val="20235648"/>
  <p:tag name="KSO_WM_UNIT_LAYERLEVEL" val="1_1_1"/>
  <p:tag name="KSO_WM_TAG_VERSION" val="3.0"/>
  <p:tag name="KSO_WM_UNIT_VALUE" val="25"/>
  <p:tag name="KSO_WM_DIAGRAM_MAX_ITEMCNT" val="4"/>
  <p:tag name="KSO_WM_DIAGRAM_MIN_ITEMCNT" val="2"/>
  <p:tag name="KSO_WM_DIAGRAM_VIRTUALLY_FRAME" val="{&quot;height&quot;:361.25,&quot;width&quot;:552.6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2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5648_1*l_h_f*1_2_1"/>
  <p:tag name="KSO_WM_TEMPLATE_CATEGORY" val="diagram"/>
  <p:tag name="KSO_WM_TEMPLATE_INDEX" val="20235648"/>
  <p:tag name="KSO_WM_UNIT_LAYERLEVEL" val="1_1_1"/>
  <p:tag name="KSO_WM_TAG_VERSION" val="3.0"/>
  <p:tag name="KSO_WM_UNIT_VALUE" val="111"/>
  <p:tag name="KSO_WM_DIAGRAM_MAX_ITEMCNT" val="4"/>
  <p:tag name="KSO_WM_DIAGRAM_MIN_ITEMCNT" val="2"/>
  <p:tag name="KSO_WM_DIAGRAM_VIRTUALLY_FRAME" val="{&quot;height&quot;:361.25,&quot;width&quot;:552.61340332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编辑添加正文，文字是您思想的提炼，为了最终演示发布的良好效果，请言简意赅的阐述观点。根据需要可酌情增减文字，以便观者准确的理解您所传达的信息。文字是您思想的提炼，请言简的阐述观点。"/>
  <p:tag name="KSO_WM_UNIT_TEXT_FILL_FORE_SCHEMECOLOR_INDEX" val="1"/>
  <p:tag name="KSO_WM_UNIT_TEXT_FILL_TYPE" val="1"/>
  <p:tag name="KSO_WM_UNIT_USESOURCEFORMAT_APPLY" val="0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5648_1*l_h_i*1_1_2"/>
  <p:tag name="KSO_WM_TEMPLATE_CATEGORY" val="diagram"/>
  <p:tag name="KSO_WM_TEMPLATE_INDEX" val="2023564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1.25,&quot;width&quot;:552.6134033203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LINE_FILL_TYPE" val="2"/>
  <p:tag name="KSO_WM_UNIT_USESOURCEFORMAT_APPLY" val="0"/>
</p:tagLst>
</file>

<file path=ppt/tags/tag224.xml><?xml version="1.0" encoding="utf-8"?>
<p:tagLst xmlns:p="http://schemas.openxmlformats.org/presentationml/2006/main">
  <p:tag name="KSO_WM_SLIDE_ID" val="custom2023322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552.5*361.05"/>
  <p:tag name="KSO_WM_SLIDE_POSITION" val="359.65*131.3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231_1*a*1"/>
  <p:tag name="KSO_WM_TEMPLATE_CATEGORY" val="diagram"/>
  <p:tag name="KSO_WM_TEMPLATE_INDEX" val="20233231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6"/>
  <p:tag name="KSO_WM_UNIT_USESOURCEFORMAT_APPLY" val="0"/>
</p:tagLst>
</file>

<file path=ppt/tags/tag2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231_1*l_h_i*1_1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1.7520446777344,&quot;width&quot;:743.974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2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231_1*l_h_f*1_1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1.7520446777344,&quot;width&quot;:743.974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请单击此处添加正文，文字是您思想的提炼，请言简意赅的阐述观点。单击此处添加正文，文字是您思想的提炼。单击此处添加正文，文字是您思想的提炼，请言简意赅的阐述观点。"/>
  <p:tag name="KSO_WM_UNIT_TEXT_FILL_FORE_SCHEMECOLOR_INDEX" val="1"/>
  <p:tag name="KSO_WM_UNIT_TEXT_FILL_TYPE" val="1"/>
  <p:tag name="KSO_WM_UNIT_USESOURCEFORMAT_APPLY" val="0"/>
</p:tagLst>
</file>

<file path=ppt/tags/tag2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31_1*l_h_a*1_1_1"/>
  <p:tag name="KSO_WM_TEMPLATE_CATEGORY" val="diagram"/>
  <p:tag name="KSO_WM_TEMPLATE_INDEX" val="202332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2"/>
  <p:tag name="KSO_WM_DIAGRAM_MIN_ITEMCNT" val="2"/>
  <p:tag name="KSO_WM_DIAGRAM_VIRTUALLY_FRAME" val="{&quot;height&quot;:371.7520446777344,&quot;width&quot;:743.974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2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231_1*l_h_i*1_2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1.7520446777344,&quot;width&quot;:743.974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231_1*l_h_f*1_2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1.7520446777344,&quot;width&quot;:743.974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请单击此处添加正文具体内容，文字是您思想的提炼，请言简意赅的阐述观点。单击此处添加正文，文字是您思想的提炼。单击此处添加正文，文字是您思想的提炼。"/>
  <p:tag name="KSO_WM_UNIT_TEXT_FILL_FORE_SCHEMECOLOR_INDEX" val="1"/>
  <p:tag name="KSO_WM_UNIT_TEXT_FILL_TYPE" val="1"/>
  <p:tag name="KSO_WM_UNIT_USESOURCEFORMAT_APPLY" val="0"/>
</p:tagLst>
</file>

<file path=ppt/tags/tag2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31_1*l_h_a*1_2_1"/>
  <p:tag name="KSO_WM_TEMPLATE_CATEGORY" val="diagram"/>
  <p:tag name="KSO_WM_TEMPLATE_INDEX" val="202332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2"/>
  <p:tag name="KSO_WM_DIAGRAM_MIN_ITEMCNT" val="2"/>
  <p:tag name="KSO_WM_DIAGRAM_VIRTUALLY_FRAME" val="{&quot;height&quot;:371.7520446777344,&quot;width&quot;:743.974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3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471*4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231_1*l_h_d*1_2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1.7520446777344,&quot;width&quot;:743.974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{\&quot;id\&quot;:\&quot;VCG41N1056068302\&quot;,\&quot;product_name\&quot;:\&quot;wps-wpp-mac\&quot;,\&quot;intention_code\&quot;:\&quot;wps_wpp_generate_doc\&quot;}&quot;}*auto_gallery_ai_v2.2.0_ONLINE*1763877124789_0.106_57d5b5f122fc-slide-5"/>
  <p:tag name="KSO_WM_UNIT_LINE_FILL_TYPE" val="2"/>
  <p:tag name="KSO_WM_UNIT_USESOURCEFORMAT_APPLY" val="0"/>
</p:tagLst>
</file>

<file path=ppt/tags/tag23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471*4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231_1*l_h_d*1_1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1.7520446777344,&quot;width&quot;:743.974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{\&quot;id\&quot;:\&quot;VCG41N1216632920\&quot;,\&quot;product_name\&quot;:\&quot;wps-wpp-mac\&quot;,\&quot;intention_code\&quot;:\&quot;wps_wpp_generate_doc\&quot;}&quot;}*auto_gallery_ai_v2.2.0_ONLINE*1763877124789_0.106_57d5b5f122fc-slide-5"/>
  <p:tag name="KSO_WM_UNIT_LINE_FILL_TYPE" val="2"/>
  <p:tag name="KSO_WM_UNIT_USESOURCEFORMAT_APPLY" val="0"/>
</p:tagLst>
</file>

<file path=ppt/tags/tag234.xml><?xml version="1.0" encoding="utf-8"?>
<p:tagLst xmlns:p="http://schemas.openxmlformats.org/presentationml/2006/main">
  <p:tag name="KSO_WM_SLIDE_ID" val="diagram20233231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LAYOUT" val="a_l"/>
  <p:tag name="KSO_WM_SLIDE_LAYOUT_CNT" val="1_1"/>
  <p:tag name="KSO_WM_TEMPLATE_THUMBS_INDEX" val="1、4、7、12、13、14、15、16、17、18、20、24、25、28、33、36、40、43、44"/>
  <p:tag name="KSO_WM_DIAGRAM_GROUP_CODE" val="l1-1"/>
  <p:tag name="KSO_WM_SLIDE_DIAGTYPE" val="l"/>
  <p:tag name="KSO_WM_SLIDE_SIZE" val="743.975*371.752"/>
  <p:tag name="KSO_WM_SLIDE_POSITION" val="108.013*125.029"/>
</p:tagLst>
</file>

<file path=ppt/tags/tag2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1812_1*a*1"/>
  <p:tag name="KSO_WM_TEMPLATE_CATEGORY" val="custom"/>
  <p:tag name="KSO_WM_TEMPLATE_INDEX" val="20231812"/>
  <p:tag name="KSO_WM_UNIT_LAYERLEVEL" val="1"/>
  <p:tag name="KSO_WM_TAG_VERSION" val="3.0"/>
  <p:tag name="KSO_WM_BEAUTIFY_FLAG" val="#wm#"/>
  <p:tag name="KSO_WM_UNIT_TEXT_TYPE" val="1"/>
  <p:tag name="KSO_WM_UNIT_VALUE" val="19"/>
  <p:tag name="KSO_WM_UNIT_PRESET_TEXT" val="单击此处添加标题"/>
  <p:tag name="KSO_WM_UNIT_TEXT_FILL_FORE_SCHEMECOLOR_INDEX" val="6"/>
  <p:tag name="KSO_WM_UNIT_USESOURCEFORMAT_APPLY" val="0"/>
</p:tagLst>
</file>

<file path=ppt/tags/tag236.xml><?xml version="1.0" encoding="utf-8"?>
<p:tagLst xmlns:p="http://schemas.openxmlformats.org/presentationml/2006/main">
  <p:tag name="KSO_WM_BEAUTIFY_FLAG" val="#wm#"/>
  <p:tag name="KSO_WM_UNIT_VALUE" val="1904*15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812_1*d*1"/>
  <p:tag name="KSO_WM_TEMPLATE_CATEGORY" val="custom"/>
  <p:tag name="KSO_WM_TEMPLATE_INDEX" val="20231812"/>
  <p:tag name="KSO_WM_UNIT_LAYERLEVEL" val="1"/>
  <p:tag name="KSO_WM_TAG_VERSION" val="3.0"/>
  <p:tag name="KSO_WM_UNIT_LINE_FORE_SCHEMECOLOR_INDEX" val="1"/>
  <p:tag name="KSO_WM_UNIT_LINE_FILL_TYPE" val="2"/>
  <p:tag name="KSO_WM_UNIT_USESOURCEFORMAT_APPLY" val="0"/>
  <p:tag name="KSO_WM_UNIT_PICTURE_SUBTYPE" val="b"/>
  <p:tag name="MH_PIC_SOURCE_TYPE" val="generate_slide_ai*{&quot;ai_type&quot;:&quot;generate_ppt&quot;,&quot;id&quot;:&quot;{\&quot;id\&quot;:\&quot;VCG41N1460571536\&quot;,\&quot;product_name\&quot;:\&quot;wps-wpp-mac\&quot;,\&quot;intention_code\&quot;:\&quot;wps_wpp_generate_doc\&quot;}&quot;}*auto_gallery_ai_v2.2.0_ONLINE*1763877124789_0.106_57d5b5f122fc-slide-6"/>
  <p:tag name="KSO_WM_UNIT_FILL_FORE_SCHEMECOLOR_INDEX" val="5"/>
  <p:tag name="KSO_WM_UNIT_FILL_TYPE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07_1*l_i*1_1"/>
  <p:tag name="KSO_WM_TEMPLATE_CATEGORY" val="diagram"/>
  <p:tag name="KSO_WM_TEMPLATE_INDEX" val="20235507"/>
  <p:tag name="KSO_WM_UNIT_LAYERLEVEL" val="1_1"/>
  <p:tag name="KSO_WM_TAG_VERSION" val="3.0"/>
  <p:tag name="KSO_WM_BEAUTIFY_FLAG" val="#wm#"/>
  <p:tag name="KSO_WM_UNIT_TYPE" val="l_i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3999938964844,&quot;width&quot;:409.4515686035156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2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507_1*l_h_f*1_1_1"/>
  <p:tag name="KSO_WM_TEMPLATE_CATEGORY" val="diagram"/>
  <p:tag name="KSO_WM_TEMPLATE_INDEX" val="20235507"/>
  <p:tag name="KSO_WM_UNIT_LAYERLEVEL" val="1_1_1"/>
  <p:tag name="KSO_WM_TAG_VERSION" val="3.0"/>
  <p:tag name="KSO_WM_UNIT_TEXT_FILL_FORE_SCHEMECOLOR_INDEX_BRIGHTNESS" val="0.15"/>
  <p:tag name="KSO_WM_DIAGRAM_GROUP_CODE" val="l1-1"/>
  <p:tag name="KSO_WM_DIAGRAM_MAX_ITEMCNT" val="5"/>
  <p:tag name="KSO_WM_DIAGRAM_MIN_ITEMCNT" val="2"/>
  <p:tag name="KSO_WM_DIAGRAM_VIRTUALLY_FRAME" val="{&quot;height&quot;:360.3999938964844,&quot;width&quot;:409.4515686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输入你的正文，文字是您思想的提炼为了最终演示的发布。"/>
  <p:tag name="KSO_WM_UNIT_TEXT_FILL_FORE_SCHEMECOLOR_INDEX" val="1"/>
  <p:tag name="KSO_WM_UNIT_TEXT_FILL_TYPE" val="1"/>
  <p:tag name="KSO_WM_UNIT_USESOURCEFORMAT_APPLY" val="0"/>
</p:tagLst>
</file>

<file path=ppt/tags/tag2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507_1*l_h_a*1_1_1"/>
  <p:tag name="KSO_WM_TEMPLATE_CATEGORY" val="diagram"/>
  <p:tag name="KSO_WM_TEMPLATE_INDEX" val="20235507"/>
  <p:tag name="KSO_WM_UNIT_LAYERLEVEL" val="1_1_1"/>
  <p:tag name="KSO_WM_TAG_VERSION" val="3.0"/>
  <p:tag name="KSO_WM_UNIT_TEXT_FILL_FORE_SCHEMECOLOR_INDEX_BRIGHTNESS" val="0.15"/>
  <p:tag name="KSO_WM_DIAGRAM_GROUP_CODE" val="l1-1"/>
  <p:tag name="KSO_WM_DIAGRAM_MAX_ITEMCNT" val="5"/>
  <p:tag name="KSO_WM_DIAGRAM_MIN_ITEMCNT" val="2"/>
  <p:tag name="KSO_WM_DIAGRAM_VIRTUALLY_FRAME" val="{&quot;height&quot;:360.3999938964844,&quot;width&quot;:409.4515686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5507_1*l_h_i*1_1_1"/>
  <p:tag name="KSO_WM_TEMPLATE_CATEGORY" val="diagram"/>
  <p:tag name="KSO_WM_TEMPLATE_INDEX" val="20235507"/>
  <p:tag name="KSO_WM_UNIT_LAYERLEVEL" val="1_1_1"/>
  <p:tag name="KSO_WM_TAG_VERSION" val="3.0"/>
  <p:tag name="KSO_WM_UNIT_TEXT_FILL_FORE_SCHEMECOLOR_INDEX_BRIGHTNESS" val="0.15"/>
  <p:tag name="KSO_WM_DIAGRAM_GROUP_CODE" val="l1-1"/>
  <p:tag name="KSO_WM_DIAGRAM_MAX_ITEMCNT" val="5"/>
  <p:tag name="KSO_WM_DIAGRAM_MIN_ITEMCNT" val="2"/>
  <p:tag name="KSO_WM_DIAGRAM_VIRTUALLY_FRAME" val="{&quot;height&quot;:360.3999938964844,&quot;width&quot;:409.4515686035156}"/>
  <p:tag name="KSO_WM_DIAGRAM_COLOR_MATCH_VALUE" val="{&quot;shape&quot;:{&quot;fill&quot;:{&quot;type&quot;:0},&quot;glow&quot;:{&quot;colorType&quot;:0},&quot;line&quot;:{&quot;solidLine&quot;:{&quot;brightness&quot;:0.15000000596046448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2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507_1*l_h_f*1_2_1"/>
  <p:tag name="KSO_WM_TEMPLATE_CATEGORY" val="diagram"/>
  <p:tag name="KSO_WM_TEMPLATE_INDEX" val="20235507"/>
  <p:tag name="KSO_WM_UNIT_LAYERLEVEL" val="1_1_1"/>
  <p:tag name="KSO_WM_TAG_VERSION" val="3.0"/>
  <p:tag name="KSO_WM_UNIT_TEXT_FILL_FORE_SCHEMECOLOR_INDEX_BRIGHTNESS" val="0.15"/>
  <p:tag name="KSO_WM_DIAGRAM_GROUP_CODE" val="l1-1"/>
  <p:tag name="KSO_WM_DIAGRAM_MAX_ITEMCNT" val="5"/>
  <p:tag name="KSO_WM_DIAGRAM_MIN_ITEMCNT" val="2"/>
  <p:tag name="KSO_WM_DIAGRAM_VIRTUALLY_FRAME" val="{&quot;height&quot;:360.3999938964844,&quot;width&quot;:409.4515686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正文内容，请尽量言简意赅地阐述观点。"/>
  <p:tag name="KSO_WM_UNIT_TEXT_FILL_FORE_SCHEMECOLOR_INDEX" val="1"/>
  <p:tag name="KSO_WM_UNIT_TEXT_FILL_TYPE" val="1"/>
  <p:tag name="KSO_WM_UNIT_USESOURCEFORMAT_APPLY" val="0"/>
</p:tagLst>
</file>

<file path=ppt/tags/tag2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507_1*l_h_a*1_2_1"/>
  <p:tag name="KSO_WM_TEMPLATE_CATEGORY" val="diagram"/>
  <p:tag name="KSO_WM_TEMPLATE_INDEX" val="20235507"/>
  <p:tag name="KSO_WM_UNIT_LAYERLEVEL" val="1_1_1"/>
  <p:tag name="KSO_WM_TAG_VERSION" val="3.0"/>
  <p:tag name="KSO_WM_UNIT_TEXT_FILL_FORE_SCHEMECOLOR_INDEX_BRIGHTNESS" val="0.15"/>
  <p:tag name="KSO_WM_DIAGRAM_GROUP_CODE" val="l1-1"/>
  <p:tag name="KSO_WM_DIAGRAM_MAX_ITEMCNT" val="5"/>
  <p:tag name="KSO_WM_DIAGRAM_MIN_ITEMCNT" val="2"/>
  <p:tag name="KSO_WM_DIAGRAM_VIRTUALLY_FRAME" val="{&quot;height&quot;:360.3999938964844,&quot;width&quot;:409.4515686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5507_1*l_h_i*1_2_1"/>
  <p:tag name="KSO_WM_TEMPLATE_CATEGORY" val="diagram"/>
  <p:tag name="KSO_WM_TEMPLATE_INDEX" val="20235507"/>
  <p:tag name="KSO_WM_UNIT_LAYERLEVEL" val="1_1_1"/>
  <p:tag name="KSO_WM_TAG_VERSION" val="3.0"/>
  <p:tag name="KSO_WM_UNIT_TEXT_FILL_FORE_SCHEMECOLOR_INDEX_BRIGHTNESS" val="0.15"/>
  <p:tag name="KSO_WM_DIAGRAM_GROUP_CODE" val="l1-1"/>
  <p:tag name="KSO_WM_DIAGRAM_MAX_ITEMCNT" val="5"/>
  <p:tag name="KSO_WM_DIAGRAM_MIN_ITEMCNT" val="2"/>
  <p:tag name="KSO_WM_DIAGRAM_VIRTUALLY_FRAME" val="{&quot;height&quot;:360.3999938964844,&quot;width&quot;:409.4515686035156}"/>
  <p:tag name="KSO_WM_DIAGRAM_COLOR_MATCH_VALUE" val="{&quot;shape&quot;:{&quot;fill&quot;:{&quot;type&quot;:0},&quot;glow&quot;:{&quot;colorType&quot;:0},&quot;line&quot;:{&quot;solidLine&quot;:{&quot;brightness&quot;:0.15000000596046448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244.xml><?xml version="1.0" encoding="utf-8"?>
<p:tagLst xmlns:p="http://schemas.openxmlformats.org/presentationml/2006/main">
  <p:tag name="KSO_WM_SLIDE_ID" val="custom20231812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408.8*360.15"/>
  <p:tag name="KSO_WM_SLIDE_POSITION" val="54.55*132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4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027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  <p:tag name="KSO_WM_UNIT_ISCONTENTSTITLE" val="0"/>
  <p:tag name="KSO_WM_UNIT_TEXT_TYPE" val="1"/>
</p:tagLst>
</file>

<file path=ppt/tags/tag246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027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</p:tagLst>
</file>

<file path=ppt/tags/tag247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0278"/>
  <p:tag name="KSO_WM_TEMPLATE_CATEGORY" val="custom"/>
  <p:tag name="KSO_WM_SLIDE_INDEX" val="7"/>
  <p:tag name="KSO_WM_SLIDE_ID" val="custom20230278_7"/>
  <p:tag name="KSO_WM_TEMPLATE_MASTER_TYPE" val="0"/>
  <p:tag name="KSO_WM_SLIDE_LAYOUT" val="a_e"/>
  <p:tag name="KSO_WM_SLIDE_LAYOUT_CNT" val="1_1"/>
</p:tagLst>
</file>

<file path=ppt/tags/tag2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6"/>
  <p:tag name="KSO_WM_UNIT_USESOURCEFORMAT_APPLY" val="0"/>
</p:tagLst>
</file>

<file path=ppt/tags/tag24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79*7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147_1*l_h_d*1_1_1"/>
  <p:tag name="KSO_WM_TEMPLATE_CATEGORY" val="diagram"/>
  <p:tag name="KSO_WM_TEMPLATE_INDEX" val="2023314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{\&quot;id\&quot;:\&quot;https://sjzg-images.ks3-cn-beijing-internal.ksyun.com/tim_gen_images/doubao_gen/423b4b71a4a23c7b52c8c04045285e4f_0.png?Expires=1763963528\\u0026AWSAccessKeyId=AKLTHzmNYxS86KQFnb2pvxtA\\u0026Signature=S%2Fs4Wi4Sz1VPpF2Tx33M9zap5x4%3D\&quot;,\&quot;product_name\&quot;:\&quot;wps-wpp-mac\&quot;,\&quot;intention_code\&quot;:\&quot;wps_wpp_generate_doc\&quot;}&quot;}*auto_cache_hit_ai_v2.2.0_ONLINE*1763877124789_0.106_57d5b5f122fc-slide-8"/>
  <p:tag name="KSO_WM_UNIT_LINE_FILL_TYPE" val="2"/>
  <p:tag name="KSO_WM_UNIT_USESOURCEFORMAT_APPLY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1*l_h_f*1_1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添加文本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2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1*l_h_a*1_1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5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79*7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147_1*l_h_d*1_2_1"/>
  <p:tag name="KSO_WM_TEMPLATE_CATEGORY" val="diagram"/>
  <p:tag name="KSO_WM_TEMPLATE_INDEX" val="2023314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{\&quot;id\&quot;:\&quot;VCG41N154955903\&quot;,\&quot;product_name\&quot;:\&quot;wps-wpp-mac\&quot;,\&quot;intention_code\&quot;:\&quot;wps_wpp_generate_doc\&quot;}&quot;}*auto_gallery_ai_v2.2.0_ONLINE*1763877124789_0.106_57d5b5f122fc-slide-8"/>
  <p:tag name="KSO_WM_UNIT_LINE_FILL_TYPE" val="2"/>
  <p:tag name="KSO_WM_UNIT_USESOURCEFORMAT_APPLY" val="0"/>
</p:tagLst>
</file>

<file path=ppt/tags/tag2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7_1*l_h_f*1_2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添加文本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2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47_1*l_h_a*1_2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55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56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  <p:tag name="KSO_WM_UNIT_PICTURE_SUBTYPE" val="a"/>
  <p:tag name="MH_PIC_SOURCE_TYPE" val="generate_slide_ai*{&quot;ai_type&quot;:&quot;generate_ppt&quot;,&quot;id&quot;:&quot;{\&quot;id\&quot;:\&quot;http://zh-ai-group.ks3-cn-beijing-internal.ksyun.com/image_generate/image_process/production/202511/6f44acb0-a90b-4b68-8325-4f0a055c0ea7.jpg?Expires=1795413129\\u0026AWSAccessKeyId=AKLT9NSy7kh8TIS1UzNqLRY2\\u0026Signature=OhTSXBYK7zYdbM91d9BFVH86L78%3D\&quot;,\&quot;product_name\&quot;:\&quot;wps-wpp-mac\&quot;,\&quot;intention_code\&quot;:\&quot;wps_wpp_generate_doc\&quot;}&quot;}*auto_qingqiu_ai_v2.2.0_ONLINE*1763877124789_0.106_57d5b5f122fc-slide-9"/>
  <p:tag name="KSO_WM_UNIT_FILL_FORE_SCHEMECOLOR_INDEX" val="5"/>
  <p:tag name="KSO_WM_UNIT_FILL_TYPE" val="1"/>
</p:tagLst>
</file>

<file path=ppt/tags/tag2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USESOURCEFORMAT_APPLY" val="0"/>
  <p:tag name="KSO_WM_UNIT_PRESET_TEXT" val="单击此处添加标题"/>
  <p:tag name="KSO_WM_UNIT_TEXT_TYPE" val="1"/>
</p:tagLst>
</file>

<file path=ppt/tags/tag25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2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单击此处输入你的项正文，请尽量言简意赅的阐述观点。"/>
  <p:tag name="KSO_WM_UNIT_USESOURCEFORMAT_APPLY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2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26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2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单击此处输入你的项正文，请尽量言简意赅的阐述观点。"/>
  <p:tag name="KSO_WM_UNIT_USESOURCEFORMAT_APPLY" val="0"/>
</p:tagLst>
</file>

<file path=ppt/tags/tag2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2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263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746*95.95"/>
  <p:tag name="KSO_WM_SLIDE_POSITION" val="120.25*376.7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30"/>
  <p:tag name="KSO_WM_UNIT_ID" val="custom20233230_1*a*1"/>
  <p:tag name="KSO_WM_UNIT_TEXT_TYPE" val="1"/>
  <p:tag name="KSO_WM_UNIT_PRESET_TEXT" val="单击此处&#13;添加页面的标题"/>
  <p:tag name="KSO_WM_UNIT_TEXT_FILL_FORE_SCHEMECOLOR_INDEX" val="5"/>
  <p:tag name="KSO_WM_UNIT_TEXT_FILL_TYPE" val="1"/>
  <p:tag name="KSO_WM_UNIT_USESOURCEFORMAT_APPLY" val="0"/>
</p:tagLst>
</file>

<file path=ppt/tags/tag265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667_1*l_h_f*1_1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65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可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667_1*l_h_a*1_1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12"/>
  <p:tag name="KSO_WM_DIAGRAM_VERSION" val="3"/>
  <p:tag name="KSO_WM_DIAGRAM_COLOR_TRICK" val="1"/>
  <p:tag name="KSO_WM_DIAGRAM_COLOR_TEXT_CAN_REMOVE" val="n"/>
  <p:tag name="KSO_WM_UNIT_PRESET_TEXT" val="单击添加项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67.xml><?xml version="1.0" encoding="utf-8"?>
<p:tagLst xmlns:p="http://schemas.openxmlformats.org/presentationml/2006/main">
  <p:tag name="KSO_WM_UNIT_PICTURE_SUBTYPE" val="b"/>
  <p:tag name="KSO_WM_UNIT_VALUE" val="486*905"/>
  <p:tag name="KSO_WM_UNIT_HIGHLIGHT" val="0"/>
  <p:tag name="KSO_WM_UNIT_COMPATIBLE" val="0"/>
  <p:tag name="KSO_WM_UNIT_DIAGRAM_ISNUMVISUAL" val="0"/>
  <p:tag name="KSO_WM_UNIT_DIAGRAM_ISREFERUNIT" val="0"/>
  <p:tag name="KSO_WM_UNIT_TYPE" val="l_h_d"/>
  <p:tag name="KSO_WM_UNIT_INDEX" val="1_1_1"/>
  <p:tag name="KSO_WM_UNIT_ID" val="diagram20235667_1*l_h_d*1_1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PIC_SOURCE_TYPE" val="generate_slide_ai*{&quot;ai_type&quot;:&quot;generate_ppt&quot;,&quot;id&quot;:&quot;{\&quot;id\&quot;:\&quot;VCG41N1359238871\&quot;,\&quot;product_name\&quot;:\&quot;wps-wpp-mac\&quot;,\&quot;intention_code\&quot;:\&quot;wps_wpp_generate_doc\&quot;}&quot;}*auto_gallery_ai_v2.2.0_ONLINE*1763877124789_0.106_57d5b5f122fc-slide-10"/>
  <p:tag name="KSO_WM_UNIT_LINE_FILL_TYPE" val="2"/>
  <p:tag name="KSO_WM_UNIT_USESOURCEFORMAT_APPLY" val="0"/>
</p:tagLst>
</file>

<file path=ppt/tags/tag268.xml><?xml version="1.0" encoding="utf-8"?>
<p:tagLst xmlns:p="http://schemas.openxmlformats.org/presentationml/2006/main">
  <p:tag name="KSO_WM_UNIT_PICTURE_SUBTYPE" val="b"/>
  <p:tag name="KSO_WM_UNIT_VALUE" val="485*905"/>
  <p:tag name="KSO_WM_UNIT_HIGHLIGHT" val="0"/>
  <p:tag name="KSO_WM_UNIT_COMPATIBLE" val="0"/>
  <p:tag name="KSO_WM_UNIT_DIAGRAM_ISNUMVISUAL" val="0"/>
  <p:tag name="KSO_WM_UNIT_DIAGRAM_ISREFERUNIT" val="0"/>
  <p:tag name="KSO_WM_UNIT_TYPE" val="l_h_d"/>
  <p:tag name="KSO_WM_UNIT_INDEX" val="1_2_1"/>
  <p:tag name="KSO_WM_UNIT_ID" val="diagram20235667_1*l_h_d*1_2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PIC_SOURCE_TYPE" val="generate_slide_ai*{&quot;ai_type&quot;:&quot;generate_ppt&quot;,&quot;id&quot;:&quot;{\&quot;id\&quot;:\&quot;VCG41N911914546\&quot;,\&quot;product_name\&quot;:\&quot;wps-wpp-mac\&quot;,\&quot;intention_code\&quot;:\&quot;wps_wpp_generate_doc\&quot;}&quot;}*auto_gallery_ai_v2.2.0_ONLINE*1763877124789_0.106_57d5b5f122fc-slide-10"/>
  <p:tag name="KSO_WM_UNIT_LINE_FILL_TYPE" val="2"/>
  <p:tag name="KSO_WM_UNIT_USESOURCEFORMAT_APPLY" val="0"/>
</p:tagLst>
</file>

<file path=ppt/tags/tag269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667_1*l_h_f*1_2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65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可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667_1*l_h_a*1_2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12"/>
  <p:tag name="KSO_WM_DIAGRAM_VERSION" val="3"/>
  <p:tag name="KSO_WM_DIAGRAM_COLOR_TRICK" val="1"/>
  <p:tag name="KSO_WM_DIAGRAM_COLOR_TEXT_CAN_REMOVE" val="n"/>
  <p:tag name="KSO_WM_UNIT_PRESET_TEXT" val="单击添加项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71.xml><?xml version="1.0" encoding="utf-8"?>
<p:tagLst xmlns:p="http://schemas.openxmlformats.org/presentationml/2006/main">
  <p:tag name="KSO_WM_SLIDE_ID" val="custom20233230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552.26*360.95"/>
  <p:tag name="KSO_WM_SLIDE_POSITION" val="359.74*111.4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04_1*i*1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04_1*i*2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74.xml><?xml version="1.0" encoding="utf-8"?>
<p:tagLst xmlns:p="http://schemas.openxmlformats.org/presentationml/2006/main">
  <p:tag name="KSO_WM_UNIT_VALUE" val="921*122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04_1*d*1"/>
  <p:tag name="KSO_WM_TEMPLATE_CATEGORY" val="custom"/>
  <p:tag name="KSO_WM_TEMPLATE_INDEX" val="20232404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0"/>
  <p:tag name="KSO_WM_UNIT_PICTURE_SUBTYPE" val="b"/>
  <p:tag name="MH_PIC_SOURCE_TYPE" val="generate_slide_ai*{&quot;ai_type&quot;:&quot;generate_ppt&quot;,&quot;id&quot;:&quot;{\&quot;id\&quot;:\&quot;VCG41N1493946677\&quot;,\&quot;product_name\&quot;:\&quot;wps-wpp-mac\&quot;,\&quot;intention_code\&quot;:\&quot;wps_wpp_generate_doc\&quot;}&quot;}*auto_gallery_ai_v2.2.0_ONLINE*1763877124789_0.106_57d5b5f122fc-slide-11"/>
  <p:tag name="KSO_WM_UNIT_FILL_FORE_SCHEMECOLOR_INDEX" val="5"/>
  <p:tag name="KSO_WM_UNIT_FILL_TYPE" val="1"/>
</p:tagLst>
</file>

<file path=ppt/tags/tag2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0"/>
  <p:tag name="KSO_WM_TEMPLATE_INDEX" val="20232404"/>
  <p:tag name="KSO_WM_UNIT_ID" val="custom20232404_1*a*1"/>
  <p:tag name="KSO_WM_UNIT_TEXT_TYPE" val="1"/>
  <p:tag name="KSO_WM_UNIT_PRESET_TEXT" val="单击此处添加标题"/>
</p:tagLst>
</file>

<file path=ppt/tags/tag27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509_1*l_h_f*1_1_1"/>
  <p:tag name="KSO_WM_TEMPLATE_CATEGORY" val="diagram"/>
  <p:tag name="KSO_WM_TEMPLATE_INDEX" val="2023550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0.75,&quot;width&quot;:408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请尽量简明扼要地阐述您的内容观点。根据需要可酌情增减文字，以便观者能够准确地理解您传达的思想。"/>
  <p:tag name="KSO_WM_UNIT_TEXT_FILL_FORE_SCHEMECOLOR_INDEX" val="1"/>
  <p:tag name="KSO_WM_UNIT_TEXT_FILL_TYPE" val="1"/>
  <p:tag name="KSO_WM_UNIT_USESOURCEFORMAT_APPLY" val="0"/>
</p:tagLst>
</file>

<file path=ppt/tags/tag2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509_1*l_h_a*1_1_1"/>
  <p:tag name="KSO_WM_TEMPLATE_CATEGORY" val="diagram"/>
  <p:tag name="KSO_WM_TEMPLATE_INDEX" val="2023550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添加项标题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60.75,&quot;width&quot;:408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5509_1*l_h_i*1_1_1"/>
  <p:tag name="KSO_WM_TEMPLATE_CATEGORY" val="diagram"/>
  <p:tag name="KSO_WM_TEMPLATE_INDEX" val="20235509"/>
  <p:tag name="KSO_WM_UNIT_LAYERLEVEL" val="1_1_1"/>
  <p:tag name="KSO_WM_TAG_VERSION" val="3.0"/>
  <p:tag name="KSO_WM_BEAUTIFY_FLAG" val="#wm#"/>
  <p:tag name="KSO_WM_UNIT_LINE_FORE_SCHEMECOLOR_INDEX" val="5"/>
  <p:tag name="KSO_WM_DIAGRAM_MAX_ITEMCNT" val="4"/>
  <p:tag name="KSO_WM_DIAGRAM_MIN_ITEMCNT" val="2"/>
  <p:tag name="KSO_WM_DIAGRAM_VIRTUALLY_FRAME" val="{&quot;height&quot;:360.75,&quot;width&quot;:408.20001220703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2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509_1*l_h_f*1_2_1"/>
  <p:tag name="KSO_WM_TEMPLATE_CATEGORY" val="diagram"/>
  <p:tag name="KSO_WM_TEMPLATE_INDEX" val="2023550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0.75,&quot;width&quot;:408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内容，请尽量简明扼要地阐述您的内容观点。根据需要可酌情增减文字，以便观者能够准确地理解您传达的思想。"/>
  <p:tag name="KSO_WM_UNIT_TEXT_FILL_FORE_SCHEMECOLOR_INDEX" val="1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509_1*l_h_a*1_2_1"/>
  <p:tag name="KSO_WM_TEMPLATE_CATEGORY" val="diagram"/>
  <p:tag name="KSO_WM_TEMPLATE_INDEX" val="2023550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添加项标题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60.75,&quot;width&quot;:408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8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5509_1*l_h_i*1_2_1"/>
  <p:tag name="KSO_WM_TEMPLATE_CATEGORY" val="diagram"/>
  <p:tag name="KSO_WM_TEMPLATE_INDEX" val="20235509"/>
  <p:tag name="KSO_WM_UNIT_LAYERLEVEL" val="1_1_1"/>
  <p:tag name="KSO_WM_TAG_VERSION" val="3.0"/>
  <p:tag name="KSO_WM_BEAUTIFY_FLAG" val="#wm#"/>
  <p:tag name="KSO_WM_UNIT_LINE_FORE_SCHEMECOLOR_INDEX" val="5"/>
  <p:tag name="KSO_WM_DIAGRAM_MAX_ITEMCNT" val="4"/>
  <p:tag name="KSO_WM_DIAGRAM_MIN_ITEMCNT" val="2"/>
  <p:tag name="KSO_WM_DIAGRAM_VIRTUALLY_FRAME" val="{&quot;height&quot;:360.75,&quot;width&quot;:408.20001220703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282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LAYOUT" val="a_d_l"/>
  <p:tag name="KSO_WM_SLIDE_LAYOUT_CNT" val="1_1_1"/>
  <p:tag name="KSO_WM_SPECIAL_SOURCE" val="bdnull"/>
  <p:tag name="KSO_WM_SLIDE_TYPE" val="text"/>
  <p:tag name="KSO_WM_SLIDE_SIZE" val="408.2*309.3"/>
  <p:tag name="KSO_WM_SLIDE_POSITION" val="504*182.6"/>
  <p:tag name="KSO_WM_SLIDE_SUBTYPE" val="picTxt"/>
  <p:tag name="KSO_WM_DIAGRAM_GROUP_CODE" val="l1-1"/>
  <p:tag name="KSO_WM_SLIDE_DIAGTYPE" val="l"/>
  <p:tag name="KSO_WM_SLIDE_LAYOUT_NAME" val="仅标题"/>
  <p:tag name="KSO_WM_TEMPLATE_INDEX" val="20230278"/>
  <p:tag name="KSO_WM_TEMPLATE_SUBCATEGORY" val="0"/>
  <p:tag name="KSO_WM_SLIDE_INDEX" val="1"/>
  <p:tag name="KSO_WM_TAG_VERSION" val="3.0"/>
  <p:tag name="KSO_WM_SLIDE_ID" val="custom20232404_1"/>
  <p:tag name="KSO_WM_SLIDE_ITEM_CNT" val="2"/>
</p:tagLst>
</file>

<file path=ppt/tags/tag283.xml><?xml version="1.0" encoding="utf-8"?>
<p:tagLst xmlns:p="http://schemas.openxmlformats.org/presentationml/2006/main">
  <p:tag name="KSO_WM_TEMPLATE_CATEGORY" val="custom"/>
  <p:tag name="KSO_WM_TEMPLATE_INDEX" val="20230278"/>
</p:tagLst>
</file>

<file path=ppt/tags/tag2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0968_2*a*1"/>
  <p:tag name="KSO_WM_TEMPLATE_CATEGORY" val="diagram"/>
  <p:tag name="KSO_WM_TEMPLATE_INDEX" val="2023096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6"/>
  <p:tag name="KSO_WM_UNIT_USESOURCEFORMAT_APPLY" val="0"/>
</p:tagLst>
</file>

<file path=ppt/tags/tag2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0968_1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17*13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0968_1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{\&quot;id\&quot;:\&quot;VCG41N469346620\&quot;,\&quot;product_name\&quot;:\&quot;wps-wpp-mac\&quot;,\&quot;intention_code\&quot;:\&quot;wps_wpp_generate_doc\&quot;}&quot;}*auto_gallery_ai_v2.2.0_ONLINE*1763877124789_0.106_57d5b5f122fc-slide-13"/>
  <p:tag name="KSO_WM_UNIT_LINE_FILL_TYPE" val="2"/>
  <p:tag name="KSO_WM_UNIT_USESOURCEFORMAT_APPLY" val="0"/>
</p:tagLst>
</file>

<file path=ppt/tags/tag2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1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1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8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968_1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1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2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1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输入你的项正文，文字是您思想的提炼，请尽量言简意赅的阐述观点。"/>
  <p:tag name="KSO_WM_UNIT_TEXT_TYPE" val="1"/>
  <p:tag name="KSO_WM_UNIT_TEXT_LAYER_COUNT" val="1"/>
  <p:tag name="KSO_WM_UNIT_USESOURCEFORMAT_APPLY" val="0"/>
</p:tagLst>
</file>

<file path=ppt/tags/tag2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17*13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0968_1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{\&quot;id\&quot;:\&quot;VCG41N178403861\&quot;,\&quot;product_name\&quot;:\&quot;wps-wpp-mac\&quot;,\&quot;intention_code\&quot;:\&quot;wps_wpp_generate_doc\&quot;}&quot;}*auto_gallery_ai_v2.2.0_ONLINE*1763877124789_0.106_57d5b5f122fc-slide-13"/>
  <p:tag name="KSO_WM_UNIT_LINE_FILL_TYPE" val="2"/>
  <p:tag name="KSO_WM_UNIT_USESOURCEFORMAT_APPLY" val="0"/>
</p:tagLst>
</file>

<file path=ppt/tags/tag293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5028_1*a*1"/>
  <p:tag name="KSO_WM_TEMPLATE_CATEGORY" val="custom"/>
  <p:tag name="KSO_WM_TEMPLATE_INDEX" val="20235028"/>
  <p:tag name="KSO_WM_UNIT_LAYERLEVEL" val="1"/>
  <p:tag name="KSO_WM_TAG_VERSION" val="3.0"/>
  <p:tag name="KSO_WM_BEAUTIFY_FLAG" val="#wm#"/>
  <p:tag name="KSO_WM_UNIT_TEXT_TYPE" val="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5028_1*f*1"/>
  <p:tag name="KSO_WM_TEMPLATE_CATEGORY" val="custom"/>
  <p:tag name="KSO_WM_TEMPLATE_INDEX" val="20235028"/>
  <p:tag name="KSO_WM_UNIT_LAYERLEVEL" val="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65000000000003,&quot;left&quot;:344.8470350370632,&quot;top&quot;:118.22503937007873,&quot;width&quot;:558.4000244140626}"/>
  <p:tag name="KSO_WM_DIAGRAM_COLOR_MATCH_VALUE" val="{&quot;shape&quot;:{&quot;fill&quot;:{&quot;solid&quot;:{&quot;brightness&quot;:0.6000000238418579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theme_color_indexes&quot;:[5,5,5,5,5,5]}"/>
  <p:tag name="KSO_WM_UNIT_SUBTYPE" val="a"/>
  <p:tag name="KSO_WM_UNIT_NOCLEAR" val="0"/>
  <p:tag name="KSO_WM_UNIT_VALUE" val="102"/>
  <p:tag name="KSO_WM_BEAUTIFY_FLAG" val="#wm#"/>
  <p:tag name="KSO_WM_UNIT_TEXT_TYPE" val="1"/>
  <p:tag name="KSO_WM_UNIT_TEXT_LAYER_COUNT" val="1"/>
  <p:tag name="KSO_WM_UNIT_PRESET_TEXT" val="单击此处添加文本具体内容，简明扼要的阐述您的观点。根据需要可酌情增减文字，以便观者准确的理解您传达的思想。根据需要可酌情增减文字，以便观者准确的理解您传达的思想。"/>
  <p:tag name="KSO_WM_UNIT_TEXT_FILL_FORE_SCHEMECOLOR_INDEX" val="13"/>
  <p:tag name="KSO_WM_UNIT_TEXT_FILL_TYPE" val="1"/>
  <p:tag name="KSO_WM_UNIT_USESOURCEFORMAT_APPLY" val="0"/>
</p:tagLst>
</file>

<file path=ppt/tags/tag29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2*l_h_f*1_3_1"/>
  <p:tag name="KSO_WM_TEMPLATE_CATEGORY" val="diagram"/>
  <p:tag name="KSO_WM_TEMPLATE_INDEX" val="20232474"/>
  <p:tag name="KSO_WM_UNIT_LAYERLEVEL" val="1_1_1"/>
  <p:tag name="KSO_WM_TAG_VERSION" val="3.0"/>
  <p:tag name="KSO_WM_UNIT_VALUE" val="45"/>
  <p:tag name="KSO_WM_DIAGRAM_MAX_ITEMCNT" val="4"/>
  <p:tag name="KSO_WM_DIAGRAM_MIN_ITEMCNT" val="2"/>
  <p:tag name="KSO_WM_DIAGRAM_VIRTUALLY_FRAME" val="{&quot;height&quot;:286.45001220703125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具体内容，简明扼要地阐述您的观点，根据需要可酌情增减文字内容"/>
  <p:tag name="KSO_WM_UNIT_FILL_TYPE" val="3"/>
  <p:tag name="KSO_WM_UNIT_USESOURCEFORMAT_APPLY" val="0"/>
</p:tagLst>
</file>

<file path=ppt/tags/tag29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2*l_h_f*1_2_1"/>
  <p:tag name="KSO_WM_TEMPLATE_CATEGORY" val="diagram"/>
  <p:tag name="KSO_WM_TEMPLATE_INDEX" val="20232474"/>
  <p:tag name="KSO_WM_UNIT_LAYERLEVEL" val="1_1_1"/>
  <p:tag name="KSO_WM_TAG_VERSION" val="3.0"/>
  <p:tag name="KSO_WM_UNIT_VALUE" val="45"/>
  <p:tag name="KSO_WM_DIAGRAM_MAX_ITEMCNT" val="4"/>
  <p:tag name="KSO_WM_DIAGRAM_MIN_ITEMCNT" val="2"/>
  <p:tag name="KSO_WM_DIAGRAM_VIRTUALLY_FRAME" val="{&quot;height&quot;:286.45001220703125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具体内容，简明扼要地阐述您的观点，根据需要可酌情增减文字"/>
  <p:tag name="KSO_WM_UNIT_FILL_TYPE" val="3"/>
  <p:tag name="KSO_WM_UNIT_USESOURCEFORMAT_APPLY" val="0"/>
</p:tagLst>
</file>

<file path=ppt/tags/tag29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2*l_h_f*1_1_1"/>
  <p:tag name="KSO_WM_TEMPLATE_CATEGORY" val="diagram"/>
  <p:tag name="KSO_WM_TEMPLATE_INDEX" val="20232474"/>
  <p:tag name="KSO_WM_UNIT_LAYERLEVEL" val="1_1_1"/>
  <p:tag name="KSO_WM_TAG_VERSION" val="3.0"/>
  <p:tag name="KSO_WM_UNIT_VALUE" val="45"/>
  <p:tag name="KSO_WM_DIAGRAM_MAX_ITEMCNT" val="4"/>
  <p:tag name="KSO_WM_DIAGRAM_MIN_ITEMCNT" val="2"/>
  <p:tag name="KSO_WM_DIAGRAM_VIRTUALLY_FRAME" val="{&quot;height&quot;:286.45001220703125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内容，简明扼要地阐述您的观点，根据需要可酌情增减文字"/>
  <p:tag name="KSO_WM_UNIT_FILL_TYPE" val="3"/>
  <p:tag name="KSO_WM_UNIT_USESOURCEFORMAT_APPLY" val="0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2474_2*l_h_i*1_1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2*l_h_d*1_1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"/>
  <p:tag name="MH_PIC_SOURCE_TYPE" val="generate_slide_ai*{&quot;ai_type&quot;:&quot;generate_ppt&quot;,&quot;id&quot;:&quot;{\&quot;id\&quot;:\&quot;VCG211325119805\&quot;,\&quot;product_name\&quot;:\&quot;wps-wpp-mac\&quot;,\&quot;intention_code\&quot;:\&quot;wps_wpp_generate_doc\&quot;}&quot;}*auto_gallery_ai_v2.2.0_ONLINE*1763877124789_0.106_57d5b5f122fc-slide-14"/>
  <p:tag name="KSO_WM_UNIT_LINE_FILL_TYPE" val="2"/>
  <p:tag name="KSO_WM_UNIT_USESOURCEFORMAT_APPLY" val="0"/>
</p:tagLst>
</file>

<file path=ppt/tags/tag3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2*l_h_a*1_1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2474_2*l_h_i*1_2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3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2*l_h_a*1_2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304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2*l_h_d*1_2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"/>
  <p:tag name="MH_PIC_SOURCE_TYPE" val="generate_slide_ai*{&quot;ai_type&quot;:&quot;generate_ppt&quot;,&quot;id&quot;:&quot;{\&quot;id\&quot;:\&quot;VCG41N1391966778\&quot;,\&quot;product_name\&quot;:\&quot;wps-wpp-mac\&quot;,\&quot;intention_code\&quot;:\&quot;wps_wpp_generate_doc\&quot;}&quot;}*auto_gallery_ai_v2.2.0_ONLINE*1763877124789_0.106_57d5b5f122fc-slide-14"/>
  <p:tag name="KSO_WM_UNIT_LINE_FILL_TYPE" val="2"/>
  <p:tag name="KSO_WM_UNIT_USESOURCEFORMAT_APPLY" val="0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2474_2*l_h_i*1_3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3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2*l_h_a*1_3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307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2*l_h_d*1_3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"/>
  <p:tag name="MH_PIC_SOURCE_TYPE" val="generate_slide_ai*{&quot;ai_type&quot;:&quot;generate_ppt&quot;,&quot;id&quot;:&quot;{\&quot;id\&quot;:\&quot;VCG41N1339554728\&quot;,\&quot;product_name\&quot;:\&quot;wps-wpp-mac\&quot;,\&quot;intention_code\&quot;:\&quot;wps_wpp_generate_doc\&quot;}&quot;}*auto_gallery_ai_v2.2.0_ONLINE*1763877124789_0.106_57d5b5f122fc-slide-14"/>
  <p:tag name="KSO_WM_UNIT_LINE_FILL_TYPE" val="2"/>
  <p:tag name="KSO_WM_UNIT_USESOURCEFORMAT_APPLY" val="0"/>
</p:tagLst>
</file>

<file path=ppt/tags/tag308.xml><?xml version="1.0" encoding="utf-8"?>
<p:tagLst xmlns:p="http://schemas.openxmlformats.org/presentationml/2006/main">
  <p:tag name="KSO_WM_SLIDE_ID" val="custom2023502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3"/>
  <p:tag name="KSO_WM_SLIDE_INDEX" val="1"/>
  <p:tag name="KSO_WM_SLIDE_SIZE" val="850.197*286.41"/>
  <p:tag name="KSO_WM_SLIDE_POSITION" val="52.3032*213.44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0968"/>
  <p:tag name="KSO_WM_SLIDE_LAYOUT" val="a_f_l"/>
  <p:tag name="KSO_WM_SLIDE_LAYOUT_CNT" val="1_1_1"/>
</p:tagLst>
</file>

<file path=ppt/tags/tag3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934"/>
  <p:tag name="KSO_WM_UNIT_ID" val="custom20231934_1*a*1"/>
  <p:tag name="KSO_WM_UNIT_TEXT_TYPE" val="1"/>
  <p:tag name="KSO_WM_UNIT_PRESET_TEXT" val="单击此处添加标题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VALUE" val="1305*30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934_1*d*1"/>
  <p:tag name="KSO_WM_TEMPLATE_CATEGORY" val="custom"/>
  <p:tag name="KSO_WM_TEMPLATE_INDEX" val="20231934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USESOURCEFORMAT_APPLY" val="1"/>
  <p:tag name="KSO_WM_UNIT_PICTURE_SUBTYPE" val="a"/>
  <p:tag name="MH_PIC_SOURCE_TYPE" val="generate_slide_ai*{&quot;ai_type&quot;:&quot;generate_ppt&quot;,&quot;id&quot;:&quot;{\&quot;id\&quot;:\&quot;http://zh-ai-group.ks3-cn-beijing-internal.ksyun.com/image_generate/image_process/production/202511/4afefbc0-820a-46dc-a841-45e89ad904f0.jpg?Expires=1795413129\\u0026AWSAccessKeyId=AKLT9NSy7kh8TIS1UzNqLRY2\\u0026Signature=MC0qhJlb2uiQBy55B72DbmgXaBI%3D\&quot;,\&quot;product_name\&quot;:\&quot;wps-wpp-mac\&quot;,\&quot;intention_code\&quot;:\&quot;wps_wpp_generate_doc\&quot;}&quot;}*auto_qingqiu_ai_v2.2.0_ONLINE*1763877124789_0.106_57d5b5f122fc-slide-15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934_1*i*1"/>
  <p:tag name="KSO_WM_TEMPLATE_CATEGORY" val="custom"/>
  <p:tag name="KSO_WM_TEMPLATE_INDEX" val="20231934"/>
  <p:tag name="KSO_WM_UNIT_LAYERLEVEL" val="1"/>
  <p:tag name="KSO_WM_TAG_VERSION" val="3.0"/>
  <p:tag name="KSO_WM_BEAUTIFY_FLAG" val="#wm#"/>
</p:tagLst>
</file>

<file path=ppt/tags/tag312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c_f"/>
  <p:tag name="KSO_WM_UNIT_INDEX" val="1_1"/>
  <p:tag name="KSO_WM_UNIT_ID" val="custom20231934_1*c_f*1_1"/>
  <p:tag name="KSO_WM_TEMPLATE_CATEGORY" val="custom"/>
  <p:tag name="KSO_WM_TEMPLATE_INDEX" val="20231934"/>
  <p:tag name="KSO_WM_UNIT_LAYERLEVEL" val="1_1"/>
  <p:tag name="KSO_WM_TAG_VERSION" val="3.0"/>
  <p:tag name="KSO_WM_BEAUTIFY_FLAG" val="#wm#"/>
  <p:tag name="KSO_WM_UNIT_PRESET_TEXT" val="单击此处添加文本具体内容"/>
  <p:tag name="KSO_WM_UNIT_LINE_FORE_SCHEMECOLOR_INDEX" val="-2"/>
  <p:tag name="KSO_WM_UNIT_TEXT_TYPE" val="1"/>
</p:tagLst>
</file>

<file path=ppt/tags/tag3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c_a"/>
  <p:tag name="KSO_WM_UNIT_INDEX" val="1_1"/>
  <p:tag name="KSO_WM_UNIT_ID" val="custom20231934_1*c_a*1_1"/>
  <p:tag name="KSO_WM_TEMPLATE_CATEGORY" val="custom"/>
  <p:tag name="KSO_WM_TEMPLATE_INDEX" val="20231934"/>
  <p:tag name="KSO_WM_UNIT_LAYERLEVEL" val="1_1"/>
  <p:tag name="KSO_WM_TAG_VERSION" val="3.0"/>
  <p:tag name="KSO_WM_BEAUTIFY_FLAG" val="#wm#"/>
  <p:tag name="KSO_WM_UNIT_PRESET_TEXT" val="添加标题"/>
  <p:tag name="KSO_WM_UNIT_LINE_FORE_SCHEMECOLOR_INDEX" val="-2"/>
  <p:tag name="KSO_WM_UNIT_TEXT_TYPE" val="1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934_1*i*2"/>
  <p:tag name="KSO_WM_TEMPLATE_CATEGORY" val="custom"/>
  <p:tag name="KSO_WM_TEMPLATE_INDEX" val="20231934"/>
  <p:tag name="KSO_WM_UNIT_LAYERLEVEL" val="1"/>
  <p:tag name="KSO_WM_TAG_VERSION" val="3.0"/>
  <p:tag name="KSO_WM_BEAUTIFY_FLAG" val="#wm#"/>
</p:tagLst>
</file>

<file path=ppt/tags/tag31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diagram"/>
  <p:tag name="KSO_WM_SLIDE_TYPE" val="text"/>
  <p:tag name="KSO_WM_SLIDE_SUBTYPE" val="picTxt"/>
  <p:tag name="KSO_WM_SLIDE_SIZE" val="301.95*50.1"/>
  <p:tag name="KSO_WM_SLIDE_POSITION" val="178.15*219.45"/>
  <p:tag name="KSO_WM_SLIDE_LAYOUT" val="a_d_c"/>
  <p:tag name="KSO_WM_SLIDE_LAYOUT_CNT" val="1_1_1"/>
  <p:tag name="KSO_WM_SPECIAL_SOURCE" val="bdnull"/>
  <p:tag name="KSO_WM_TEMPLATE_INDEX" val="20230968"/>
  <p:tag name="KSO_WM_TEMPLATE_SUBCATEGORY" val="0"/>
  <p:tag name="KSO_WM_SLIDE_INDEX" val="1"/>
  <p:tag name="KSO_WM_TAG_VERSION" val="3.0"/>
  <p:tag name="KSO_WM_SLIDE_ID" val="custom20231934_1"/>
  <p:tag name="KSO_WM_SLIDE_ITEM_CNT" val="0"/>
</p:tagLst>
</file>

<file path=ppt/tags/tag3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6"/>
  <p:tag name="KSO_WM_UNIT_USESOURCEFORMAT_APPLY" val="0"/>
</p:tagLst>
</file>

<file path=ppt/tags/tag3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3*l_h_d*1_1_1"/>
  <p:tag name="KSO_WM_TEMPLATE_CATEGORY" val="diagram"/>
  <p:tag name="KSO_WM_TEMPLATE_INDEX" val="20233147"/>
  <p:tag name="KSO_WM_UNIT_LAYERLEVEL" val="1_1_1"/>
  <p:tag name="KSO_WM_TAG_VERSION" val="3.0"/>
  <p:tag name="KSO_WM_UNIT_VALUE" val="706*66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ORE_SCHEMECOLOR_INDEX" val="13"/>
  <p:tag name="MH_PIC_SOURCE_TYPE" val="generate_slide_ai*{&quot;ai_type&quot;:&quot;generate_ppt&quot;,&quot;id&quot;:&quot;{\&quot;id\&quot;:\&quot;VCG41N1476256708\&quot;,\&quot;product_name\&quot;:\&quot;wps-wpp-mac\&quot;,\&quot;intention_code\&quot;:\&quot;wps_wpp_generate_doc\&quot;}&quot;}*auto_gallery_ai_v2.2.0_ONLINE*1763877124789_0.106_57d5b5f122fc-slide-16"/>
  <p:tag name="KSO_WM_UNIT_LINE_FILL_TYPE" val="2"/>
  <p:tag name="KSO_WM_UNIT_USESOURCEFORMAT_APPLY" val="0"/>
</p:tagLst>
</file>

<file path=ppt/tags/tag31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3*l_h_f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3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3*l_h_a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3*l_h_d*1_2_1"/>
  <p:tag name="KSO_WM_TEMPLATE_CATEGORY" val="diagram"/>
  <p:tag name="KSO_WM_TEMPLATE_INDEX" val="20233147"/>
  <p:tag name="KSO_WM_UNIT_LAYERLEVEL" val="1_1_1"/>
  <p:tag name="KSO_WM_TAG_VERSION" val="3.0"/>
  <p:tag name="KSO_WM_UNIT_VALUE" val="706*66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{\&quot;id\&quot;:\&quot;VCG41N1415365310\&quot;,\&quot;product_name\&quot;:\&quot;wps-wpp-mac\&quot;,\&quot;intention_code\&quot;:\&quot;wps_wpp_generate_doc\&quot;}&quot;}*auto_gallery_ai_v2.2.0_ONLINE*1763877124789_0.106_57d5b5f122fc-slide-16"/>
  <p:tag name="KSO_WM_UNIT_LINE_FILL_TYPE" val="2"/>
  <p:tag name="KSO_WM_UNIT_USESOURCEFORMAT_APPLY" val="0"/>
</p:tagLst>
</file>

<file path=ppt/tags/tag3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7_3*l_h_f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3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47_3*l_h_a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3*l_h_d*1_3_1"/>
  <p:tag name="KSO_WM_TEMPLATE_CATEGORY" val="diagram"/>
  <p:tag name="KSO_WM_TEMPLATE_INDEX" val="20233147"/>
  <p:tag name="KSO_WM_UNIT_LAYERLEVEL" val="1_1_1"/>
  <p:tag name="KSO_WM_TAG_VERSION" val="3.0"/>
  <p:tag name="KSO_WM_UNIT_VALUE" val="706*66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{\&quot;id\&quot;:\&quot;VCG41N157380027\&quot;,\&quot;product_name\&quot;:\&quot;wps-wpp-mac\&quot;,\&quot;intention_code\&quot;:\&quot;wps_wpp_generate_doc\&quot;}&quot;}*auto_gallery_ai_v2.2.0_ONLINE*1763877124789_0.106_57d5b5f122fc-slide-16"/>
  <p:tag name="KSO_WM_UNIT_LINE_FILL_TYPE" val="2"/>
  <p:tag name="KSO_WM_UNIT_USESOURCEFORMAT_APPLY" val="0"/>
</p:tagLst>
</file>

<file path=ppt/tags/tag3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47_3*l_h_f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3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47_3*l_h_a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3*l_h_d*1_4_1"/>
  <p:tag name="KSO_WM_TEMPLATE_CATEGORY" val="diagram"/>
  <p:tag name="KSO_WM_TEMPLATE_INDEX" val="20233147"/>
  <p:tag name="KSO_WM_UNIT_LAYERLEVEL" val="1_1_1"/>
  <p:tag name="KSO_WM_TAG_VERSION" val="3.0"/>
  <p:tag name="KSO_WM_UNIT_VALUE" val="706*662"/>
  <p:tag name="KSO_WM_DIAGRAM_GROUP_CODE" val="l1-1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{\&quot;id\&quot;:\&quot;VCG41N1591492805\&quot;,\&quot;product_name\&quot;:\&quot;wps-wpp-mac\&quot;,\&quot;intention_code\&quot;:\&quot;wps_wpp_generate_doc\&quot;}&quot;}*auto_gallery_ai_v2.2.0_ONLINE*1763877124789_0.106_57d5b5f122fc-slide-16"/>
  <p:tag name="KSO_WM_UNIT_LINE_FILL_TYPE" val="2"/>
  <p:tag name="KSO_WM_UNIT_USESOURCEFORMAT_APPLY" val="0"/>
</p:tagLst>
</file>

<file path=ppt/tags/tag3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3147_3*l_h_f*1_4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3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3147_3*l_h_a*1_4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29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PICID" val="{9f531dc2-c6b6-4dae-bda7-fe161e94cbd6}"/>
  <p:tag name="KSO_WM_UNIT_VALUE" val="905*97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d"/>
  <p:tag name="KSO_WM_UNIT_INDEX" val="1"/>
  <p:tag name="KSO_WM_UNIT_ID" val="custom20235034_1*d*1"/>
  <p:tag name="KSO_WM_TEMPLATE_CATEGORY" val="custom"/>
  <p:tag name="KSO_WM_TEMPLATE_INDEX" val="20235034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  <p:tag name="picid" val="{b243406f-69b9-4e98-942d-097b43bd1de1}"/>
  <p:tag name="MH_PIC_SOURCE_TYPE" val="generate_slide_ai*{&quot;ai_type&quot;:&quot;generate_ppt&quot;,&quot;id&quot;:&quot;{\&quot;id\&quot;:\&quot;VCG41N1442288656\&quot;,\&quot;product_name\&quot;:\&quot;wps-wpp-mac\&quot;,\&quot;intention_code\&quot;:\&quot;wps_wpp_generate_doc\&quot;}&quot;}*auto_gallery_ai_v2.2.0_ONLINE*1763877124789_0.106_57d5b5f122fc-slide-17"/>
</p:tagLst>
</file>

<file path=ppt/tags/tag3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235034_1*a*1"/>
  <p:tag name="KSO_WM_TEMPLATE_CATEGORY" val="custom"/>
  <p:tag name="KSO_WM_TEMPLATE_INDEX" val="20235034"/>
  <p:tag name="KSO_WM_UNIT_LAYERLEVEL" val="1"/>
  <p:tag name="KSO_WM_TAG_VERSION" val="3.0"/>
  <p:tag name="KSO_WM_BEAUTIFY_FLAG" val="#wm#"/>
  <p:tag name="KSO_WM_UNIT_VALUE" val="29"/>
  <p:tag name="KSO_WM_UNIT_TEXT_TYPE" val="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f"/>
  <p:tag name="KSO_WM_UNIT_INDEX" val="1"/>
  <p:tag name="KSO_WM_UNIT_ID" val="custom20235034_1*f*1"/>
  <p:tag name="KSO_WM_TEMPLATE_CATEGORY" val="custom"/>
  <p:tag name="KSO_WM_TEMPLATE_INDEX" val="20235034"/>
  <p:tag name="KSO_WM_UNIT_LAYERLEVEL" val="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65000000000003,&quot;left&quot;:344.8470350370632,&quot;top&quot;:118.22503937007873,&quot;width&quot;:558.4000244140626}"/>
  <p:tag name="KSO_WM_DIAGRAM_COLOR_MATCH_VALUE" val="{&quot;shape&quot;:{&quot;fill&quot;:{&quot;solid&quot;:{&quot;brightness&quot;:0.6000000238418579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theme_color_indexes&quot;:[5,5,5,5,5,5]}"/>
  <p:tag name="KSO_WM_BEAUTIFY_FLAG" val="#wm#"/>
  <p:tag name="KSO_WM_UNIT_SUBTYPE" val="a"/>
  <p:tag name="KSO_WM_UNIT_TEXT_LAYER_COUNT" val="1"/>
  <p:tag name="KSO_WM_UNIT_NOCLEAR" val="0"/>
  <p:tag name="KSO_WM_UNIT_VALUE" val="118"/>
  <p:tag name="KSO_WM_UNIT_TEXT_TYPE" val="1"/>
  <p:tag name="KSO_WM_UNIT_LINE_FORE_SCHEMECOLOR_INDEX" val="5"/>
  <p:tag name="KSO_WM_UNIT_TEXT_FILL_FORE_SCHEMECOLOR_INDEX" val="13"/>
  <p:tag name="KSO_WM_UNIT_TEXT_FILL_TYPE" val="1"/>
  <p:tag name="KSO_WM_UNIT_USESOURCEFORMAT_APPLY" val="0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i"/>
  <p:tag name="KSO_WM_UNIT_INDEX" val="1_1"/>
  <p:tag name="KSO_WM_UNIT_ID" val="diagram20235657_3*m_i*1_1"/>
  <p:tag name="KSO_WM_TEMPLATE_CATEGORY" val="diagram"/>
  <p:tag name="KSO_WM_TEMPLATE_INDEX" val="20235657"/>
  <p:tag name="KSO_WM_UNIT_LAYERLEVEL" val="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35657_3*m_h_i*1_1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3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35657_3*m_h_a*1_1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5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3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5657_3*m_h_f*1_1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VALUE" val="84"/>
  <p:tag name="KSO_WM_DIAGRAM_VERSION" val="3"/>
  <p:tag name="KSO_WM_DIAGRAM_COLOR_TRICK" val="1"/>
  <p:tag name="KSO_WM_DIAGRAM_COLOR_TEXT_CAN_REMOVE" val="n"/>
  <p:tag name="KSO_WM_UNIT_PRESET_TEXT" val="单击此处添加文本具体内容，请尽量简明扼要地阐述您的内容观点。根据需要可酌情增减文字，以便观者能够准确地理解您传达的思想。"/>
  <p:tag name="KSO_WM_UNIT_TEXT_FILL_FORE_SCHEMECOLOR_INDEX" val="1"/>
  <p:tag name="KSO_WM_UNIT_TEXT_FILL_TYPE" val="1"/>
  <p:tag name="KSO_WM_UNIT_USESOURCEFORMAT_APPLY" val="0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5657_3*m_h_i*1_1_2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USESOURCEFORMAT_APPLY" val="0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35657_3*m_h_i*1_3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3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35657_3*m_h_a*1_3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5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5657_3*m_h_f*1_3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VALUE" val="84"/>
  <p:tag name="KSO_WM_UNIT_PRESET_TEXT" val="单击此处添加文本具体内容，请尽量简明扼要地阐述您的内容观点。根据需要可酌情增减文字，以便观者能够准确地理解您传达的思想。"/>
  <p:tag name="KSO_WM_UNIT_TEXT_FILL_FORE_SCHEMECOLOR_INDEX" val="1"/>
  <p:tag name="KSO_WM_UNIT_TEXT_FILL_TYPE" val="1"/>
  <p:tag name="KSO_WM_UNIT_USESOURCEFORMAT_APPLY" val="0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35657_3*m_h_i*1_2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3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35657_3*m_h_a*1_2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5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4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5657_3*m_h_f*1_2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VALUE" val="84"/>
  <p:tag name="KSO_WM_UNIT_PRESET_TEXT" val="请单击此处输入你的正文具体内容，文字是您思想的提炼，为了最终演示发布的良好效果，可酌情增减你的文字。"/>
  <p:tag name="KSO_WM_UNIT_TEXT_FILL_FORE_SCHEMECOLOR_INDEX" val="1"/>
  <p:tag name="KSO_WM_UNIT_TEXT_FILL_TYPE" val="1"/>
  <p:tag name="KSO_WM_UNIT_USESOURCEFORMAT_APPLY" val="0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5657_3*m_h_i*1_2_2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USESOURCEFORMAT_APPLY" val="0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1"/>
  <p:tag name="KSO_WM_UNIT_ID" val="diagram20235657_3*m_h_i*1_4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3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35657_3*m_h_a*1_4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5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4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35657_3*m_h_f*1_4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VALUE" val="84"/>
  <p:tag name="KSO_WM_UNIT_PRESET_TEXT" val="单击此处添加文本具体内容，请尽量简明扼要地阐述您的内容观点。根据需要可酌情增减文字，以便观者能够准确地理解您传达的思想。"/>
  <p:tag name="KSO_WM_UNIT_TEXT_FILL_FORE_SCHEMECOLOR_INDEX" val="1"/>
  <p:tag name="KSO_WM_UNIT_TEXT_FILL_TYPE" val="1"/>
  <p:tag name="KSO_WM_UNIT_USESOURCEFORMAT_APPLY" val="0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5657_3*m_h_i*1_3_2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USESOURCEFORMAT_APPLY" val="0"/>
</p:tagLst>
</file>

<file path=ppt/tags/tag349.xml><?xml version="1.0" encoding="utf-8"?>
<p:tagLst xmlns:p="http://schemas.openxmlformats.org/presentationml/2006/main">
  <p:tag name="KSO_WM_SLIDE_ITEM_CNT" val="3"/>
  <p:tag name="RESOURCE_RECORD_KEY" val="{&quot;65&quot;:[3],&quot;70&quot;:[3313603]}"/>
  <p:tag name="KSO_WM_SLIDE_ID" val="custom20235034_1"/>
  <p:tag name="KSO_WM_TEMPLATE_SUBCATEGORY" val="0"/>
  <p:tag name="KSO_WM_TEMPLATE_MASTER_TYPE" val="0"/>
  <p:tag name="KSO_WM_TEMPLATE_COLOR_TYPE" val="0"/>
  <p:tag name="KSO_WM_SLIDE_INDEX" val="1"/>
  <p:tag name="KSO_WM_DIAGRAM_GROUP_CODE" val="m1-1"/>
  <p:tag name="KSO_WM_SLIDE_DIAGTYPE" val="m"/>
  <p:tag name="KSO_WM_TAG_VERSION" val="3.0"/>
  <p:tag name="KSO_WM_BEAUTIFY_FLAG" val="#wm#"/>
  <p:tag name="KSO_WM_TEMPLATE_CATEGORY" val="diagram"/>
  <p:tag name="KSO_WM_TEMPLATE_INDEX" val="20230968"/>
  <p:tag name="KSO_WM_SLIDE_LAYOUT" val="a_d_f_m"/>
  <p:tag name="KSO_WM_SLIDE_LAYOUT_CNT" val="1_1_1_1"/>
  <p:tag name="KSO_WM_SLIDE_TYPE" val="text"/>
  <p:tag name="KSO_WM_SLIDE_SUBTYPE" val="picTxt"/>
  <p:tag name="KSO_WM_SLIDE_SIZE" val="552.2*273.95"/>
  <p:tag name="KSO_WM_SLIDE_POSITION" val="360.2*217.9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709_1*a*1"/>
  <p:tag name="KSO_WM_TEMPLATE_CATEGORY" val="custom"/>
  <p:tag name="KSO_WM_TEMPLATE_INDEX" val="20231709"/>
  <p:tag name="KSO_WM_UNIT_LAYERLEVEL" val="1"/>
  <p:tag name="KSO_WM_TAG_VERSION" val="3.0"/>
  <p:tag name="KSO_WM_BEAUTIFY_FLAG" val="#wm#"/>
  <p:tag name="KSO_WM_UNIT_VALUE" val="30"/>
  <p:tag name="KSO_WM_DIAGRAM_GROUP_CODE" val="l1-1"/>
  <p:tag name="KSO_WM_UNIT_PRESET_TEXT" val="单击此处添加页面的标题"/>
  <p:tag name="KSO_WM_UNIT_TEXT_TYPE" val="1"/>
  <p:tag name="KSO_WM_UNIT_TEXT_FILL_FORE_SCHEMECOLOR_INDEX" val="6"/>
  <p:tag name="KSO_WM_UNIT_USESOURCEFORMAT_APPLY" val="0"/>
</p:tagLst>
</file>

<file path=ppt/tags/tag3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1709_1*d*1"/>
  <p:tag name="KSO_WM_TEMPLATE_CATEGORY" val="custom"/>
  <p:tag name="KSO_WM_TEMPLATE_INDEX" val="20231709"/>
  <p:tag name="KSO_WM_UNIT_LAYERLEVEL" val="1"/>
  <p:tag name="KSO_WM_TAG_VERSION" val="3.0"/>
  <p:tag name="KSO_WM_UNIT_VALUE" val="1262*927"/>
  <p:tag name="KSO_WM_UNIT_TYPE" val="d"/>
  <p:tag name="KSO_WM_UNIT_INDEX" val="1"/>
  <p:tag name="KSO_WM_UNIT_USESOURCEFORMAT_APPLY" val="0"/>
  <p:tag name="KSO_WM_UNIT_LINE_FORE_SCHEMECOLOR_INDEX" val="1"/>
  <p:tag name="KSO_WM_UNIT_LINE_FILL_TYPE" val="2"/>
  <p:tag name="KSO_WM_UNIT_PICTURE_SUBTYPE" val="b"/>
  <p:tag name="MH_PIC_SOURCE_TYPE" val="generate_slide_ai*{&quot;ai_type&quot;:&quot;generate_ppt&quot;,&quot;id&quot;:&quot;{\&quot;id\&quot;:\&quot;http://ai-gateway-save.ks3-cn-beijing.ksyuncs.com/aigc-gateway-v2-prod/890ccabec03b4064c0e76f13beb4aca1_0.png?Expires=1763963540\\u0026AWSAccessKeyId=AKLT9VJ0mcxR8yRlm6PIC9hY\\u0026Signature=svf4FD%2FbHUO%2Fup2VzjTlPkH0f5c%3D\&quot;,\&quot;product_name\&quot;:\&quot;wps-wpp-mac\&quot;,\&quot;intention_code\&quot;:\&quot;wps_wpp_generate_doc\&quot;}&quot;}*auto_doubao_ai_v2.2.0_ONLINE*1763877124789_0.106_57d5b5f122fc-slide-18"/>
  <p:tag name="KSO_WM_UNIT_FILL_FORE_SCHEMECOLOR_INDEX" val="5"/>
  <p:tag name="KSO_WM_UNIT_FILL_TYPE" val="1"/>
</p:tagLst>
</file>

<file path=ppt/tags/tag3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1709_1*i*1"/>
  <p:tag name="KSO_WM_TEMPLATE_CATEGORY" val="custom"/>
  <p:tag name="KSO_WM_TEMPLATE_INDEX" val="20231709"/>
  <p:tag name="KSO_WM_UNIT_LAYERLEVEL" val="1"/>
  <p:tag name="KSO_WM_TAG_VERSION" val="3.0"/>
  <p:tag name="KSO_WM_UNIT_TYPE" val="i"/>
  <p:tag name="KSO_WM_UNIT_INDEX" val="1"/>
  <p:tag name="KSO_WM_UNIT_FILL_FORE_SCHEMECOLOR_INDEX" val="5"/>
  <p:tag name="KSO_WM_UNIT_TEXT_FILL_FORE_SCHEMECOLOR_INDEX" val="2"/>
  <p:tag name="KSO_WM_UNIT_TEXT_FILL_TYPE" val="1"/>
  <p:tag name="KSO_WM_UNIT_USESOURCEFORMAT_APPLY" val="0"/>
</p:tagLst>
</file>

<file path=ppt/tags/tag353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646_1*l_h_f*1_1_1"/>
  <p:tag name="KSO_WM_TEMPLATE_CATEGORY" val="diagram"/>
  <p:tag name="KSO_WM_TEMPLATE_INDEX" val="20235646"/>
  <p:tag name="KSO_WM_UNIT_LAYERLEVEL" val="1_1_1"/>
  <p:tag name="KSO_WM_TAG_VERSION" val="3.0"/>
  <p:tag name="KSO_WM_UNIT_VALUE" val="120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BEAUTIFY_FLAG" val="#wm#"/>
  <p:tag name="KSO_WM_UNIT_PRESET_TEXT" val="单击在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USESOURCEFORMAT_APPLY" val="0"/>
</p:tagLst>
</file>

<file path=ppt/tags/tag354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5646_1*l_h_i*1_1_1"/>
  <p:tag name="KSO_WM_TEMPLATE_CATEGORY" val="diagram"/>
  <p:tag name="KSO_WM_TEMPLATE_INDEX" val="20235646"/>
  <p:tag name="KSO_WM_UNIT_LAYERLEVEL" val="1_1_1"/>
  <p:tag name="KSO_WM_TAG_VERSION" val="3.0"/>
  <p:tag name="KSO_WM_DIAGRAM_MAX_ITEMCNT" val="6"/>
  <p:tag name="KSO_WM_DIAGRAM_MIN_ITEMCNT" val="2"/>
  <p:tag name="KSO_WM_DIAGRAM_COLOR_MATCH_VALUE" val="{&quot;shape&quot;:{&quot;fill&quot;:{&quot;gradient&quot;:[{&quot;brightness&quot;:0.4000000059604645,&quot;colorType&quot;:1,&quot;foreColorIndex&quot;:5,&quot;pos&quot;:0.9700000286102295,&quot;transparency&quot;:1},{&quot;brightness&quot;:0,&quot;colorType&quot;:1,&quot;foreColorIndex&quot;:5,&quot;pos&quot;:0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05000000074505806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RICK" val="1"/>
  <p:tag name="KSO_WM_DIAGRAM_COLOR_TEXT_CAN_REMOVE" val="n"/>
  <p:tag name="KSO_WM_BEAUTIFY_FLAG" val="#wm#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355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646_1*l_h_a*1_1_1"/>
  <p:tag name="KSO_WM_TEMPLATE_CATEGORY" val="diagram"/>
  <p:tag name="KSO_WM_TEMPLATE_INDEX" val="20235646"/>
  <p:tag name="KSO_WM_UNIT_LAYERLEVEL" val="1_1_1"/>
  <p:tag name="KSO_WM_TAG_VERSION" val="3.0"/>
  <p:tag name="KSO_WM_UNIT_VALUE" val="14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GROUP_CODE" val="l1-1"/>
  <p:tag name="KSO_WM_DIAGRAM_VERSION" val="3"/>
  <p:tag name="KSO_WM_DIAGRAM_COLOR_TRICK" val="1"/>
  <p:tag name="KSO_WM_DIAGRAM_COLOR_TEXT_CAN_REMOVE" val="n"/>
  <p:tag name="KSO_WM_BEAUTIFY_FLAG" val="#wm#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56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646_1*l_h_f*1_2_1"/>
  <p:tag name="KSO_WM_TEMPLATE_CATEGORY" val="diagram"/>
  <p:tag name="KSO_WM_TEMPLATE_INDEX" val="20235646"/>
  <p:tag name="KSO_WM_UNIT_LAYERLEVEL" val="1_1_1"/>
  <p:tag name="KSO_WM_TAG_VERSION" val="3.0"/>
  <p:tag name="KSO_WM_UNIT_VALUE" val="120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BEAUTIFY_FLAG" val="#wm#"/>
  <p:tag name="KSO_WM_UNIT_PRESET_TEXT" val="单击此处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USESOURCEFORMAT_APPLY" val="0"/>
</p:tagLst>
</file>

<file path=ppt/tags/tag357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5646_1*l_h_i*1_2_1"/>
  <p:tag name="KSO_WM_TEMPLATE_CATEGORY" val="diagram"/>
  <p:tag name="KSO_WM_TEMPLATE_INDEX" val="20235646"/>
  <p:tag name="KSO_WM_UNIT_LAYERLEVEL" val="1_1_1"/>
  <p:tag name="KSO_WM_TAG_VERSION" val="3.0"/>
  <p:tag name="KSO_WM_DIAGRAM_MAX_ITEMCNT" val="6"/>
  <p:tag name="KSO_WM_DIAGRAM_MIN_ITEMCNT" val="2"/>
  <p:tag name="KSO_WM_DIAGRAM_COLOR_MATCH_VALUE" val="{&quot;shape&quot;:{&quot;fill&quot;:{&quot;gradient&quot;:[{&quot;brightness&quot;:0.4000000059604645,&quot;colorType&quot;:1,&quot;foreColorIndex&quot;:5,&quot;pos&quot;:0.9700000286102295,&quot;transparency&quot;:1},{&quot;brightness&quot;:0,&quot;colorType&quot;:1,&quot;foreColorIndex&quot;:5,&quot;pos&quot;:0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05000000074505806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RICK" val="1"/>
  <p:tag name="KSO_WM_DIAGRAM_COLOR_TEXT_CAN_REMOVE" val="n"/>
  <p:tag name="KSO_WM_BEAUTIFY_FLAG" val="#wm#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358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646_1*l_h_a*1_2_1"/>
  <p:tag name="KSO_WM_TEMPLATE_CATEGORY" val="diagram"/>
  <p:tag name="KSO_WM_TEMPLATE_INDEX" val="20235646"/>
  <p:tag name="KSO_WM_UNIT_LAYERLEVEL" val="1_1_1"/>
  <p:tag name="KSO_WM_TAG_VERSION" val="3.0"/>
  <p:tag name="KSO_WM_UNIT_VALUE" val="14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GROUP_CODE" val="l1-1"/>
  <p:tag name="KSO_WM_DIAGRAM_VERSION" val="3"/>
  <p:tag name="KSO_WM_DIAGRAM_COLOR_TRICK" val="1"/>
  <p:tag name="KSO_WM_DIAGRAM_COLOR_TEXT_CAN_REMOVE" val="n"/>
  <p:tag name="KSO_WM_BEAUTIFY_FLAG" val="#wm#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59.xml><?xml version="1.0" encoding="utf-8"?>
<p:tagLst xmlns:p="http://schemas.openxmlformats.org/presentationml/2006/main">
  <p:tag name="KSO_WM_SLIDE_ID" val="custom20231709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picTxt"/>
  <p:tag name="KSO_WM_SLIDE_SIZE" val="552.6*326.55"/>
  <p:tag name="KSO_WM_SLIDE_POSITION" val="358.9*16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15_2*a*1"/>
  <p:tag name="KSO_WM_TEMPLATE_CATEGORY" val="diagram"/>
  <p:tag name="KSO_WM_TEMPLATE_INDEX" val="202333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6"/>
  <p:tag name="KSO_WM_UNIT_USESOURCEFORMAT_APPLY" val="0"/>
</p:tagLst>
</file>

<file path=ppt/tags/tag36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315_2*l_h_f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15_2*l_h_a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6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315_2*l_h_f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15_2*l_h_a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315_2*l_h_f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15_2*l_h_a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3315_2*l_h_f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3315_2*l_h_a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{\&quot;id\&quot;:\&quot;VCG41N494124530\&quot;,\&quot;product_name\&quot;:\&quot;wps-wpp-mac\&quot;,\&quot;intention_code\&quot;:\&quot;wps_wpp_generate_doc\&quot;}&quot;}*auto_gallery_ai_v2.2.0_ONLINE*1763877124789_0.106_57d5b5f122fc-slide-19"/>
  <p:tag name="KSO_WM_UNIT_LINE_FILL_TYPE" val="2"/>
  <p:tag name="KSO_WM_UNIT_USESOURCEFORMAT_APPLY" val="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{\&quot;id\&quot;:\&quot;VCG211397063322\&quot;,\&quot;product_name\&quot;:\&quot;wps-wpp-mac\&quot;,\&quot;intention_code\&quot;:\&quot;wps_wpp_generate_doc\&quot;}&quot;}*auto_gallery_ai_v2.2.0_ONLINE*1763877124789_0.106_57d5b5f122fc-slide-19"/>
  <p:tag name="KSO_WM_UNIT_LINE_FILL_TYPE" val="2"/>
  <p:tag name="KSO_WM_UNIT_USESOURCEFORMAT_APPLY" val="0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{\&quot;id\&quot;:\&quot;VCG41N1412440405\&quot;,\&quot;product_name\&quot;:\&quot;wps-wpp-mac\&quot;,\&quot;intention_code\&quot;:\&quot;wps_wpp_generate_doc\&quot;}&quot;}*auto_gallery_ai_v2.2.0_ONLINE*1763877124789_0.106_57d5b5f122fc-slide-19"/>
  <p:tag name="KSO_WM_UNIT_LINE_FILL_TYPE" val="2"/>
  <p:tag name="KSO_WM_UNIT_USESOURCEFORMAT_APPLY" val="0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d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{\&quot;id\&quot;:\&quot;VCG41N1295258953\&quot;,\&quot;product_name\&quot;:\&quot;wps-wpp-mac\&quot;,\&quot;intention_code\&quot;:\&quot;wps_wpp_generate_doc\&quot;}&quot;}*auto_gallery_ai_v2.2.0_ONLINE*1763877124789_0.106_57d5b5f122fc-slide-19"/>
  <p:tag name="KSO_WM_UNIT_LINE_FILL_TYPE" val="2"/>
  <p:tag name="KSO_WM_UNIT_USESOURCEFORMAT_APPLY" val="0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2*l_h_i*1_4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77.xml><?xml version="1.0" encoding="utf-8"?>
<p:tagLst xmlns:p="http://schemas.openxmlformats.org/presentationml/2006/main">
  <p:tag name="KSO_WM_SLIDE_ID" val="diagram20233315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diag"/>
  <p:tag name="KSO_WM_SLIDE_SIZE" val="850.394*297.555"/>
  <p:tag name="KSO_WM_SLIDE_POSITION" val="54.8032*139.2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73_1*i*1"/>
  <p:tag name="KSO_WM_TEMPLATE_CATEGORY" val="custom"/>
  <p:tag name="KSO_WM_TEMPLATE_INDEX" val="2023327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379.xml><?xml version="1.0" encoding="utf-8"?>
<p:tagLst xmlns:p="http://schemas.openxmlformats.org/presentationml/2006/main">
  <p:tag name="KSO_WM_UNIT_VALUE" val="815*19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73_1*d*1"/>
  <p:tag name="KSO_WM_TEMPLATE_CATEGORY" val="custom"/>
  <p:tag name="KSO_WM_TEMPLATE_INDEX" val="20233273"/>
  <p:tag name="KSO_WM_UNIT_LAYERLEVEL" val="1"/>
  <p:tag name="KSO_WM_TAG_VERSION" val="3.0"/>
  <p:tag name="KSO_WM_BEAUTIFY_FLAG" val="#wm#"/>
  <p:tag name="KSO_WM_UNIT_PICTURE_SUBTYPE" val="b"/>
  <p:tag name="KSO_WM_UNIT_PLACING_PICTURE_USER_VIEWPORT" val="{&quot;height&quot;:4625.08031496063,&quot;width&quot;:10977.656692913386}"/>
  <p:tag name="MH_PIC_SOURCE_TYPE" val="generate_slide_ai*{&quot;ai_type&quot;:&quot;generate_ppt&quot;,&quot;id&quot;:&quot;{\&quot;id\&quot;:\&quot;http://zh-ai-group.ks3-cn-beijing-internal.ksyun.com/image_generate/image_process/production/202511/7db6b8fc-bb69-43e3-9abc-4e9fd3b760f5.jpg?Expires=1795413129\\u0026AWSAccessKeyId=AKLT9NSy7kh8TIS1UzNqLRY2\\u0026Signature=8%2FUhilz3%2BtkqevA41TosuamVlvA%3D\&quot;,\&quot;product_name\&quot;:\&quot;wps-wpp-mac\&quot;,\&quot;intention_code\&quot;:\&quot;wps_wpp_generate_doc\&quot;}&quot;}*auto_qingqiu_ai_v2.2.0_ONLINE*1763877124789_0.106_57d5b5f122fc-slide-20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73"/>
  <p:tag name="KSO_WM_UNIT_ID" val="custom20233273_1*a*1"/>
  <p:tag name="KSO_WM_UNIT_TEXT_TYPE" val="1"/>
  <p:tag name="KSO_WM_UNIT_PRESET_TEXT" val="单击此处添加文档标题"/>
  <p:tag name="KSO_WM_UNIT_USESOURCEFORMAT_APPLY" val="0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5687_3*l_h_i*1_1_1"/>
  <p:tag name="KSO_WM_TEMPLATE_CATEGORY" val="diagram"/>
  <p:tag name="KSO_WM_TEMPLATE_INDEX" val="2023568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5687_3*l_h_a*1_1_1"/>
  <p:tag name="KSO_WM_TEMPLATE_CATEGORY" val="diagram"/>
  <p:tag name="KSO_WM_TEMPLATE_INDEX" val="20235687"/>
  <p:tag name="KSO_WM_UNIT_LAYERLEVEL" val="1_1_1"/>
  <p:tag name="KSO_WM_TAG_VERSION" val="3.0"/>
  <p:tag name="KSO_WM_UNIT_VALUE" val="25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8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5687_3*l_h_f*1_1_1"/>
  <p:tag name="KSO_WM_TEMPLATE_CATEGORY" val="diagram"/>
  <p:tag name="KSO_WM_TEMPLATE_INDEX" val="20235687"/>
  <p:tag name="KSO_WM_UNIT_LAYERLEVEL" val="1_1_1"/>
  <p:tag name="KSO_WM_TAG_VERSION" val="3.0"/>
  <p:tag name="KSO_WM_UNIT_VALUE" val="111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正文具体内容内容，请言简意赅阐述你的观点。"/>
  <p:tag name="KSO_WM_UNIT_TEXT_FILL_FORE_SCHEMECOLOR_INDEX" val="1"/>
  <p:tag name="KSO_WM_UNIT_TEXT_FILL_TYPE" val="1"/>
  <p:tag name="KSO_WM_UNIT_USESOURCEFORMAT_APPLY" val="0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5687_3*l_h_i*1_2_1"/>
  <p:tag name="KSO_WM_TEMPLATE_CATEGORY" val="diagram"/>
  <p:tag name="KSO_WM_TEMPLATE_INDEX" val="2023568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5687_3*l_h_a*1_2_1"/>
  <p:tag name="KSO_WM_TEMPLATE_CATEGORY" val="diagram"/>
  <p:tag name="KSO_WM_TEMPLATE_INDEX" val="20235687"/>
  <p:tag name="KSO_WM_UNIT_LAYERLEVEL" val="1_1_1"/>
  <p:tag name="KSO_WM_TAG_VERSION" val="3.0"/>
  <p:tag name="KSO_WM_UNIT_VALUE" val="25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8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5687_3*l_h_f*1_2_1"/>
  <p:tag name="KSO_WM_TEMPLATE_CATEGORY" val="diagram"/>
  <p:tag name="KSO_WM_TEMPLATE_INDEX" val="20235687"/>
  <p:tag name="KSO_WM_UNIT_LAYERLEVEL" val="1_1_1"/>
  <p:tag name="KSO_WM_TAG_VERSION" val="3.0"/>
  <p:tag name="KSO_WM_UNIT_VALUE" val="74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输入你的正文，文字是您思想的提炼为了最终演示的发布。"/>
  <p:tag name="KSO_WM_UNIT_TEXT_FILL_FORE_SCHEMECOLOR_INDEX" val="1"/>
  <p:tag name="KSO_WM_UNIT_TEXT_FILL_TYPE" val="1"/>
  <p:tag name="KSO_WM_UNIT_USESOURCEFORMAT_APPLY" val="0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5687_3*l_h_i*1_3_1"/>
  <p:tag name="KSO_WM_TEMPLATE_CATEGORY" val="diagram"/>
  <p:tag name="KSO_WM_TEMPLATE_INDEX" val="2023568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5687_3*l_h_a*1_3_1"/>
  <p:tag name="KSO_WM_TEMPLATE_CATEGORY" val="diagram"/>
  <p:tag name="KSO_WM_TEMPLATE_INDEX" val="20235687"/>
  <p:tag name="KSO_WM_UNIT_LAYERLEVEL" val="1_1_1"/>
  <p:tag name="KSO_WM_TAG_VERSION" val="3.0"/>
  <p:tag name="KSO_WM_UNIT_VALUE" val="25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8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5687_3*l_h_f*1_3_1"/>
  <p:tag name="KSO_WM_TEMPLATE_CATEGORY" val="diagram"/>
  <p:tag name="KSO_WM_TEMPLATE_INDEX" val="20235687"/>
  <p:tag name="KSO_WM_UNIT_LAYERLEVEL" val="1_1_1"/>
  <p:tag name="KSO_WM_TAG_VERSION" val="3.0"/>
  <p:tag name="KSO_WM_UNIT_VALUE" val="74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正文具体内容内容，请言简意赅阐述你的观点。"/>
  <p:tag name="KSO_WM_UNIT_TEXT_FILL_FORE_SCHEMECOLOR_INDEX" val="1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5687_3*l_h_i*1_4_1"/>
  <p:tag name="KSO_WM_TEMPLATE_CATEGORY" val="diagram"/>
  <p:tag name="KSO_WM_TEMPLATE_INDEX" val="2023568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5687_3*l_h_a*1_4_1"/>
  <p:tag name="KSO_WM_TEMPLATE_CATEGORY" val="diagram"/>
  <p:tag name="KSO_WM_TEMPLATE_INDEX" val="20235687"/>
  <p:tag name="KSO_WM_UNIT_LAYERLEVEL" val="1_1_1"/>
  <p:tag name="KSO_WM_TAG_VERSION" val="3.0"/>
  <p:tag name="KSO_WM_UNIT_VALUE" val="25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9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5687_3*l_h_f*1_4_1"/>
  <p:tag name="KSO_WM_TEMPLATE_CATEGORY" val="diagram"/>
  <p:tag name="KSO_WM_TEMPLATE_INDEX" val="20235687"/>
  <p:tag name="KSO_WM_UNIT_LAYERLEVEL" val="1_1_1"/>
  <p:tag name="KSO_WM_TAG_VERSION" val="3.0"/>
  <p:tag name="KSO_WM_UNIT_VALUE" val="74"/>
  <p:tag name="KSO_WM_DIAGRAM_MAX_ITEMCNT" val="4"/>
  <p:tag name="KSO_WM_DIAGRAM_MIN_ITEMCNT" val="2"/>
  <p:tag name="KSO_WM_DIAGRAM_VIRTUALLY_FRAME" val="{&quot;height&quot;:120.0999984741211,&quot;width&quot;:86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正文具体内容内容，请言简意赅阐述你的观点。"/>
  <p:tag name="KSO_WM_UNIT_TEXT_FILL_FORE_SCHEMECOLOR_INDEX" val="1"/>
  <p:tag name="KSO_WM_UNIT_TEXT_FILL_TYPE" val="1"/>
  <p:tag name="KSO_WM_UNIT_USESOURCEFORMAT_APPLY" val="0"/>
</p:tagLst>
</file>

<file path=ppt/tags/tag393.xml><?xml version="1.0" encoding="utf-8"?>
<p:tagLst xmlns:p="http://schemas.openxmlformats.org/presentationml/2006/main">
  <p:tag name="KSO_WM_SLIDE_ID" val="custom20233273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picTxt"/>
  <p:tag name="KSO_WM_SLIDE_SIZE" val="864.1*102.95"/>
  <p:tag name="KSO_WM_SLIDE_POSITION" val="48.5*355.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3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233_1*a*1"/>
  <p:tag name="KSO_WM_TEMPLATE_CATEGORY" val="diagram"/>
  <p:tag name="KSO_WM_TEMPLATE_INDEX" val="20233233"/>
  <p:tag name="KSO_WM_UNIT_LAYERLEVEL" val="1"/>
  <p:tag name="KSO_WM_TAG_VERSION" val="3.0"/>
  <p:tag name="KSO_WM_BEAUTIFY_FLAG" val="#wm#"/>
  <p:tag name="KSO_WM_UNIT_TEXT_TYPE" val="1"/>
  <p:tag name="KSO_WM_UNIT_PRESET_TEXT" val="单击此处添加标题内容"/>
  <p:tag name="KSO_WM_UNIT_TEXT_FILL_FORE_SCHEMECOLOR_INDEX" val="6"/>
  <p:tag name="KSO_WM_UNIT_USESOURCEFORMAT_APPLY" val="0"/>
</p:tagLst>
</file>

<file path=ppt/tags/tag39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46*11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233_1*l_h_d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{\&quot;id\&quot;:\&quot;http://zh-ai-group.ks3-cn-beijing-internal.ksyun.com/image_generate/image_process/production/v3/202511/2e136402-44e3-400d-892d-4546bca971b3.jpg?Expires=1795413130\\u0026AWSAccessKeyId=AKLT9NSy7kh8TIS1UzNqLRY2\\u0026Signature=rYqr9HkIX4qFQ%2FLmSp4e6oW3%2Bz0%3D\&quot;,\&quot;product_name\&quot;:\&quot;wps-wpp-mac\&quot;,\&quot;intention_code\&quot;:\&quot;wps_wpp_generate_doc\&quot;}&quot;}*auto_qingqiu_ai_v2.2.0_ONLINE*1763877124789_0.106_57d5b5f122fc-slide-21"/>
  <p:tag name="KSO_WM_UNIT_LINE_FILL_TYPE" val="2"/>
  <p:tag name="KSO_WM_UNIT_USESOURCEFORMAT_APPLY" val="0"/>
</p:tagLst>
</file>

<file path=ppt/tags/tag3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46*11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233_1*l_h_d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{\&quot;id\&quot;:\&quot;http://zh-ai-group.ks3-cn-beijing-internal.ksyun.com/image_generate/image_process/production/202511/4103e343-10bb-4337-be08-81c261ba8ff1.jpg?Expires=1795413129\\u0026AWSAccessKeyId=AKLT9NSy7kh8TIS1UzNqLRY2\\u0026Signature=JAk933nLsF7JMeBut1NAM1kqAMI%3D\&quot;,\&quot;product_name\&quot;:\&quot;wps-wpp-mac\&quot;,\&quot;intention_code\&quot;:\&quot;wps_wpp_generate_doc\&quot;}&quot;}*auto_qingqiu_ai_v2.2.0_ONLINE*1763877124789_0.106_57d5b5f122fc-slide-21"/>
  <p:tag name="KSO_WM_UNIT_LINE_FILL_TYPE" val="2"/>
  <p:tag name="KSO_WM_UNIT_USESOURCEFORMAT_APPLY" val="0"/>
</p:tagLst>
</file>

<file path=ppt/tags/tag3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233_1*l_h_f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文本具体内容，简明扼要地阐述您的观点。根据需要可酌情增减正文内容文字，以便观者准确地理解您传达的思想。单击此处添加你的文本具体内容，可酌情增减正文内容"/>
  <p:tag name="KSO_WM_UNIT_TEXT_FILL_FORE_SCHEMECOLOR_INDEX" val="1"/>
  <p:tag name="KSO_WM_UNIT_TEXT_FILL_TYPE" val="1"/>
  <p:tag name="KSO_WM_UNIT_TEXT_LAYER_COUNT" val="1"/>
  <p:tag name="KSO_WM_UNIT_USESOURCEFORMAT_APPLY" val="0"/>
</p:tagLst>
</file>

<file path=ppt/tags/tag3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233_1*l_h_a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1"/>
  <p:tag name="KSO_WM_UNIT_TEXT_TYPE" val="1"/>
  <p:tag name="KSO_WM_UNIT_PRESET_TEXT" val="此处添加项标题"/>
  <p:tag name="KSO_WM_UNIT_TEXT_FILL_FORE_SCHEMECOLOR_INDEX" val="1"/>
  <p:tag name="KSO_WM_UNIT_TEXT_FILL_TYPE" val="1"/>
  <p:tag name="KSO_WM_UNIT_USESOURCEFORMAT_APPLY" val="0"/>
</p:tagLst>
</file>

<file path=ppt/tags/tag3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233_1*l_h_i*1_1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233_1*l_h_f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0"/>
  <p:tag name="KSO_WM_UNIT_TEXT_TYPE" val="1"/>
  <p:tag name="KSO_WM_UNIT_PRESET_TEXT" val="单击此处添加文本具体内容，简明扼要地阐述您的观点。根据需要可酌情增减正文内容文字，以便观者准确地理解您传达的思想。单击此处添加你的文本具体内容，可酌情增减正文内容"/>
  <p:tag name="KSO_WM_UNIT_TEXT_FILL_FORE_SCHEMECOLOR_INDEX" val="1"/>
  <p:tag name="KSO_WM_UNIT_TEXT_FILL_TYPE" val="1"/>
  <p:tag name="KSO_WM_UNIT_TEXT_LAYER_COUNT" val="1"/>
  <p:tag name="KSO_WM_UNIT_USESOURCEFORMAT_APPLY" val="0"/>
</p:tagLst>
</file>

<file path=ppt/tags/tag4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233_1*l_h_a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1"/>
  <p:tag name="KSO_WM_UNIT_TEXT_TYPE" val="1"/>
  <p:tag name="KSO_WM_UNIT_PRESET_TEXT" val="此处添加项标题"/>
  <p:tag name="KSO_WM_UNIT_TEXT_FILL_FORE_SCHEMECOLOR_INDEX" val="1"/>
  <p:tag name="KSO_WM_UNIT_TEXT_FILL_TYPE" val="1"/>
  <p:tag name="KSO_WM_UNIT_USESOURCEFORMAT_APPLY" val="0"/>
</p:tagLst>
</file>

<file path=ppt/tags/tag4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233_1*l_h_i*1_2_1"/>
  <p:tag name="KSO_WM_TEMPLATE_CATEGORY" val="diagram"/>
  <p:tag name="KSO_WM_TEMPLATE_INDEX" val="20233233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348.5389099121094,&quot;width&quot;:850.39367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403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68"/>
  <p:tag name="KSO_WM_SLIDE_ID" val="diagram20233233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DIAGRAM_GROUP_CODE" val="l1-1"/>
  <p:tag name="KSO_WM_SLIDE_DIAGTYPE" val="l"/>
  <p:tag name="KSO_WM_TAG_VERSION" val="3.0"/>
  <p:tag name="KSO_WM_SLIDE_LAYOUT" val="a_l"/>
  <p:tag name="KSO_WM_SLIDE_LAYOUT_CNT" val="1_1"/>
  <p:tag name="KSO_WM_SLIDE_TYPE" val="text"/>
  <p:tag name="KSO_WM_SLIDE_SUBTYPE" val="diag"/>
  <p:tag name="KSO_WM_SLIDE_SIZE" val="850.394*348.539"/>
  <p:tag name="KSO_WM_SLIDE_POSITION" val="54.7501*124.973"/>
</p:tagLst>
</file>

<file path=ppt/tags/tag4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772"/>
  <p:tag name="KSO_WM_UNIT_ID" val="custom20231772_1*a*1"/>
  <p:tag name="KSO_WM_UNIT_TEXT_TYPE" val="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772_1*i*1"/>
  <p:tag name="KSO_WM_TEMPLATE_CATEGORY" val="custom"/>
  <p:tag name="KSO_WM_TEMPLATE_INDEX" val="2023177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06.xml><?xml version="1.0" encoding="utf-8"?>
<p:tagLst xmlns:p="http://schemas.openxmlformats.org/presentationml/2006/main">
  <p:tag name="KSO_WM_UNIT_VALUE" val="989*98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72_1*d*1"/>
  <p:tag name="KSO_WM_TEMPLATE_CATEGORY" val="custom"/>
  <p:tag name="KSO_WM_TEMPLATE_INDEX" val="20231772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0"/>
  <p:tag name="KSO_WM_UNIT_PICTURE_SUBTYPE" val="b"/>
  <p:tag name="KSO_WM_UNIT_FILL_FORE_SCHEMECOLOR_INDEX" val="5"/>
  <p:tag name="KSO_WM_UNIT_FILL_TYPE" val="1"/>
  <p:tag name="MH_PIC_SOURCE_TYPE" val="generate_slide_ai*{&quot;ai_type&quot;:&quot;generate_ppt&quot;,&quot;id&quot;:&quot;{\&quot;id\&quot;:\&quot;VCG41N1468152320\&quot;,\&quot;product_name\&quot;:\&quot;wps-wpp-mac\&quot;,\&quot;intention_code\&quot;:\&quot;wps_wpp_generate_doc\&quot;}&quot;}*auto_gallery_ai_v2.2.0_ONLINE*1763877124789_0.106_57d5b5f122fc-slide-22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644_2*l_h_i*1_1_1"/>
  <p:tag name="KSO_WM_TEMPLATE_CATEGORY" val="diagram"/>
  <p:tag name="KSO_WM_TEMPLATE_INDEX" val="20235644"/>
  <p:tag name="KSO_WM_UNIT_LAYERLEVEL" val="1_1_1"/>
  <p:tag name="KSO_WM_TAG_VERSION" val="3.0"/>
  <p:tag name="KSO_WM_UNIT_SUBTYPE" val="d"/>
  <p:tag name="KSO_WM_UNIT_TYPE" val="l_h_i"/>
  <p:tag name="KSO_WM_UNIT_INDEX" val="1_1_1"/>
  <p:tag name="KSO_WM_DIAGRAM_MAX_ITEMCNT" val="8"/>
  <p:tag name="KSO_WM_DIAGRAM_MIN_ITEMCNT" val="2"/>
  <p:tag name="KSO_WM_DIAGRAM_VIRTUALLY_FRAME" val="{&quot;height&quot;:360.75,&quot;width&quot;:554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644_2*l_h_a*1_1_1"/>
  <p:tag name="KSO_WM_TEMPLATE_CATEGORY" val="diagram"/>
  <p:tag name="KSO_WM_TEMPLATE_INDEX" val="20235644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l_h_a"/>
  <p:tag name="KSO_WM_UNIT_INDEX" val="1_1_1"/>
  <p:tag name="KSO_WM_UNIT_TEXT_TYPE" val="1"/>
  <p:tag name="KSO_WM_DIAGRAM_MAX_ITEMCNT" val="8"/>
  <p:tag name="KSO_WM_DIAGRAM_MIN_ITEMCNT" val="2"/>
  <p:tag name="KSO_WM_DIAGRAM_VIRTUALLY_FRAME" val="{&quot;height&quot;:360.75,&quot;width&quot;:554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VALUE" val="20"/>
  <p:tag name="KSO_WM_UNIT_PRESET_TEXT" val="单击添加项标题"/>
  <p:tag name="KSO_WM_UNIT_TEXT_FILL_FORE_SCHEMECOLOR_INDEX" val="1"/>
  <p:tag name="KSO_WM_UNIT_TEXT_FILL_TYPE" val="1"/>
  <p:tag name="KSO_WM_UNIT_USESOURCEFORMAT_APPLY" val="0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644_2*l_h_f*1_1_1"/>
  <p:tag name="KSO_WM_TEMPLATE_CATEGORY" val="diagram"/>
  <p:tag name="KSO_WM_TEMPLATE_INDEX" val="20235644"/>
  <p:tag name="KSO_WM_UNIT_LAYERLEVEL" val="1_1_1"/>
  <p:tag name="KSO_WM_TAG_VERSION" val="3.0"/>
  <p:tag name="KSO_WM_UNIT_SUBTYPE" val="a"/>
  <p:tag name="KSO_WM_UNIT_TEXT_LAYER_COUNT" val="1"/>
  <p:tag name="KSO_WM_UNIT_NOCLEAR" val="0"/>
  <p:tag name="KSO_WM_UNIT_TYPE" val="l_h_f"/>
  <p:tag name="KSO_WM_UNIT_INDEX" val="1_1_1"/>
  <p:tag name="KSO_WM_UNIT_TEXT_TYPE" val="1"/>
  <p:tag name="KSO_WM_DIAGRAM_MAX_ITEMCNT" val="8"/>
  <p:tag name="KSO_WM_DIAGRAM_MIN_ITEMCNT" val="2"/>
  <p:tag name="KSO_WM_DIAGRAM_VIRTUALLY_FRAME" val="{&quot;height&quot;:360.75,&quot;width&quot;:554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VALUE" val="46"/>
  <p:tag name="KSO_WM_UNIT_PRESET_TEXT" val="单击此处添加正文，文字是您思想的提炼，请言简意赅阐述内容。"/>
  <p:tag name="KSO_WM_UNIT_TEXT_FILL_FORE_SCHEMECOLOR_INDEX" val="1"/>
  <p:tag name="KSO_WM_UNIT_TEXT_FILL_TYPE" val="1"/>
  <p:tag name="KSO_WM_UNIT_USESOURCEFORMAT_APPLY" val="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644_2*l_h_i*1_2_1"/>
  <p:tag name="KSO_WM_TEMPLATE_CATEGORY" val="diagram"/>
  <p:tag name="KSO_WM_TEMPLATE_INDEX" val="20235644"/>
  <p:tag name="KSO_WM_UNIT_LAYERLEVEL" val="1_1_1"/>
  <p:tag name="KSO_WM_TAG_VERSION" val="3.0"/>
  <p:tag name="KSO_WM_UNIT_SUBTYPE" val="d"/>
  <p:tag name="KSO_WM_UNIT_TYPE" val="l_h_i"/>
  <p:tag name="KSO_WM_UNIT_INDEX" val="1_2_1"/>
  <p:tag name="KSO_WM_DIAGRAM_MAX_ITEMCNT" val="8"/>
  <p:tag name="KSO_WM_DIAGRAM_MIN_ITEMCNT" val="2"/>
  <p:tag name="KSO_WM_DIAGRAM_VIRTUALLY_FRAME" val="{&quot;height&quot;:360.75,&quot;width&quot;:554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644_2*l_h_a*1_2_1"/>
  <p:tag name="KSO_WM_TEMPLATE_CATEGORY" val="diagram"/>
  <p:tag name="KSO_WM_TEMPLATE_INDEX" val="20235644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l_h_a"/>
  <p:tag name="KSO_WM_UNIT_INDEX" val="1_2_1"/>
  <p:tag name="KSO_WM_UNIT_TEXT_TYPE" val="1"/>
  <p:tag name="KSO_WM_DIAGRAM_MAX_ITEMCNT" val="8"/>
  <p:tag name="KSO_WM_DIAGRAM_MIN_ITEMCNT" val="2"/>
  <p:tag name="KSO_WM_DIAGRAM_VIRTUALLY_FRAME" val="{&quot;height&quot;:360.75,&quot;width&quot;:554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VALUE" val="20"/>
  <p:tag name="KSO_WM_UNIT_PRESET_TEXT" val="单击添加项标题"/>
  <p:tag name="KSO_WM_UNIT_TEXT_FILL_FORE_SCHEMECOLOR_INDEX" val="1"/>
  <p:tag name="KSO_WM_UNIT_TEXT_FILL_TYPE" val="1"/>
  <p:tag name="KSO_WM_UNIT_USESOURCEFORMAT_APPLY" val="0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644_2*l_h_f*1_2_1"/>
  <p:tag name="KSO_WM_TEMPLATE_CATEGORY" val="diagram"/>
  <p:tag name="KSO_WM_TEMPLATE_INDEX" val="20235644"/>
  <p:tag name="KSO_WM_UNIT_LAYERLEVEL" val="1_1_1"/>
  <p:tag name="KSO_WM_TAG_VERSION" val="3.0"/>
  <p:tag name="KSO_WM_UNIT_SUBTYPE" val="a"/>
  <p:tag name="KSO_WM_UNIT_TEXT_LAYER_COUNT" val="1"/>
  <p:tag name="KSO_WM_UNIT_NOCLEAR" val="0"/>
  <p:tag name="KSO_WM_UNIT_TYPE" val="l_h_f"/>
  <p:tag name="KSO_WM_UNIT_INDEX" val="1_2_1"/>
  <p:tag name="KSO_WM_UNIT_TEXT_TYPE" val="1"/>
  <p:tag name="KSO_WM_DIAGRAM_MAX_ITEMCNT" val="8"/>
  <p:tag name="KSO_WM_DIAGRAM_MIN_ITEMCNT" val="2"/>
  <p:tag name="KSO_WM_DIAGRAM_VIRTUALLY_FRAME" val="{&quot;height&quot;:360.75,&quot;width&quot;:554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VALUE" val="46"/>
  <p:tag name="KSO_WM_UNIT_PRESET_TEXT" val="单击在此处编辑正文，文字是您思想的提炼，请言简意赅阐述内容。"/>
  <p:tag name="KSO_WM_UNIT_TEXT_FILL_FORE_SCHEMECOLOR_INDEX" val="1"/>
  <p:tag name="KSO_WM_UNIT_TEXT_FILL_TYPE" val="1"/>
  <p:tag name="KSO_WM_UNIT_USESOURCEFORMAT_APPLY" val="0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644_2*l_h_i*1_3_1"/>
  <p:tag name="KSO_WM_TEMPLATE_CATEGORY" val="diagram"/>
  <p:tag name="KSO_WM_TEMPLATE_INDEX" val="20235644"/>
  <p:tag name="KSO_WM_UNIT_LAYERLEVEL" val="1_1_1"/>
  <p:tag name="KSO_WM_TAG_VERSION" val="3.0"/>
  <p:tag name="KSO_WM_UNIT_SUBTYPE" val="d"/>
  <p:tag name="KSO_WM_UNIT_TYPE" val="l_h_i"/>
  <p:tag name="KSO_WM_UNIT_INDEX" val="1_3_1"/>
  <p:tag name="KSO_WM_DIAGRAM_MAX_ITEMCNT" val="8"/>
  <p:tag name="KSO_WM_DIAGRAM_MIN_ITEMCNT" val="2"/>
  <p:tag name="KSO_WM_DIAGRAM_VIRTUALLY_FRAME" val="{&quot;height&quot;:360.75,&quot;width&quot;:554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644_2*l_h_a*1_3_1"/>
  <p:tag name="KSO_WM_TEMPLATE_CATEGORY" val="diagram"/>
  <p:tag name="KSO_WM_TEMPLATE_INDEX" val="20235644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l_h_a"/>
  <p:tag name="KSO_WM_UNIT_INDEX" val="1_3_1"/>
  <p:tag name="KSO_WM_UNIT_TEXT_TYPE" val="1"/>
  <p:tag name="KSO_WM_DIAGRAM_MAX_ITEMCNT" val="8"/>
  <p:tag name="KSO_WM_DIAGRAM_MIN_ITEMCNT" val="2"/>
  <p:tag name="KSO_WM_DIAGRAM_VIRTUALLY_FRAME" val="{&quot;height&quot;:360.75,&quot;width&quot;:554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VALUE" val="20"/>
  <p:tag name="KSO_WM_UNIT_PRESET_TEXT" val="单击添加项标题"/>
  <p:tag name="KSO_WM_UNIT_TEXT_FILL_FORE_SCHEMECOLOR_INDEX" val="1"/>
  <p:tag name="KSO_WM_UNIT_TEXT_FILL_TYPE" val="1"/>
  <p:tag name="KSO_WM_UNIT_USESOURCEFORMAT_APPLY" val="0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644_2*l_h_f*1_3_1"/>
  <p:tag name="KSO_WM_TEMPLATE_CATEGORY" val="diagram"/>
  <p:tag name="KSO_WM_TEMPLATE_INDEX" val="20235644"/>
  <p:tag name="KSO_WM_UNIT_LAYERLEVEL" val="1_1_1"/>
  <p:tag name="KSO_WM_TAG_VERSION" val="3.0"/>
  <p:tag name="KSO_WM_UNIT_SUBTYPE" val="a"/>
  <p:tag name="KSO_WM_UNIT_TEXT_LAYER_COUNT" val="1"/>
  <p:tag name="KSO_WM_UNIT_NOCLEAR" val="0"/>
  <p:tag name="KSO_WM_UNIT_TYPE" val="l_h_f"/>
  <p:tag name="KSO_WM_UNIT_INDEX" val="1_3_1"/>
  <p:tag name="KSO_WM_UNIT_TEXT_TYPE" val="1"/>
  <p:tag name="KSO_WM_DIAGRAM_MAX_ITEMCNT" val="8"/>
  <p:tag name="KSO_WM_DIAGRAM_MIN_ITEMCNT" val="2"/>
  <p:tag name="KSO_WM_DIAGRAM_VIRTUALLY_FRAME" val="{&quot;height&quot;:360.75,&quot;width&quot;:554.8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VALUE" val="46"/>
  <p:tag name="KSO_WM_UNIT_PRESET_TEXT" val="单击此处添加正文，文字是您思想的提炼，请言简意赅阐述内容。"/>
  <p:tag name="KSO_WM_UNIT_TEXT_FILL_FORE_SCHEMECOLOR_INDEX" val="1"/>
  <p:tag name="KSO_WM_UNIT_TEXT_FILL_TYPE" val="1"/>
  <p:tag name="KSO_WM_UNIT_USESOURCEFORMAT_APPLY" val="0"/>
</p:tagLst>
</file>

<file path=ppt/tags/tag416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diagram"/>
  <p:tag name="KSO_WM_SLIDE_TYPE" val="text"/>
  <p:tag name="KSO_WM_SLIDE_SUBTYPE" val="picTxt"/>
  <p:tag name="KSO_WM_SLIDE_SIZE" val="554.9*359.097"/>
  <p:tag name="KSO_WM_SLIDE_POSITION" val="360.7*131.976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968"/>
  <p:tag name="KSO_WM_TEMPLATE_SUBCATEGORY" val="0"/>
  <p:tag name="KSO_WM_SLIDE_INDEX" val="1"/>
  <p:tag name="KSO_WM_TAG_VERSION" val="3.0"/>
  <p:tag name="KSO_WM_SLIDE_ID" val="custom20231772_1"/>
  <p:tag name="KSO_WM_SLIDE_ITEM_CNT" val="3"/>
</p:tagLst>
</file>

<file path=ppt/tags/tag4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5028_1*a*1"/>
  <p:tag name="KSO_WM_TEMPLATE_CATEGORY" val="custom"/>
  <p:tag name="KSO_WM_TEMPLATE_INDEX" val="20235028"/>
  <p:tag name="KSO_WM_UNIT_LAYERLEVEL" val="1"/>
  <p:tag name="KSO_WM_TAG_VERSION" val="3.0"/>
  <p:tag name="KSO_WM_BEAUTIFY_FLAG" val="#wm#"/>
  <p:tag name="KSO_WM_UNIT_TEXT_TYPE" val="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5028_1*f*1"/>
  <p:tag name="KSO_WM_TEMPLATE_CATEGORY" val="custom"/>
  <p:tag name="KSO_WM_TEMPLATE_INDEX" val="20235028"/>
  <p:tag name="KSO_WM_UNIT_LAYERLEVEL" val="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65000000000003,&quot;left&quot;:344.8470350370632,&quot;top&quot;:118.22503937007873,&quot;width&quot;:558.4000244140626}"/>
  <p:tag name="KSO_WM_DIAGRAM_COLOR_MATCH_VALUE" val="{&quot;shape&quot;:{&quot;fill&quot;:{&quot;solid&quot;:{&quot;brightness&quot;:0.6000000238418579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theme_color_indexes&quot;:[5,5,5,5,5,5]}"/>
  <p:tag name="KSO_WM_UNIT_SUBTYPE" val="a"/>
  <p:tag name="KSO_WM_UNIT_NOCLEAR" val="0"/>
  <p:tag name="KSO_WM_UNIT_VALUE" val="102"/>
  <p:tag name="KSO_WM_BEAUTIFY_FLAG" val="#wm#"/>
  <p:tag name="KSO_WM_UNIT_TEXT_TYPE" val="1"/>
  <p:tag name="KSO_WM_UNIT_TEXT_LAYER_COUNT" val="1"/>
  <p:tag name="KSO_WM_UNIT_PRESET_TEXT" val="单击此处添加文本具体内容，简明扼要的阐述您的观点。根据需要可酌情增减文字，以便观者准确的理解您传达的思想。根据需要可酌情增减文字，以便观者准确的理解您传达的思想。"/>
  <p:tag name="KSO_WM_UNIT_TEXT_FILL_FORE_SCHEMECOLOR_INDEX" val="13"/>
  <p:tag name="KSO_WM_UNIT_TEXT_FILL_TYPE" val="1"/>
  <p:tag name="KSO_WM_UNIT_USESOURCEFORMAT_APPLY" val="0"/>
</p:tagLst>
</file>

<file path=ppt/tags/tag41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2*l_h_f*1_3_1"/>
  <p:tag name="KSO_WM_TEMPLATE_CATEGORY" val="diagram"/>
  <p:tag name="KSO_WM_TEMPLATE_INDEX" val="20232474"/>
  <p:tag name="KSO_WM_UNIT_LAYERLEVEL" val="1_1_1"/>
  <p:tag name="KSO_WM_TAG_VERSION" val="3.0"/>
  <p:tag name="KSO_WM_UNIT_VALUE" val="45"/>
  <p:tag name="KSO_WM_DIAGRAM_MAX_ITEMCNT" val="4"/>
  <p:tag name="KSO_WM_DIAGRAM_MIN_ITEMCNT" val="2"/>
  <p:tag name="KSO_WM_DIAGRAM_VIRTUALLY_FRAME" val="{&quot;height&quot;:286.45001220703125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具体内容，简明扼要地阐述您的观点，根据需要可酌情增减文字内容"/>
  <p:tag name="KSO_WM_UNIT_FILL_TYPE" val="3"/>
  <p:tag name="KSO_WM_UNIT_USESOURCEFORMAT_APPLY" val="0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2*l_h_f*1_2_1"/>
  <p:tag name="KSO_WM_TEMPLATE_CATEGORY" val="diagram"/>
  <p:tag name="KSO_WM_TEMPLATE_INDEX" val="20232474"/>
  <p:tag name="KSO_WM_UNIT_LAYERLEVEL" val="1_1_1"/>
  <p:tag name="KSO_WM_TAG_VERSION" val="3.0"/>
  <p:tag name="KSO_WM_UNIT_VALUE" val="45"/>
  <p:tag name="KSO_WM_DIAGRAM_MAX_ITEMCNT" val="4"/>
  <p:tag name="KSO_WM_DIAGRAM_MIN_ITEMCNT" val="2"/>
  <p:tag name="KSO_WM_DIAGRAM_VIRTUALLY_FRAME" val="{&quot;height&quot;:286.45001220703125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具体内容，简明扼要地阐述您的观点，根据需要可酌情增减文字"/>
  <p:tag name="KSO_WM_UNIT_FILL_TYPE" val="3"/>
  <p:tag name="KSO_WM_UNIT_USESOURCEFORMAT_APPLY" val="0"/>
</p:tagLst>
</file>

<file path=ppt/tags/tag42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2*l_h_f*1_1_1"/>
  <p:tag name="KSO_WM_TEMPLATE_CATEGORY" val="diagram"/>
  <p:tag name="KSO_WM_TEMPLATE_INDEX" val="20232474"/>
  <p:tag name="KSO_WM_UNIT_LAYERLEVEL" val="1_1_1"/>
  <p:tag name="KSO_WM_TAG_VERSION" val="3.0"/>
  <p:tag name="KSO_WM_UNIT_VALUE" val="45"/>
  <p:tag name="KSO_WM_DIAGRAM_MAX_ITEMCNT" val="4"/>
  <p:tag name="KSO_WM_DIAGRAM_MIN_ITEMCNT" val="2"/>
  <p:tag name="KSO_WM_DIAGRAM_VIRTUALLY_FRAME" val="{&quot;height&quot;:286.45001220703125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内容，简明扼要地阐述您的观点，根据需要可酌情增减文字"/>
  <p:tag name="KSO_WM_UNIT_FILL_TYPE" val="3"/>
  <p:tag name="KSO_WM_UNIT_USESOURCEFORMAT_APPLY" val="0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2474_2*l_h_i*1_1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23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2*l_h_d*1_1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"/>
  <p:tag name="MH_PIC_SOURCE_TYPE" val="generate_slide_ai*{&quot;ai_type&quot;:&quot;generate_ppt&quot;,&quot;id&quot;:&quot;{\&quot;id\&quot;:\&quot;http://zh-ai-group.ks3-cn-beijing-internal.ksyun.com/image_generate/image_process/production/202511/8567c64b-ab24-40bf-83c2-2575df8edc79.jpg?Expires=1795413132\\u0026AWSAccessKeyId=AKLT9NSy7kh8TIS1UzNqLRY2\\u0026Signature=%2BnTEDFnGeJHAyKGiyWXejqNl368%3D\&quot;,\&quot;product_name\&quot;:\&quot;wps-wpp-mac\&quot;,\&quot;intention_code\&quot;:\&quot;wps_wpp_generate_doc\&quot;}&quot;}*auto_qingqiu_ai_v2.2.0_ONLINE*1763877124789_0.106_57d5b5f122fc-slide-23"/>
  <p:tag name="KSO_WM_UNIT_LINE_FILL_TYPE" val="2"/>
  <p:tag name="KSO_WM_UNIT_USESOURCEFORMAT_APPLY" val="0"/>
</p:tagLst>
</file>

<file path=ppt/tags/tag4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2*l_h_a*1_1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2474_2*l_h_i*1_2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2*l_h_a*1_2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427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2*l_h_d*1_2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"/>
  <p:tag name="MH_PIC_SOURCE_TYPE" val="generate_slide_ai*{&quot;ai_type&quot;:&quot;generate_ppt&quot;,&quot;id&quot;:&quot;{\&quot;id\&quot;:\&quot;VCG41N1400882766\&quot;,\&quot;product_name\&quot;:\&quot;wps-wpp-mac\&quot;,\&quot;intention_code\&quot;:\&quot;wps_wpp_generate_doc\&quot;}&quot;}*auto_gallery_ai_v2.2.0_ONLINE*1763877124789_0.106_57d5b5f122fc-slide-23"/>
  <p:tag name="KSO_WM_UNIT_LINE_FILL_TYPE" val="2"/>
  <p:tag name="KSO_WM_UNIT_USESOURCEFORMAT_APPLY" val="0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2474_2*l_h_i*1_3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2*l_h_a*1_3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2*l_h_d*1_3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"/>
  <p:tag name="MH_PIC_SOURCE_TYPE" val="generate_slide_ai*{&quot;ai_type&quot;:&quot;generate_ppt&quot;,&quot;id&quot;:&quot;{\&quot;id\&quot;:\&quot;VCG41N514052796\&quot;,\&quot;product_name\&quot;:\&quot;wps-wpp-mac\&quot;,\&quot;intention_code\&quot;:\&quot;wps_wpp_generate_doc\&quot;}&quot;}*auto_gallery_ai_v2.2.0_ONLINE*1763877124789_0.106_57d5b5f122fc-slide-23"/>
  <p:tag name="KSO_WM_UNIT_LINE_FILL_TYPE" val="2"/>
  <p:tag name="KSO_WM_UNIT_USESOURCEFORMAT_APPLY" val="0"/>
</p:tagLst>
</file>

<file path=ppt/tags/tag431.xml><?xml version="1.0" encoding="utf-8"?>
<p:tagLst xmlns:p="http://schemas.openxmlformats.org/presentationml/2006/main">
  <p:tag name="KSO_WM_SLIDE_ID" val="custom2023502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3"/>
  <p:tag name="KSO_WM_SLIDE_INDEX" val="1"/>
  <p:tag name="KSO_WM_SLIDE_SIZE" val="850.197*286.41"/>
  <p:tag name="KSO_WM_SLIDE_POSITION" val="52.3032*213.44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0968"/>
  <p:tag name="KSO_WM_SLIDE_LAYOUT" val="a_f_l"/>
  <p:tag name="KSO_WM_SLIDE_LAYOUT_CNT" val="1_1_1"/>
</p:tagLst>
</file>

<file path=ppt/tags/tag4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69_1*a*1"/>
  <p:tag name="KSO_WM_TEMPLATE_CATEGORY" val="custom"/>
  <p:tag name="KSO_WM_TEMPLATE_INDEX" val="20234969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69_1*i*1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69_1*i*2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69_1*i*3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69_1*i*4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969_1*i*5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969_1*i*6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969_1*i*7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4969_1*i*8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4969_1*i*9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4969_1*i*10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443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969_1*f*1"/>
  <p:tag name="KSO_WM_TEMPLATE_CATEGORY" val="custom"/>
  <p:tag name="KSO_WM_TEMPLATE_INDEX" val="20234969"/>
  <p:tag name="KSO_WM_UNIT_LAYERLEVEL" val="1"/>
  <p:tag name="KSO_WM_TAG_VERSION" val="3.0"/>
  <p:tag name="KSO_WM_BEAUTIFY_FLAG" val="#wm#"/>
  <p:tag name="KSO_WM_UNIT_TEXT_TYPE" val="1"/>
  <p:tag name="KSO_WM_UNIT_VALUE" val="43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</p:tagLst>
</file>

<file path=ppt/tags/tag444.xml><?xml version="1.0" encoding="utf-8"?>
<p:tagLst xmlns:p="http://schemas.openxmlformats.org/presentationml/2006/main">
  <p:tag name="KSO_WM_SLIDE_ID" val="custom20234969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picTxt"/>
  <p:tag name="KSO_WM_SLIDE_SIZE" val="864*458"/>
  <p:tag name="KSO_WM_SLIDE_POSITION" val="47*28"/>
  <p:tag name="KSO_WM_SLIDE_LAYOUT" val="a_f"/>
  <p:tag name="KSO_WM_SLIDE_LAYOUT_CNT" val="1_1"/>
  <p:tag name="KSO_WM_SPECIAL_SOURCE" val="bdnull"/>
</p:tagLst>
</file>

<file path=ppt/tags/tag4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934"/>
  <p:tag name="KSO_WM_UNIT_ID" val="custom20231934_1*a*1"/>
  <p:tag name="KSO_WM_UNIT_TEXT_TYPE" val="1"/>
  <p:tag name="KSO_WM_UNIT_PRESET_TEXT" val="单击此处添加标题"/>
</p:tagLst>
</file>

<file path=ppt/tags/tag446.xml><?xml version="1.0" encoding="utf-8"?>
<p:tagLst xmlns:p="http://schemas.openxmlformats.org/presentationml/2006/main">
  <p:tag name="KSO_WM_UNIT_VALUE" val="1305*30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934_1*d*1"/>
  <p:tag name="KSO_WM_TEMPLATE_CATEGORY" val="custom"/>
  <p:tag name="KSO_WM_TEMPLATE_INDEX" val="20231934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USESOURCEFORMAT_APPLY" val="1"/>
  <p:tag name="KSO_WM_UNIT_PICTURE_SUBTYPE" val="a"/>
  <p:tag name="MH_PIC_SOURCE_TYPE" val="generate_slide_ai*{&quot;ai_type&quot;:&quot;generate_ppt&quot;,&quot;id&quot;:&quot;{\&quot;id\&quot;:\&quot;http://zh-ai-group.ks3-cn-beijing-internal.ksyun.com/image_generate/image_process/production/202511/84bf4de9-be62-4727-8c70-6c847e6304bf.jpg?Expires=1795413130\\u0026AWSAccessKeyId=AKLT9NSy7kh8TIS1UzNqLRY2\\u0026Signature=l%2F2M0py79sKnIdboV0rRsc7b%2Fkc%3D\&quot;,\&quot;product_name\&quot;:\&quot;wps-wpp-mac\&quot;,\&quot;intention_code\&quot;:\&quot;wps_wpp_generate_doc\&quot;}&quot;}*auto_qingqiu_ai_v2.2.0_ONLINE*1763877124789_0.106_57d5b5f122fc-slide-25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934_1*i*1"/>
  <p:tag name="KSO_WM_TEMPLATE_CATEGORY" val="custom"/>
  <p:tag name="KSO_WM_TEMPLATE_INDEX" val="20231934"/>
  <p:tag name="KSO_WM_UNIT_LAYERLEVEL" val="1"/>
  <p:tag name="KSO_WM_TAG_VERSION" val="3.0"/>
  <p:tag name="KSO_WM_BEAUTIFY_FLAG" val="#wm#"/>
</p:tagLst>
</file>

<file path=ppt/tags/tag448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c_f"/>
  <p:tag name="KSO_WM_UNIT_INDEX" val="1_1"/>
  <p:tag name="KSO_WM_UNIT_ID" val="custom20231934_1*c_f*1_1"/>
  <p:tag name="KSO_WM_TEMPLATE_CATEGORY" val="custom"/>
  <p:tag name="KSO_WM_TEMPLATE_INDEX" val="20231934"/>
  <p:tag name="KSO_WM_UNIT_LAYERLEVEL" val="1_1"/>
  <p:tag name="KSO_WM_TAG_VERSION" val="3.0"/>
  <p:tag name="KSO_WM_BEAUTIFY_FLAG" val="#wm#"/>
  <p:tag name="KSO_WM_UNIT_PRESET_TEXT" val="单击此处添加文本具体内容"/>
  <p:tag name="KSO_WM_UNIT_LINE_FORE_SCHEMECOLOR_INDEX" val="-2"/>
  <p:tag name="KSO_WM_UNIT_TEXT_TYPE" val="1"/>
</p:tagLst>
</file>

<file path=ppt/tags/tag4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c_a"/>
  <p:tag name="KSO_WM_UNIT_INDEX" val="1_1"/>
  <p:tag name="KSO_WM_UNIT_ID" val="custom20231934_1*c_a*1_1"/>
  <p:tag name="KSO_WM_TEMPLATE_CATEGORY" val="custom"/>
  <p:tag name="KSO_WM_TEMPLATE_INDEX" val="20231934"/>
  <p:tag name="KSO_WM_UNIT_LAYERLEVEL" val="1_1"/>
  <p:tag name="KSO_WM_TAG_VERSION" val="3.0"/>
  <p:tag name="KSO_WM_BEAUTIFY_FLAG" val="#wm#"/>
  <p:tag name="KSO_WM_UNIT_PRESET_TEXT" val="添加标题"/>
  <p:tag name="KSO_WM_UNIT_LINE_FORE_SCHEMECOLOR_INDEX" val="-2"/>
  <p:tag name="KSO_WM_UNIT_TEXT_TYPE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934_1*i*2"/>
  <p:tag name="KSO_WM_TEMPLATE_CATEGORY" val="custom"/>
  <p:tag name="KSO_WM_TEMPLATE_INDEX" val="20231934"/>
  <p:tag name="KSO_WM_UNIT_LAYERLEVEL" val="1"/>
  <p:tag name="KSO_WM_TAG_VERSION" val="3.0"/>
  <p:tag name="KSO_WM_BEAUTIFY_FLAG" val="#wm#"/>
</p:tagLst>
</file>

<file path=ppt/tags/tag45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diagram"/>
  <p:tag name="KSO_WM_SLIDE_TYPE" val="text"/>
  <p:tag name="KSO_WM_SLIDE_SUBTYPE" val="picTxt"/>
  <p:tag name="KSO_WM_SLIDE_SIZE" val="301.95*50.1"/>
  <p:tag name="KSO_WM_SLIDE_POSITION" val="178.15*219.45"/>
  <p:tag name="KSO_WM_SLIDE_LAYOUT" val="a_d_c"/>
  <p:tag name="KSO_WM_SLIDE_LAYOUT_CNT" val="1_1_1"/>
  <p:tag name="KSO_WM_SPECIAL_SOURCE" val="bdnull"/>
  <p:tag name="KSO_WM_TEMPLATE_INDEX" val="20230968"/>
  <p:tag name="KSO_WM_TEMPLATE_SUBCATEGORY" val="0"/>
  <p:tag name="KSO_WM_SLIDE_INDEX" val="1"/>
  <p:tag name="KSO_WM_TAG_VERSION" val="3.0"/>
  <p:tag name="KSO_WM_SLIDE_ID" val="custom20231934_1"/>
  <p:tag name="KSO_WM_SLIDE_ITEM_CNT" val="0"/>
</p:tagLst>
</file>

<file path=ppt/tags/tag452.xml><?xml version="1.0" encoding="utf-8"?>
<p:tagLst xmlns:p="http://schemas.openxmlformats.org/presentationml/2006/main">
  <p:tag name="PICID" val="{9f531dc2-c6b6-4dae-bda7-fe161e94cbd6}"/>
  <p:tag name="KSO_WM_UNIT_VALUE" val="905*97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d"/>
  <p:tag name="KSO_WM_UNIT_INDEX" val="1"/>
  <p:tag name="KSO_WM_UNIT_ID" val="custom20235034_1*d*1"/>
  <p:tag name="KSO_WM_TEMPLATE_CATEGORY" val="custom"/>
  <p:tag name="KSO_WM_TEMPLATE_INDEX" val="20235034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  <p:tag name="picid" val="{b243406f-69b9-4e98-942d-097b43bd1de1}"/>
  <p:tag name="MH_PIC_SOURCE_TYPE" val="generate_slide_ai*{&quot;ai_type&quot;:&quot;generate_ppt&quot;,&quot;id&quot;:&quot;{\&quot;id\&quot;:\&quot;VCG211350270366\&quot;,\&quot;product_name\&quot;:\&quot;wps-wpp-mac\&quot;,\&quot;intention_code\&quot;:\&quot;wps_wpp_generate_doc\&quot;}&quot;}*auto_gallery_ai_v2.2.0_ONLINE*1763877124789_0.106_57d5b5f122fc-slide-26"/>
</p:tagLst>
</file>

<file path=ppt/tags/tag4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235034_1*a*1"/>
  <p:tag name="KSO_WM_TEMPLATE_CATEGORY" val="custom"/>
  <p:tag name="KSO_WM_TEMPLATE_INDEX" val="20235034"/>
  <p:tag name="KSO_WM_UNIT_LAYERLEVEL" val="1"/>
  <p:tag name="KSO_WM_TAG_VERSION" val="3.0"/>
  <p:tag name="KSO_WM_BEAUTIFY_FLAG" val="#wm#"/>
  <p:tag name="KSO_WM_UNIT_VALUE" val="29"/>
  <p:tag name="KSO_WM_UNIT_TEXT_TYPE" val="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f"/>
  <p:tag name="KSO_WM_UNIT_INDEX" val="1"/>
  <p:tag name="KSO_WM_UNIT_ID" val="custom20235034_1*f*1"/>
  <p:tag name="KSO_WM_TEMPLATE_CATEGORY" val="custom"/>
  <p:tag name="KSO_WM_TEMPLATE_INDEX" val="20235034"/>
  <p:tag name="KSO_WM_UNIT_LAYERLEVEL" val="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65000000000003,&quot;left&quot;:344.8470350370632,&quot;top&quot;:118.22503937007873,&quot;width&quot;:558.4000244140626}"/>
  <p:tag name="KSO_WM_DIAGRAM_COLOR_MATCH_VALUE" val="{&quot;shape&quot;:{&quot;fill&quot;:{&quot;solid&quot;:{&quot;brightness&quot;:0.6000000238418579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theme_color_indexes&quot;:[5,5,5,5,5,5]}"/>
  <p:tag name="KSO_WM_BEAUTIFY_FLAG" val="#wm#"/>
  <p:tag name="KSO_WM_UNIT_SUBTYPE" val="a"/>
  <p:tag name="KSO_WM_UNIT_TEXT_LAYER_COUNT" val="1"/>
  <p:tag name="KSO_WM_UNIT_NOCLEAR" val="0"/>
  <p:tag name="KSO_WM_UNIT_VALUE" val="118"/>
  <p:tag name="KSO_WM_UNIT_TEXT_TYPE" val="1"/>
  <p:tag name="KSO_WM_UNIT_LINE_FORE_SCHEMECOLOR_INDEX" val="5"/>
  <p:tag name="KSO_WM_UNIT_TEXT_FILL_FORE_SCHEMECOLOR_INDEX" val="13"/>
  <p:tag name="KSO_WM_UNIT_TEXT_FILL_TYPE" val="1"/>
  <p:tag name="KSO_WM_UNIT_USESOURCEFORMAT_APPLY" val="0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i"/>
  <p:tag name="KSO_WM_UNIT_INDEX" val="1_1"/>
  <p:tag name="KSO_WM_UNIT_ID" val="diagram20235657_3*m_i*1_1"/>
  <p:tag name="KSO_WM_TEMPLATE_CATEGORY" val="diagram"/>
  <p:tag name="KSO_WM_TEMPLATE_INDEX" val="20235657"/>
  <p:tag name="KSO_WM_UNIT_LAYERLEVEL" val="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35657_3*m_h_i*1_1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4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35657_3*m_h_a*1_1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5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45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5657_3*m_h_f*1_1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VALUE" val="84"/>
  <p:tag name="KSO_WM_DIAGRAM_VERSION" val="3"/>
  <p:tag name="KSO_WM_DIAGRAM_COLOR_TRICK" val="1"/>
  <p:tag name="KSO_WM_DIAGRAM_COLOR_TEXT_CAN_REMOVE" val="n"/>
  <p:tag name="KSO_WM_UNIT_PRESET_TEXT" val="单击此处添加文本具体内容，请尽量简明扼要地阐述您的内容观点。根据需要可酌情增减文字，以便观者能够准确地理解您传达的思想。"/>
  <p:tag name="KSO_WM_UNIT_TEXT_FILL_FORE_SCHEMECOLOR_INDEX" val="1"/>
  <p:tag name="KSO_WM_UNIT_TEXT_FILL_TYPE" val="1"/>
  <p:tag name="KSO_WM_UNIT_USESOURCEFORMAT_APPLY" val="0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5657_3*m_h_i*1_1_2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USESOURCEFORMAT_APPLY" val="0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35657_3*m_h_i*1_3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4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35657_3*m_h_a*1_3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5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46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5657_3*m_h_f*1_3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VALUE" val="84"/>
  <p:tag name="KSO_WM_UNIT_PRESET_TEXT" val="单击此处添加文本具体内容，请尽量简明扼要地阐述您的内容观点。根据需要可酌情增减文字，以便观者能够准确地理解您传达的思想。"/>
  <p:tag name="KSO_WM_UNIT_TEXT_FILL_FORE_SCHEMECOLOR_INDEX" val="1"/>
  <p:tag name="KSO_WM_UNIT_TEXT_FILL_TYPE" val="1"/>
  <p:tag name="KSO_WM_UNIT_USESOURCEFORMAT_APPLY" val="0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35657_3*m_h_i*1_2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4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35657_3*m_h_a*1_2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5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4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5657_3*m_h_f*1_2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VALUE" val="84"/>
  <p:tag name="KSO_WM_UNIT_PRESET_TEXT" val="请单击此处输入你的正文具体内容，文字是您思想的提炼，为了最终演示发布的良好效果，可酌情增减你的文字。"/>
  <p:tag name="KSO_WM_UNIT_TEXT_FILL_FORE_SCHEMECOLOR_INDEX" val="1"/>
  <p:tag name="KSO_WM_UNIT_TEXT_FILL_TYPE" val="1"/>
  <p:tag name="KSO_WM_UNIT_USESOURCEFORMAT_APPLY" val="0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5657_3*m_h_i*1_2_2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USESOURCEFORMAT_APPLY" val="0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1"/>
  <p:tag name="KSO_WM_UNIT_ID" val="diagram20235657_3*m_h_i*1_4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0"/>
</p:tagLst>
</file>

<file path=ppt/tags/tag4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35657_3*m_h_a*1_4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5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46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35657_3*m_h_f*1_4_1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VALUE" val="84"/>
  <p:tag name="KSO_WM_UNIT_PRESET_TEXT" val="单击此处添加文本具体内容，请尽量简明扼要地阐述您的内容观点。根据需要可酌情增减文字，以便观者能够准确地理解您传达的思想。"/>
  <p:tag name="KSO_WM_UNIT_TEXT_FILL_FORE_SCHEMECOLOR_INDEX" val="1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5657_3*m_h_i*1_3_2"/>
  <p:tag name="KSO_WM_TEMPLATE_CATEGORY" val="diagram"/>
  <p:tag name="KSO_WM_TEMPLATE_INDEX" val="2023565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74.04998779296875,&quot;width&quot;:552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USESOURCEFORMAT_APPLY" val="0"/>
</p:tagLst>
</file>

<file path=ppt/tags/tag471.xml><?xml version="1.0" encoding="utf-8"?>
<p:tagLst xmlns:p="http://schemas.openxmlformats.org/presentationml/2006/main">
  <p:tag name="KSO_WM_SLIDE_ITEM_CNT" val="3"/>
  <p:tag name="RESOURCE_RECORD_KEY" val="{&quot;65&quot;:[3],&quot;70&quot;:[3313603]}"/>
  <p:tag name="KSO_WM_SLIDE_ID" val="custom20235034_1"/>
  <p:tag name="KSO_WM_TEMPLATE_SUBCATEGORY" val="0"/>
  <p:tag name="KSO_WM_TEMPLATE_MASTER_TYPE" val="0"/>
  <p:tag name="KSO_WM_TEMPLATE_COLOR_TYPE" val="0"/>
  <p:tag name="KSO_WM_SLIDE_INDEX" val="1"/>
  <p:tag name="KSO_WM_DIAGRAM_GROUP_CODE" val="m1-1"/>
  <p:tag name="KSO_WM_SLIDE_DIAGTYPE" val="m"/>
  <p:tag name="KSO_WM_TAG_VERSION" val="3.0"/>
  <p:tag name="KSO_WM_BEAUTIFY_FLAG" val="#wm#"/>
  <p:tag name="KSO_WM_TEMPLATE_CATEGORY" val="diagram"/>
  <p:tag name="KSO_WM_TEMPLATE_INDEX" val="20230968"/>
  <p:tag name="KSO_WM_SLIDE_LAYOUT" val="a_d_f_m"/>
  <p:tag name="KSO_WM_SLIDE_LAYOUT_CNT" val="1_1_1_1"/>
  <p:tag name="KSO_WM_SLIDE_TYPE" val="text"/>
  <p:tag name="KSO_WM_SLIDE_SUBTYPE" val="picTxt"/>
  <p:tag name="KSO_WM_SLIDE_SIZE" val="552.2*273.95"/>
  <p:tag name="KSO_WM_SLIDE_POSITION" val="360.2*217.9"/>
</p:tagLst>
</file>

<file path=ppt/tags/tag4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0968_2*a*1"/>
  <p:tag name="KSO_WM_TEMPLATE_CATEGORY" val="diagram"/>
  <p:tag name="KSO_WM_TEMPLATE_INDEX" val="2023096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6"/>
  <p:tag name="KSO_WM_UNIT_USESOURCEFORMAT_APPLY" val="0"/>
</p:tagLst>
</file>

<file path=ppt/tags/tag47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0968_1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47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17*13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0968_1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{\&quot;id\&quot;:\&quot;VCG41N988287128\&quot;,\&quot;product_name\&quot;:\&quot;wps-wpp-mac\&quot;,\&quot;intention_code\&quot;:\&quot;wps_wpp_generate_doc\&quot;}&quot;}*auto_gallery_ai_v2.2.0_ONLINE*1763877124789_0.106_57d5b5f122fc-slide-27"/>
  <p:tag name="KSO_WM_UNIT_LINE_FILL_TYPE" val="2"/>
  <p:tag name="KSO_WM_UNIT_USESOURCEFORMAT_APPLY" val="0"/>
</p:tagLst>
</file>

<file path=ppt/tags/tag4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1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47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1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4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968_1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4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1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4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1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输入你的项正文，文字是您思想的提炼，请尽量言简意赅的阐述观点。"/>
  <p:tag name="KSO_WM_UNIT_TEXT_TYPE" val="1"/>
  <p:tag name="KSO_WM_UNIT_TEXT_LAYER_COUNT" val="1"/>
  <p:tag name="KSO_WM_UNIT_USESOURCEFORMAT_APPLY" val="0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17*139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0968_1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6.2639465332031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{\&quot;id\&quot;:\&quot;VCG211397406938\&quot;,\&quot;product_name\&quot;:\&quot;wps-wpp-mac\&quot;,\&quot;intention_code\&quot;:\&quot;wps_wpp_generate_doc\&quot;}&quot;}*auto_gallery_ai_v2.2.0_ONLINE*1763877124789_0.106_57d5b5f122fc-slide-27"/>
  <p:tag name="KSO_WM_UNIT_LINE_FILL_TYPE" val="2"/>
  <p:tag name="KSO_WM_UNIT_USESOURCEFORMAT_APPLY" val="0"/>
</p:tagLst>
</file>

<file path=ppt/tags/tag481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48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027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  <p:tag name="KSO_WM_UNIT_ISCONTENTSTITLE" val="0"/>
  <p:tag name="KSO_WM_UNIT_TEXT_TYPE" val="1"/>
</p:tagLst>
</file>

<file path=ppt/tags/tag48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027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</p:tagLst>
</file>

<file path=ppt/tags/tag48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0968"/>
  <p:tag name="KSO_WM_TEMPLATE_CATEGORY" val="diagram"/>
  <p:tag name="KSO_WM_SLIDE_INDEX" val="7"/>
  <p:tag name="KSO_WM_SLIDE_ID" val="custom20230278_7"/>
  <p:tag name="KSO_WM_TEMPLATE_MASTER_TYPE" val="0"/>
  <p:tag name="KSO_WM_SLIDE_LAYOUT" val="a_e"/>
  <p:tag name="KSO_WM_SLIDE_LAYOUT_CNT" val="1_1"/>
</p:tagLst>
</file>

<file path=ppt/tags/tag48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597_1*a*1"/>
  <p:tag name="KSO_WM_TEMPLATE_CATEGORY" val="custom"/>
  <p:tag name="KSO_WM_TEMPLATE_INDEX" val="20233597"/>
  <p:tag name="KSO_WM_UNIT_LAYERLEVEL" val="1"/>
  <p:tag name="KSO_WM_TAG_VERSION" val="3.0"/>
  <p:tag name="KSO_WM_BEAUTIFY_FLAG" val="#wm#"/>
  <p:tag name="KSO_WM_UNIT_VALUE" val="30"/>
  <p:tag name="KSO_WM_DIAGRAM_GROUP_CODE" val="l1-1"/>
  <p:tag name="KSO_WM_UNIT_TEXT_FILL_FORE_SCHEMECOLOR_INDEX" val="6"/>
  <p:tag name="KSO_WM_UNIT_USESOURCEFORMAT_APPLY" val="0"/>
</p:tagLst>
</file>

<file path=ppt/tags/tag486.xml><?xml version="1.0" encoding="utf-8"?>
<p:tagLst xmlns:p="http://schemas.openxmlformats.org/presentationml/2006/main">
  <p:tag name="KSO_WM_UNIT_VALUE" val="1903*153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597_1*d*1"/>
  <p:tag name="KSO_WM_TEMPLATE_CATEGORY" val="custom"/>
  <p:tag name="KSO_WM_TEMPLATE_INDEX" val="20233597"/>
  <p:tag name="KSO_WM_UNIT_LAYERLEVEL" val="1"/>
  <p:tag name="KSO_WM_TAG_VERSION" val="3.0"/>
  <p:tag name="KSO_WM_BEAUTIFY_FLAG" val="#wm#"/>
  <p:tag name="KSO_WM_UNIT_PICTURE_SUBTYPE" val="b"/>
  <p:tag name="MH_PIC_SOURCE_TYPE" val="generate_slide_ai*{&quot;ai_type&quot;:&quot;generate_ppt&quot;,&quot;id&quot;:&quot;{\&quot;id\&quot;:\&quot;VCG41N1138450924\&quot;,\&quot;product_name\&quot;:\&quot;wps-wpp-mac\&quot;,\&quot;intention_code\&quot;:\&quot;wps_wpp_generate_doc\&quot;}&quot;}*auto_gallery_ai_v2.2.0_ONLINE*1763877124789_0.106_57d5b5f122fc-slide-29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1*l_i*1_1"/>
  <p:tag name="KSO_WM_TEMPLATE_CATEGORY" val="diagram"/>
  <p:tag name="KSO_WM_TEMPLATE_INDEX" val="20235410"/>
  <p:tag name="KSO_WM_UNIT_LAYERLEVEL" val="1_1"/>
  <p:tag name="KSO_WM_TAG_VERSION" val="3.0"/>
  <p:tag name="KSO_WM_BEAUTIFY_FLAG" val="#wm#"/>
  <p:tag name="KSO_WM_UNIT_TYPE" val="l_i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4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410_1*l_h_f*1_1_1"/>
  <p:tag name="KSO_WM_TEMPLATE_CATEGORY" val="diagram"/>
  <p:tag name="KSO_WM_TEMPLATE_INDEX" val="20235410"/>
  <p:tag name="KSO_WM_UNIT_LAYERLEVEL" val="1_1_1"/>
  <p:tag name="KSO_WM_TAG_VERSION" val="3.0"/>
  <p:tag name="KSO_WM_DIAGRAM_VIRTUALLY_FRAME" val="{&quot;height&quot;:360.8500061035156,&quot;width&quot;:409.9249572753906}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，请尽量言简意赅的阐述观点。根据需要可酌情增减文字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410_1*l_h_a*1_1_1"/>
  <p:tag name="KSO_WM_TEMPLATE_CATEGORY" val="diagram"/>
  <p:tag name="KSO_WM_TEMPLATE_INDEX" val="20235410"/>
  <p:tag name="KSO_WM_UNIT_LAYERLEVEL" val="1_1_1"/>
  <p:tag name="KSO_WM_TAG_VERSION" val="3.0"/>
  <p:tag name="KSO_WM_DIAGRAM_VIRTUALLY_FRAME" val="{&quot;height&quot;:360.8500061035156,&quot;width&quot;:409.9249572753906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目的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0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0_1*l_h_i*1_1_1"/>
  <p:tag name="KSO_WM_UNIT_INDEX" val="1_1_1"/>
  <p:tag name="KSO_WM_UNIT_USESOURCEFORMAT_APPLY" val="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1*l_h_x*1_1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UNIT_VALUE" val="70*70"/>
  <p:tag name="KSO_WM_UNIT_TYPE" val="l_h_x"/>
  <p:tag name="KSO_WM_UNIT_INDEX" val="1_1_1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4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410_1*l_h_f*1_2_1"/>
  <p:tag name="KSO_WM_TEMPLATE_CATEGORY" val="diagram"/>
  <p:tag name="KSO_WM_TEMPLATE_INDEX" val="20235410"/>
  <p:tag name="KSO_WM_UNIT_LAYERLEVEL" val="1_1_1"/>
  <p:tag name="KSO_WM_TAG_VERSION" val="3.0"/>
  <p:tag name="KSO_WM_DIAGRAM_VIRTUALLY_FRAME" val="{&quot;height&quot;:360.8500061035156,&quot;width&quot;:409.9249572753906}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，请尽量言简意赅的阐述观点。以便观者可以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410_1*l_h_a*1_2_1"/>
  <p:tag name="KSO_WM_TEMPLATE_CATEGORY" val="diagram"/>
  <p:tag name="KSO_WM_TEMPLATE_INDEX" val="20235410"/>
  <p:tag name="KSO_WM_UNIT_LAYERLEVEL" val="1_1_1"/>
  <p:tag name="KSO_WM_TAG_VERSION" val="3.0"/>
  <p:tag name="KSO_WM_DIAGRAM_VIRTUALLY_FRAME" val="{&quot;height&quot;:360.8500061035156,&quot;width&quot;:409.9249572753906}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目的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0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0_1*l_h_i*1_2_1"/>
  <p:tag name="KSO_WM_UNIT_INDEX" val="1_2_1"/>
  <p:tag name="KSO_WM_UNIT_USESOURCEFORMAT_APPLY" val="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1*l_h_x*1_2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UNIT_VALUE" val="70*70"/>
  <p:tag name="KSO_WM_UNIT_TYPE" val="l_h_x"/>
  <p:tag name="KSO_WM_UNIT_INDEX" val="1_2_1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496.xml><?xml version="1.0" encoding="utf-8"?>
<p:tagLst xmlns:p="http://schemas.openxmlformats.org/presentationml/2006/main">
  <p:tag name="KSO_WM_SLIDE_ID" val="custom20233597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picTxt"/>
  <p:tag name="KSO_WM_SLIDE_SIZE" val="408.15*360.15"/>
  <p:tag name="KSO_WM_SLIDE_POSITION" val="50.475*132.6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436_1*i*1"/>
  <p:tag name="KSO_WM_TEMPLATE_CATEGORY" val="custom"/>
  <p:tag name="KSO_WM_TEMPLATE_INDEX" val="20234436"/>
  <p:tag name="KSO_WM_UNIT_LAYERLEVEL" val="1"/>
  <p:tag name="KSO_WM_TAG_VERSION" val="3.0"/>
  <p:tag name="KSO_WM_BEAUTIFY_FLAG" val="#wm#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436_1*i*2"/>
  <p:tag name="KSO_WM_TEMPLATE_CATEGORY" val="custom"/>
  <p:tag name="KSO_WM_TEMPLATE_INDEX" val="20234436"/>
  <p:tag name="KSO_WM_UNIT_LAYERLEVEL" val="1"/>
  <p:tag name="KSO_WM_TAG_VERSION" val="3.0"/>
  <p:tag name="KSO_WM_BEAUTIFY_FLAG" val="#wm#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436_1*d*1"/>
  <p:tag name="KSO_WM_TEMPLATE_CATEGORY" val="custom"/>
  <p:tag name="KSO_WM_TEMPLATE_INDEX" val="20234436"/>
  <p:tag name="KSO_WM_UNIT_LAYERLEVEL" val="1"/>
  <p:tag name="KSO_WM_TAG_VERSION" val="3.0"/>
  <p:tag name="KSO_WM_BEAUTIFY_FLAG" val="#wm#"/>
  <p:tag name="KSO_WM_UNIT_VALUE" val="1902*2813"/>
  <p:tag name="KSO_WM_UNIT_PICTURE_SUBTYPE" val="b"/>
  <p:tag name="MH_PIC_SOURCE_TYPE" val="generate_slide_ai*{&quot;ai_type&quot;:&quot;generate_ppt&quot;,&quot;id&quot;:&quot;{\&quot;id\&quot;:\&quot;VCG41N1454119701\&quot;,\&quot;product_name\&quot;:\&quot;wps-wpp-mac\&quot;,\&quot;intention_code\&quot;:\&quot;wps_wpp_generate_doc\&quot;}&quot;}*auto_gallery_ai_v2.2.0_ONLINE*1763877124789_0.106_57d5b5f122fc-slide-3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436_1*i*3"/>
  <p:tag name="KSO_WM_TEMPLATE_CATEGORY" val="custom"/>
  <p:tag name="KSO_WM_TEMPLATE_INDEX" val="20234436"/>
  <p:tag name="KSO_WM_UNIT_LAYERLEVEL" val="1"/>
  <p:tag name="KSO_WM_TAG_VERSION" val="3.0"/>
  <p:tag name="KSO_WM_BEAUTIFY_FLAG" val="#wm#"/>
</p:tagLst>
</file>

<file path=ppt/tags/tag501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436_1*f*1"/>
  <p:tag name="KSO_WM_TEMPLATE_CATEGORY" val="custom"/>
  <p:tag name="KSO_WM_TEMPLATE_INDEX" val="20234436"/>
  <p:tag name="KSO_WM_UNIT_LAYERLEVEL" val="1"/>
  <p:tag name="KSO_WM_TAG_VERSION" val="3.0"/>
  <p:tag name="KSO_WM_BEAUTIFY_FLAG" val="#wm#"/>
  <p:tag name="KSO_WM_UNIT_PRESET_TEXT" val="单击此处添加正文，文字是您思想的提炼。"/>
  <p:tag name="KSO_WM_UNIT_TEXT_TYPE" val="1"/>
</p:tagLst>
</file>

<file path=ppt/tags/tag5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4436"/>
  <p:tag name="KSO_WM_UNIT_ID" val="custom20234436_1*a*1"/>
  <p:tag name="KSO_WM_UNIT_TEXT_TYPE" val="1"/>
  <p:tag name="KSO_WM_UNIT_PRESET_TEXT" val="单击此处&#13;添加页面标题"/>
</p:tagLst>
</file>

<file path=ppt/tags/tag503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diagram"/>
  <p:tag name="KSO_WM_SLIDE_TYPE" val="text"/>
  <p:tag name="KSO_WM_SLIDE_SUBTYPE" val="picTxt"/>
  <p:tag name="KSO_WM_SLIDE_SIZE" val="960*540"/>
  <p:tag name="KSO_WM_SLIDE_POSITION" val="0*0"/>
  <p:tag name="KSO_WM_SLIDE_LAYOUT" val="a_d_f"/>
  <p:tag name="KSO_WM_SLIDE_LAYOUT_CNT" val="1_1_1"/>
  <p:tag name="KSO_WM_SPECIAL_SOURCE" val="bdnull"/>
  <p:tag name="KSO_WM_TEMPLATE_INDEX" val="20230968"/>
  <p:tag name="KSO_WM_TEMPLATE_SUBCATEGORY" val="0"/>
  <p:tag name="KSO_WM_SLIDE_INDEX" val="1"/>
  <p:tag name="KSO_WM_TAG_VERSION" val="3.0"/>
  <p:tag name="KSO_WM_SLIDE_ID" val="custom20234436_1"/>
  <p:tag name="KSO_WM_SLIDE_ITEM_CNT" val="0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18_1*i*1"/>
  <p:tag name="KSO_WM_TEMPLATE_CATEGORY" val="custom"/>
  <p:tag name="KSO_WM_TEMPLATE_INDEX" val="20233218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218_1*i*2"/>
  <p:tag name="KSO_WM_TEMPLATE_CATEGORY" val="custom"/>
  <p:tag name="KSO_WM_TEMPLATE_INDEX" val="20233218"/>
  <p:tag name="KSO_WM_UNIT_LAYERLEVEL" val="1"/>
  <p:tag name="KSO_WM_TAG_VERSION" val="3.0"/>
  <p:tag name="KSO_WM_BEAUTIFY_FLAG" val="#wm#"/>
  <p:tag name="KSO_WM_UNIT_FILL_FORE_SCHEMECOLOR_INDEX" val="14"/>
  <p:tag name="KSO_WM_UNIT_TEXT_FILL_FORE_SCHEMECOLOR_INDEX" val="13"/>
  <p:tag name="KSO_WM_UNIT_TEXT_FILL_TYPE" val="1"/>
  <p:tag name="KSO_WM_UNIT_USESOURCEFORMAT_APPLY" val="0"/>
</p:tagLst>
</file>

<file path=ppt/tags/tag5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18"/>
  <p:tag name="KSO_WM_UNIT_ID" val="custom20233218_1*a*1"/>
  <p:tag name="KSO_WM_UNIT_PRESET_TEXT" val="单击此处添加标题内容"/>
  <p:tag name="KSO_WM_UNIT_TEXT_TYPE" val="1"/>
  <p:tag name="KSO_WM_UNIT_TEXT_FILL_FORE_SCHEMECOLOR_INDEX" val="2"/>
  <p:tag name="KSO_WM_UNIT_TEXT_FILL_TYPE" val="1"/>
  <p:tag name="KSO_WM_UNIT_USESOURCEFORMAT_APPLY" val="0"/>
</p:tagLst>
</file>

<file path=ppt/tags/tag5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217_1*l_h_i*1_1_2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UNIT_FILL_FORE_SCHEMECOLOR_INDEX" val="14"/>
  <p:tag name="KSO_WM_UNIT_FILL_FORE_SCHEMECOLOR_INDEX_BRIGHTNESS" val="0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5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217_1*l_h_f*1_1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TEXT_TYPE" val="1"/>
  <p:tag name="KSO_WM_UNIT_USESOURCEFORMAT_APPLY" val="0"/>
</p:tagLst>
</file>

<file path=ppt/tags/tag50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217_1*l_h_a*1_1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217_1*l_h_i*1_1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51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217_1*l_h_i*1_2_2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UNIT_FILL_FORE_SCHEMECOLOR_INDEX" val="14"/>
  <p:tag name="KSO_WM_UNIT_FILL_FORE_SCHEMECOLOR_INDEX_BRIGHTNESS" val="0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5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217_1*l_h_f*1_2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TEXT_TYPE" val="1"/>
  <p:tag name="KSO_WM_UNIT_USESOURCEFORMAT_APPLY" val="0"/>
</p:tagLst>
</file>

<file path=ppt/tags/tag5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217_1*l_h_a*1_2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5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217_1*l_h_i*1_2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5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3217_1*l_h_i*1_3_2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UNIT_FILL_FORE_SCHEMECOLOR_INDEX" val="14"/>
  <p:tag name="KSO_WM_UNIT_FILL_FORE_SCHEMECOLOR_INDEX_BRIGHTNESS" val="0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5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217_1*l_h_f*1_3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TEXT_TYPE" val="1"/>
  <p:tag name="KSO_WM_UNIT_USESOURCEFORMAT_APPLY" val="0"/>
</p:tagLst>
</file>

<file path=ppt/tags/tag5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217_1*l_h_a*1_3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5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3217_1*l_h_i*1_3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5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3217_1*l_h_i*1_4_2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UNIT_FILL_FORE_SCHEMECOLOR_INDEX" val="14"/>
  <p:tag name="KSO_WM_UNIT_FILL_FORE_SCHEMECOLOR_INDEX_BRIGHTNESS" val="0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3217_1*l_h_f*1_4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TEXT_TYPE" val="1"/>
  <p:tag name="KSO_WM_UNIT_USESOURCEFORMAT_APPLY" val="0"/>
</p:tagLst>
</file>

<file path=ppt/tags/tag5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3217_1*l_h_a*1_4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5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3217_1*l_h_i*1_4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5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3217_1*l_h_i*1_5_2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UNIT_FILL_FORE_SCHEMECOLOR_INDEX" val="14"/>
  <p:tag name="KSO_WM_UNIT_FILL_FORE_SCHEMECOLOR_INDEX_BRIGHTNESS" val="0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5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3217_1*l_h_f*1_5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TEXT_TYPE" val="1"/>
  <p:tag name="KSO_WM_UNIT_USESOURCEFORMAT_APPLY" val="0"/>
</p:tagLst>
</file>

<file path=ppt/tags/tag5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33217_1*l_h_a*1_5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5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3217_1*l_h_i*1_5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5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0233217_1*l_h_i*1_6_2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UNIT_FILL_FORE_SCHEMECOLOR_INDEX" val="14"/>
  <p:tag name="KSO_WM_UNIT_FILL_FORE_SCHEMECOLOR_INDEX_BRIGHTNESS" val="0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5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33217_1*l_h_f*1_6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TEXT_TYPE" val="1"/>
  <p:tag name="KSO_WM_UNIT_USESOURCEFORMAT_APPLY" val="0"/>
</p:tagLst>
</file>

<file path=ppt/tags/tag52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6_1"/>
  <p:tag name="KSO_WM_UNIT_ID" val="diagram20233217_1*l_h_a*1_6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33217_1*l_h_i*1_6_1"/>
  <p:tag name="KSO_WM_TEMPLATE_CATEGORY" val="diagram"/>
  <p:tag name="KSO_WM_TEMPLATE_INDEX" val="20233217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61.09283447265625,&quot;width&quot;:851.107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USESOURCEFORMAT_APPLY" val="0"/>
</p:tagLst>
</file>

<file path=ppt/tags/tag531.xml><?xml version="1.0" encoding="utf-8"?>
<p:tagLst xmlns:p="http://schemas.openxmlformats.org/presentationml/2006/main">
  <p:tag name="KSO_WM_BEAUTIFY_FLAG" val="#wm#"/>
  <p:tag name="KSO_WM_TEMPLATE_CATEGORY" val="diagram"/>
  <p:tag name="KSO_WM_TEMPLATE_MASTER_TYPE" val="0"/>
  <p:tag name="KSO_WM_TEMPLATE_COLOR_TYPE" val="0"/>
  <p:tag name="KSO_WM_DIAGRAM_GROUP_CODE" val="l1-1"/>
  <p:tag name="KSO_WM_SLIDE_DIAGTYPE" val="l"/>
  <p:tag name="KSO_WM_SLIDE_LAYOUT" val="a_l"/>
  <p:tag name="KSO_WM_SLIDE_LAYOUT_CNT" val="1_1"/>
  <p:tag name="KSO_WM_SLIDE_TYPE" val="text"/>
  <p:tag name="KSO_WM_SLIDE_SUBTYPE" val="picTxt"/>
  <p:tag name="KSO_WM_SLIDE_SIZE" val="851.107*361.093"/>
  <p:tag name="KSO_WM_SLIDE_POSITION" val="54.75*132.907"/>
  <p:tag name="KSO_WM_TEMPLATE_INDEX" val="20230968"/>
  <p:tag name="KSO_WM_TEMPLATE_SUBCATEGORY" val="0"/>
  <p:tag name="KSO_WM_SLIDE_INDEX" val="1"/>
  <p:tag name="KSO_WM_TAG_VERSION" val="3.0"/>
  <p:tag name="KSO_WM_SLIDE_ID" val="custom20233218_1"/>
  <p:tag name="KSO_WM_SLIDE_ITEM_CNT" val="6"/>
</p:tagLst>
</file>

<file path=ppt/tags/tag5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709_1*a*1"/>
  <p:tag name="KSO_WM_TEMPLATE_CATEGORY" val="custom"/>
  <p:tag name="KSO_WM_TEMPLATE_INDEX" val="20231709"/>
  <p:tag name="KSO_WM_UNIT_LAYERLEVEL" val="1"/>
  <p:tag name="KSO_WM_TAG_VERSION" val="3.0"/>
  <p:tag name="KSO_WM_BEAUTIFY_FLAG" val="#wm#"/>
  <p:tag name="KSO_WM_UNIT_VALUE" val="30"/>
  <p:tag name="KSO_WM_DIAGRAM_GROUP_CODE" val="l1-1"/>
  <p:tag name="KSO_WM_UNIT_PRESET_TEXT" val="单击此处添加页面的标题"/>
  <p:tag name="KSO_WM_UNIT_TEXT_TYPE" val="1"/>
  <p:tag name="KSO_WM_UNIT_TEXT_FILL_FORE_SCHEMECOLOR_INDEX" val="6"/>
  <p:tag name="KSO_WM_UNIT_USESOURCEFORMAT_APPLY" val="0"/>
</p:tagLst>
</file>

<file path=ppt/tags/tag5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1709_1*d*1"/>
  <p:tag name="KSO_WM_TEMPLATE_CATEGORY" val="custom"/>
  <p:tag name="KSO_WM_TEMPLATE_INDEX" val="20231709"/>
  <p:tag name="KSO_WM_UNIT_LAYERLEVEL" val="1"/>
  <p:tag name="KSO_WM_TAG_VERSION" val="3.0"/>
  <p:tag name="KSO_WM_UNIT_VALUE" val="1262*927"/>
  <p:tag name="KSO_WM_UNIT_TYPE" val="d"/>
  <p:tag name="KSO_WM_UNIT_INDEX" val="1"/>
  <p:tag name="KSO_WM_UNIT_USESOURCEFORMAT_APPLY" val="0"/>
  <p:tag name="KSO_WM_UNIT_LINE_FORE_SCHEMECOLOR_INDEX" val="1"/>
  <p:tag name="KSO_WM_UNIT_LINE_FILL_TYPE" val="2"/>
  <p:tag name="KSO_WM_UNIT_PICTURE_SUBTYPE" val="b"/>
  <p:tag name="MH_PIC_SOURCE_TYPE" val="generate_slide_ai*{&quot;ai_type&quot;:&quot;generate_ppt&quot;,&quot;id&quot;:&quot;{\&quot;id\&quot;:\&quot;VCG41N674171102\&quot;,\&quot;product_name\&quot;:\&quot;wps-wpp-mac\&quot;,\&quot;intention_code\&quot;:\&quot;wps_wpp_generate_doc\&quot;}&quot;}*auto_gallery_ai_v2.2.0_ONLINE*1763877124789_0.106_57d5b5f122fc-slide-32"/>
  <p:tag name="KSO_WM_UNIT_FILL_FORE_SCHEMECOLOR_INDEX" val="5"/>
  <p:tag name="KSO_WM_UNIT_FILL_TYPE" val="1"/>
</p:tagLst>
</file>

<file path=ppt/tags/tag5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1709_1*i*1"/>
  <p:tag name="KSO_WM_TEMPLATE_CATEGORY" val="custom"/>
  <p:tag name="KSO_WM_TEMPLATE_INDEX" val="20231709"/>
  <p:tag name="KSO_WM_UNIT_LAYERLEVEL" val="1"/>
  <p:tag name="KSO_WM_TAG_VERSION" val="3.0"/>
  <p:tag name="KSO_WM_UNIT_TYPE" val="i"/>
  <p:tag name="KSO_WM_UNIT_INDEX" val="1"/>
  <p:tag name="KSO_WM_UNIT_FILL_FORE_SCHEMECOLOR_INDEX" val="5"/>
  <p:tag name="KSO_WM_UNIT_TEXT_FILL_FORE_SCHEMECOLOR_INDEX" val="2"/>
  <p:tag name="KSO_WM_UNIT_TEXT_FILL_TYPE" val="1"/>
  <p:tag name="KSO_WM_UNIT_USESOURCEFORMAT_APPLY" val="0"/>
</p:tagLst>
</file>

<file path=ppt/tags/tag535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646_4*l_h_f*1_1_1"/>
  <p:tag name="KSO_WM_TEMPLATE_CATEGORY" val="diagram"/>
  <p:tag name="KSO_WM_TEMPLATE_INDEX" val="20235646"/>
  <p:tag name="KSO_WM_UNIT_LAYERLEVEL" val="1_1_1"/>
  <p:tag name="KSO_WM_TAG_VERSION" val="3.0"/>
  <p:tag name="KSO_WM_UNIT_VALUE" val="120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根据需要可酌情增减文字，以便观者信息。"/>
  <p:tag name="KSO_WM_UNIT_TEXT_FILL_FORE_SCHEMECOLOR_INDEX" val="1"/>
  <p:tag name="KSO_WM_UNIT_TEXT_FILL_TYPE" val="1"/>
  <p:tag name="KSO_WM_UNIT_USESOURCEFORMAT_APPLY" val="0"/>
</p:tagLst>
</file>

<file path=ppt/tags/tag536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5646_4*l_h_i*1_1_1"/>
  <p:tag name="KSO_WM_TEMPLATE_CATEGORY" val="diagram"/>
  <p:tag name="KSO_WM_TEMPLATE_INDEX" val="20235646"/>
  <p:tag name="KSO_WM_UNIT_LAYERLEVEL" val="1_1_1"/>
  <p:tag name="KSO_WM_TAG_VERSION" val="3.0"/>
  <p:tag name="KSO_WM_DIAGRAM_MAX_ITEMCNT" val="6"/>
  <p:tag name="KSO_WM_DIAGRAM_MIN_ITEMCNT" val="2"/>
  <p:tag name="KSO_WM_DIAGRAM_COLOR_MATCH_VALUE" val="{&quot;shape&quot;:{&quot;fill&quot;:{&quot;gradient&quot;:[{&quot;brightness&quot;:0.4000000059604645,&quot;colorType&quot;:1,&quot;foreColorIndex&quot;:5,&quot;pos&quot;:0.9700000286102295,&quot;transparency&quot;:1},{&quot;brightness&quot;:0,&quot;colorType&quot;:1,&quot;foreColorIndex&quot;:5,&quot;pos&quot;:0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05000000074505806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537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646_4*l_h_a*1_1_1"/>
  <p:tag name="KSO_WM_TEMPLATE_CATEGORY" val="diagram"/>
  <p:tag name="KSO_WM_TEMPLATE_INDEX" val="20235646"/>
  <p:tag name="KSO_WM_UNIT_LAYERLEVEL" val="1_1_1"/>
  <p:tag name="KSO_WM_TAG_VERSION" val="3.0"/>
  <p:tag name="KSO_WM_UNIT_VALUE" val="14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538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5646_4*l_h_f*1_5_1"/>
  <p:tag name="KSO_WM_TEMPLATE_CATEGORY" val="diagram"/>
  <p:tag name="KSO_WM_TEMPLATE_INDEX" val="20235646"/>
  <p:tag name="KSO_WM_UNIT_LAYERLEVEL" val="1_1_1"/>
  <p:tag name="KSO_WM_TAG_VERSION" val="3.0"/>
  <p:tag name="KSO_WM_UNIT_VALUE" val="120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USESOURCEFORMAT_APPLY" val="0"/>
</p:tagLst>
</file>

<file path=ppt/tags/tag539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5_1"/>
  <p:tag name="KSO_WM_UNIT_ID" val="diagram20235646_4*l_h_i*1_5_1"/>
  <p:tag name="KSO_WM_TEMPLATE_CATEGORY" val="diagram"/>
  <p:tag name="KSO_WM_TEMPLATE_INDEX" val="20235646"/>
  <p:tag name="KSO_WM_UNIT_LAYERLEVEL" val="1_1_1"/>
  <p:tag name="KSO_WM_TAG_VERSION" val="3.0"/>
  <p:tag name="KSO_WM_DIAGRAM_MAX_ITEMCNT" val="6"/>
  <p:tag name="KSO_WM_DIAGRAM_MIN_ITEMCNT" val="2"/>
  <p:tag name="KSO_WM_DIAGRAM_COLOR_MATCH_VALUE" val="{&quot;shape&quot;:{&quot;fill&quot;:{&quot;gradient&quot;:[{&quot;brightness&quot;:0.4000000059604645,&quot;colorType&quot;:1,&quot;foreColorIndex&quot;:5,&quot;pos&quot;:0.9700000286102295,&quot;transparency&quot;:1},{&quot;brightness&quot;:0,&quot;colorType&quot;:1,&quot;foreColorIndex&quot;:5,&quot;pos&quot;:0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05000000074505806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5646_4*l_h_a*1_5_1"/>
  <p:tag name="KSO_WM_TEMPLATE_CATEGORY" val="diagram"/>
  <p:tag name="KSO_WM_TEMPLATE_INDEX" val="20235646"/>
  <p:tag name="KSO_WM_UNIT_LAYERLEVEL" val="1_1_1"/>
  <p:tag name="KSO_WM_TAG_VERSION" val="3.0"/>
  <p:tag name="KSO_WM_UNIT_VALUE" val="14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541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5646_4*l_h_f*1_3_1"/>
  <p:tag name="KSO_WM_TEMPLATE_CATEGORY" val="diagram"/>
  <p:tag name="KSO_WM_TEMPLATE_INDEX" val="20235646"/>
  <p:tag name="KSO_WM_UNIT_LAYERLEVEL" val="1_1_1"/>
  <p:tag name="KSO_WM_TAG_VERSION" val="3.0"/>
  <p:tag name="KSO_WM_UNIT_VALUE" val="120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在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USESOURCEFORMAT_APPLY" val="0"/>
</p:tagLst>
</file>

<file path=ppt/tags/tag542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diagram20235646_4*l_h_i*1_3_1"/>
  <p:tag name="KSO_WM_TEMPLATE_CATEGORY" val="diagram"/>
  <p:tag name="KSO_WM_TEMPLATE_INDEX" val="20235646"/>
  <p:tag name="KSO_WM_UNIT_LAYERLEVEL" val="1_1_1"/>
  <p:tag name="KSO_WM_TAG_VERSION" val="3.0"/>
  <p:tag name="KSO_WM_DIAGRAM_MAX_ITEMCNT" val="6"/>
  <p:tag name="KSO_WM_DIAGRAM_MIN_ITEMCNT" val="2"/>
  <p:tag name="KSO_WM_DIAGRAM_COLOR_MATCH_VALUE" val="{&quot;shape&quot;:{&quot;fill&quot;:{&quot;gradient&quot;:[{&quot;brightness&quot;:0.4000000059604645,&quot;colorType&quot;:1,&quot;foreColorIndex&quot;:5,&quot;pos&quot;:0.9700000286102295,&quot;transparency&quot;:1},{&quot;brightness&quot;:0,&quot;colorType&quot;:1,&quot;foreColorIndex&quot;:5,&quot;pos&quot;:0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05000000074505806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543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5646_4*l_h_a*1_3_1"/>
  <p:tag name="KSO_WM_TEMPLATE_CATEGORY" val="diagram"/>
  <p:tag name="KSO_WM_TEMPLATE_INDEX" val="20235646"/>
  <p:tag name="KSO_WM_UNIT_LAYERLEVEL" val="1_1_1"/>
  <p:tag name="KSO_WM_TAG_VERSION" val="3.0"/>
  <p:tag name="KSO_WM_UNIT_VALUE" val="14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544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646_4*l_h_f*1_2_1"/>
  <p:tag name="KSO_WM_TEMPLATE_CATEGORY" val="diagram"/>
  <p:tag name="KSO_WM_TEMPLATE_INDEX" val="20235646"/>
  <p:tag name="KSO_WM_UNIT_LAYERLEVEL" val="1_1_1"/>
  <p:tag name="KSO_WM_TAG_VERSION" val="3.0"/>
  <p:tag name="KSO_WM_UNIT_VALUE" val="120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在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USESOURCEFORMAT_APPLY" val="0"/>
</p:tagLst>
</file>

<file path=ppt/tags/tag545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5646_4*l_h_i*1_2_1"/>
  <p:tag name="KSO_WM_TEMPLATE_CATEGORY" val="diagram"/>
  <p:tag name="KSO_WM_TEMPLATE_INDEX" val="20235646"/>
  <p:tag name="KSO_WM_UNIT_LAYERLEVEL" val="1_1_1"/>
  <p:tag name="KSO_WM_TAG_VERSION" val="3.0"/>
  <p:tag name="KSO_WM_DIAGRAM_MAX_ITEMCNT" val="6"/>
  <p:tag name="KSO_WM_DIAGRAM_MIN_ITEMCNT" val="2"/>
  <p:tag name="KSO_WM_DIAGRAM_COLOR_MATCH_VALUE" val="{&quot;shape&quot;:{&quot;fill&quot;:{&quot;gradient&quot;:[{&quot;brightness&quot;:0.4000000059604645,&quot;colorType&quot;:1,&quot;foreColorIndex&quot;:5,&quot;pos&quot;:0.9700000286102295,&quot;transparency&quot;:1},{&quot;brightness&quot;:0,&quot;colorType&quot;:1,&quot;foreColorIndex&quot;:5,&quot;pos&quot;:0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05000000074505806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546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646_4*l_h_a*1_2_1"/>
  <p:tag name="KSO_WM_TEMPLATE_CATEGORY" val="diagram"/>
  <p:tag name="KSO_WM_TEMPLATE_INDEX" val="20235646"/>
  <p:tag name="KSO_WM_UNIT_LAYERLEVEL" val="1_1_1"/>
  <p:tag name="KSO_WM_TAG_VERSION" val="3.0"/>
  <p:tag name="KSO_WM_UNIT_VALUE" val="14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547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5646_4*l_h_f*1_4_1"/>
  <p:tag name="KSO_WM_TEMPLATE_CATEGORY" val="diagram"/>
  <p:tag name="KSO_WM_TEMPLATE_INDEX" val="20235646"/>
  <p:tag name="KSO_WM_UNIT_LAYERLEVEL" val="1_1_1"/>
  <p:tag name="KSO_WM_TAG_VERSION" val="3.0"/>
  <p:tag name="KSO_WM_UNIT_VALUE" val="120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根据需要可酌情增减文字，以便观者信息。"/>
  <p:tag name="KSO_WM_UNIT_TEXT_FILL_FORE_SCHEMECOLOR_INDEX" val="1"/>
  <p:tag name="KSO_WM_UNIT_TEXT_FILL_TYPE" val="1"/>
  <p:tag name="KSO_WM_UNIT_USESOURCEFORMAT_APPLY" val="0"/>
</p:tagLst>
</file>

<file path=ppt/tags/tag548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4_1"/>
  <p:tag name="KSO_WM_UNIT_ID" val="diagram20235646_4*l_h_i*1_4_1"/>
  <p:tag name="KSO_WM_TEMPLATE_CATEGORY" val="diagram"/>
  <p:tag name="KSO_WM_TEMPLATE_INDEX" val="20235646"/>
  <p:tag name="KSO_WM_UNIT_LAYERLEVEL" val="1_1_1"/>
  <p:tag name="KSO_WM_TAG_VERSION" val="3.0"/>
  <p:tag name="KSO_WM_DIAGRAM_MAX_ITEMCNT" val="6"/>
  <p:tag name="KSO_WM_DIAGRAM_MIN_ITEMCNT" val="2"/>
  <p:tag name="KSO_WM_DIAGRAM_COLOR_MATCH_VALUE" val="{&quot;shape&quot;:{&quot;fill&quot;:{&quot;gradient&quot;:[{&quot;brightness&quot;:0.4000000059604645,&quot;colorType&quot;:1,&quot;foreColorIndex&quot;:5,&quot;pos&quot;:0.9700000286102295,&quot;transparency&quot;:1},{&quot;brightness&quot;:0,&quot;colorType&quot;:1,&quot;foreColorIndex&quot;:5,&quot;pos&quot;:0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05000000074505806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549.xml><?xml version="1.0" encoding="utf-8"?>
<p:tagLst xmlns:p="http://schemas.openxmlformats.org/presentationml/2006/main">
  <p:tag name="KSO_WM_DIAGRAM_VIRTUALLY_FRAME" val="{&quot;height&quot;:359.54998779296875,&quot;width&quot;:553.2000122070312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5646_4*l_h_a*1_4_1"/>
  <p:tag name="KSO_WM_TEMPLATE_CATEGORY" val="diagram"/>
  <p:tag name="KSO_WM_TEMPLATE_INDEX" val="20235646"/>
  <p:tag name="KSO_WM_UNIT_LAYERLEVEL" val="1_1_1"/>
  <p:tag name="KSO_WM_TAG_VERSION" val="3.0"/>
  <p:tag name="KSO_WM_UNIT_VALUE" val="14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GROUP_CODE" val="l1-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SLIDE_ID" val="custom20231709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picTxt"/>
  <p:tag name="KSO_WM_SLIDE_SIZE" val="552.6*326.55"/>
  <p:tag name="KSO_WM_SLIDE_POSITION" val="358.9*16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5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5028_1*a*1"/>
  <p:tag name="KSO_WM_TEMPLATE_CATEGORY" val="custom"/>
  <p:tag name="KSO_WM_TEMPLATE_INDEX" val="20235028"/>
  <p:tag name="KSO_WM_UNIT_LAYERLEVEL" val="1"/>
  <p:tag name="KSO_WM_TAG_VERSION" val="3.0"/>
  <p:tag name="KSO_WM_BEAUTIFY_FLAG" val="#wm#"/>
  <p:tag name="KSO_WM_UNIT_TEXT_TYPE" val="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5028_1*f*1"/>
  <p:tag name="KSO_WM_TEMPLATE_CATEGORY" val="custom"/>
  <p:tag name="KSO_WM_TEMPLATE_INDEX" val="20235028"/>
  <p:tag name="KSO_WM_UNIT_LAYERLEVEL" val="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65000000000003,&quot;left&quot;:344.8470350370632,&quot;top&quot;:118.22503937007873,&quot;width&quot;:558.4000244140626}"/>
  <p:tag name="KSO_WM_DIAGRAM_COLOR_MATCH_VALUE" val="{&quot;shape&quot;:{&quot;fill&quot;:{&quot;solid&quot;:{&quot;brightness&quot;:0.6000000238418579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theme_color_indexes&quot;:[5,5,5,5,5,5]}"/>
  <p:tag name="KSO_WM_UNIT_SUBTYPE" val="a"/>
  <p:tag name="KSO_WM_UNIT_NOCLEAR" val="0"/>
  <p:tag name="KSO_WM_UNIT_VALUE" val="102"/>
  <p:tag name="KSO_WM_BEAUTIFY_FLAG" val="#wm#"/>
  <p:tag name="KSO_WM_UNIT_TEXT_TYPE" val="1"/>
  <p:tag name="KSO_WM_UNIT_TEXT_LAYER_COUNT" val="1"/>
  <p:tag name="KSO_WM_UNIT_PRESET_TEXT" val="单击此处添加文本具体内容，简明扼要的阐述您的观点。根据需要可酌情增减文字，以便观者准确的理解您传达的思想。根据需要可酌情增减文字，以便观者准确的理解您传达的思想。"/>
  <p:tag name="KSO_WM_UNIT_TEXT_FILL_FORE_SCHEMECOLOR_INDEX" val="13"/>
  <p:tag name="KSO_WM_UNIT_TEXT_FILL_TYPE" val="1"/>
  <p:tag name="KSO_WM_UNIT_USESOURCEFORMAT_APPLY" val="0"/>
</p:tagLst>
</file>

<file path=ppt/tags/tag55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2*l_h_f*1_3_1"/>
  <p:tag name="KSO_WM_TEMPLATE_CATEGORY" val="diagram"/>
  <p:tag name="KSO_WM_TEMPLATE_INDEX" val="20232474"/>
  <p:tag name="KSO_WM_UNIT_LAYERLEVEL" val="1_1_1"/>
  <p:tag name="KSO_WM_TAG_VERSION" val="3.0"/>
  <p:tag name="KSO_WM_UNIT_VALUE" val="45"/>
  <p:tag name="KSO_WM_DIAGRAM_MAX_ITEMCNT" val="4"/>
  <p:tag name="KSO_WM_DIAGRAM_MIN_ITEMCNT" val="2"/>
  <p:tag name="KSO_WM_DIAGRAM_VIRTUALLY_FRAME" val="{&quot;height&quot;:286.45001220703125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具体内容，简明扼要地阐述您的观点，根据需要可酌情增减文字内容"/>
  <p:tag name="KSO_WM_UNIT_FILL_TYPE" val="3"/>
  <p:tag name="KSO_WM_UNIT_USESOURCEFORMAT_APPLY" val="0"/>
</p:tagLst>
</file>

<file path=ppt/tags/tag55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2*l_h_f*1_2_1"/>
  <p:tag name="KSO_WM_TEMPLATE_CATEGORY" val="diagram"/>
  <p:tag name="KSO_WM_TEMPLATE_INDEX" val="20232474"/>
  <p:tag name="KSO_WM_UNIT_LAYERLEVEL" val="1_1_1"/>
  <p:tag name="KSO_WM_TAG_VERSION" val="3.0"/>
  <p:tag name="KSO_WM_UNIT_VALUE" val="45"/>
  <p:tag name="KSO_WM_DIAGRAM_MAX_ITEMCNT" val="4"/>
  <p:tag name="KSO_WM_DIAGRAM_MIN_ITEMCNT" val="2"/>
  <p:tag name="KSO_WM_DIAGRAM_VIRTUALLY_FRAME" val="{&quot;height&quot;:286.45001220703125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具体内容，简明扼要地阐述您的观点，根据需要可酌情增减文字"/>
  <p:tag name="KSO_WM_UNIT_FILL_TYPE" val="3"/>
  <p:tag name="KSO_WM_UNIT_USESOURCEFORMAT_APPLY" val="0"/>
</p:tagLst>
</file>

<file path=ppt/tags/tag55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2*l_h_f*1_1_1"/>
  <p:tag name="KSO_WM_TEMPLATE_CATEGORY" val="diagram"/>
  <p:tag name="KSO_WM_TEMPLATE_INDEX" val="20232474"/>
  <p:tag name="KSO_WM_UNIT_LAYERLEVEL" val="1_1_1"/>
  <p:tag name="KSO_WM_TAG_VERSION" val="3.0"/>
  <p:tag name="KSO_WM_UNIT_VALUE" val="45"/>
  <p:tag name="KSO_WM_DIAGRAM_MAX_ITEMCNT" val="4"/>
  <p:tag name="KSO_WM_DIAGRAM_MIN_ITEMCNT" val="2"/>
  <p:tag name="KSO_WM_DIAGRAM_VIRTUALLY_FRAME" val="{&quot;height&quot;:286.45001220703125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UNIT_TEXT_LAYER_COUNT" val="1"/>
  <p:tag name="KSO_WM_BEAUTIFY_FLAG" val="#wm#"/>
  <p:tag name="KSO_WM_UNIT_PRESET_TEXT" val="单击此处添加文本内容，简明扼要地阐述您的观点，根据需要可酌情增减文字"/>
  <p:tag name="KSO_WM_UNIT_FILL_TYPE" val="3"/>
  <p:tag name="KSO_WM_UNIT_USESOURCEFORMAT_APPLY" val="0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2474_2*l_h_i*1_1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557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2*l_h_d*1_1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"/>
  <p:tag name="MH_PIC_SOURCE_TYPE" val="generate_slide_ai*{&quot;ai_type&quot;:&quot;generate_ppt&quot;,&quot;id&quot;:&quot;{\&quot;id\&quot;:\&quot;VCG41N1475658166\&quot;,\&quot;product_name\&quot;:\&quot;wps-wpp-mac\&quot;,\&quot;intention_code\&quot;:\&quot;wps_wpp_generate_doc\&quot;}&quot;}*auto_gallery_ai_v2.2.0_ONLINE*1763877124789_0.106_57d5b5f122fc-slide-33"/>
  <p:tag name="KSO_WM_UNIT_LINE_FILL_TYPE" val="2"/>
  <p:tag name="KSO_WM_UNIT_USESOURCEFORMAT_APPLY" val="0"/>
</p:tagLst>
</file>

<file path=ppt/tags/tag5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2*l_h_a*1_1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2474_2*l_h_i*1_2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2*l_h_a*1_2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561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2*l_h_d*1_2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"/>
  <p:tag name="MH_PIC_SOURCE_TYPE" val="generate_slide_ai*{&quot;ai_type&quot;:&quot;generate_ppt&quot;,&quot;id&quot;:&quot;{\&quot;id\&quot;:\&quot;VCG41N1341666472\&quot;,\&quot;product_name\&quot;:\&quot;wps-wpp-mac\&quot;,\&quot;intention_code\&quot;:\&quot;wps_wpp_generate_doc\&quot;}&quot;}*auto_gallery_ai_v2.2.0_ONLINE*1763877124789_0.106_57d5b5f122fc-slide-33"/>
  <p:tag name="KSO_WM_UNIT_LINE_FILL_TYPE" val="2"/>
  <p:tag name="KSO_WM_UNIT_USESOURCEFORMAT_APPLY" val="0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2474_2*l_h_i*1_3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5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2*l_h_a*1_3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564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2*l_h_d*1_3_1"/>
  <p:tag name="KSO_WM_TEMPLATE_CATEGORY" val="diagram"/>
  <p:tag name="KSO_WM_TEMPLATE_INDEX" val="202324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"/>
  <p:tag name="MH_PIC_SOURCE_TYPE" val="generate_slide_ai*{&quot;ai_type&quot;:&quot;generate_ppt&quot;,&quot;id&quot;:&quot;{\&quot;id\&quot;:\&quot;VCG41N1019835740\&quot;,\&quot;product_name\&quot;:\&quot;wps-wpp-mac\&quot;,\&quot;intention_code\&quot;:\&quot;wps_wpp_generate_doc\&quot;}&quot;}*auto_gallery_ai_v2.2.0_ONLINE*1763877124789_0.106_57d5b5f122fc-slide-33"/>
  <p:tag name="KSO_WM_UNIT_LINE_FILL_TYPE" val="2"/>
  <p:tag name="KSO_WM_UNIT_USESOURCEFORMAT_APPLY" val="0"/>
</p:tagLst>
</file>

<file path=ppt/tags/tag565.xml><?xml version="1.0" encoding="utf-8"?>
<p:tagLst xmlns:p="http://schemas.openxmlformats.org/presentationml/2006/main">
  <p:tag name="KSO_WM_SLIDE_ID" val="custom2023502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3"/>
  <p:tag name="KSO_WM_SLIDE_INDEX" val="1"/>
  <p:tag name="KSO_WM_SLIDE_SIZE" val="850.197*286.41"/>
  <p:tag name="KSO_WM_SLIDE_POSITION" val="52.3032*213.44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0968"/>
  <p:tag name="KSO_WM_SLIDE_LAYOUT" val="a_f_l"/>
  <p:tag name="KSO_WM_SLIDE_LAYOUT_CNT" val="1_1_1"/>
</p:tagLst>
</file>

<file path=ppt/tags/tag5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69_1*a*1"/>
  <p:tag name="KSO_WM_TEMPLATE_CATEGORY" val="custom"/>
  <p:tag name="KSO_WM_TEMPLATE_INDEX" val="20234969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69_1*i*1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69_1*i*2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69_1*i*3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69_1*i*4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969_1*i*5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969_1*i*6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969_1*i*7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4969_1*i*8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4969_1*i*9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4969_1*i*10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577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969_1*f*1"/>
  <p:tag name="KSO_WM_TEMPLATE_CATEGORY" val="custom"/>
  <p:tag name="KSO_WM_TEMPLATE_INDEX" val="20234969"/>
  <p:tag name="KSO_WM_UNIT_LAYERLEVEL" val="1"/>
  <p:tag name="KSO_WM_TAG_VERSION" val="3.0"/>
  <p:tag name="KSO_WM_BEAUTIFY_FLAG" val="#wm#"/>
  <p:tag name="KSO_WM_UNIT_TEXT_TYPE" val="1"/>
  <p:tag name="KSO_WM_UNIT_VALUE" val="43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</p:tagLst>
</file>

<file path=ppt/tags/tag578.xml><?xml version="1.0" encoding="utf-8"?>
<p:tagLst xmlns:p="http://schemas.openxmlformats.org/presentationml/2006/main">
  <p:tag name="KSO_WM_SLIDE_ID" val="custom20234969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picTxt"/>
  <p:tag name="KSO_WM_SLIDE_SIZE" val="864*458"/>
  <p:tag name="KSO_WM_SLIDE_POSITION" val="47*28"/>
  <p:tag name="KSO_WM_SLIDE_LAYOUT" val="a_f"/>
  <p:tag name="KSO_WM_SLIDE_LAYOUT_CNT" val="1_1"/>
  <p:tag name="KSO_WM_SPECIAL_SOURCE" val="bdnull"/>
</p:tagLst>
</file>

<file path=ppt/tags/tag579.xml><?xml version="1.0" encoding="utf-8"?>
<p:tagLst xmlns:p="http://schemas.openxmlformats.org/presentationml/2006/main">
  <p:tag name="KSO_WM_TEMPLATE_CATEGORY" val="diagram"/>
  <p:tag name="KSO_WM_TEMPLATE_INDEX" val="2023096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20_1*i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220_1*i*2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USESOURCEFORMAT_APPLY" val="0"/>
</p:tagLst>
</file>

<file path=ppt/tags/tag582.xml><?xml version="1.0" encoding="utf-8"?>
<p:tagLst xmlns:p="http://schemas.openxmlformats.org/presentationml/2006/main">
  <p:tag name="KSO_WM_UNIT_VALUE" val="1273*5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20_1*d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0"/>
  <p:tag name="KSO_WM_UNIT_PICTURE_SUBTYPE" val="b"/>
  <p:tag name="KSO_WM_UNIT_FILL_FORE_SCHEMECOLOR_INDEX" val="5"/>
  <p:tag name="KSO_WM_UNIT_FILL_TYPE" val="1"/>
  <p:tag name="MH_PIC_SOURCE_TYPE" val="generate_slide_ai*{&quot;ai_type&quot;:&quot;generate_ppt&quot;,&quot;id&quot;:&quot;{\&quot;id\&quot;:\&quot;http://zh-ai-group.ks3-cn-beijing-internal.ksyun.com/image_generate/image_process/production/202511/67478b0c-1dec-445f-b8b0-96fdbbdd2200.jpg?Expires=1795413133\\u0026AWSAccessKeyId=AKLT9NSy7kh8TIS1UzNqLRY2\\u0026Signature=DDTHvyysn1v8n0IfxkRyk5Ec9cw%3D\&quot;,\&quot;product_name\&quot;:\&quot;wps-wpp-mac\&quot;,\&quot;intention_code\&quot;:\&quot;wps_wpp_generate_doc\&quot;}&quot;}*auto_qingqiu_ai_v2.2.0_ONLINE*1763877124789_0.106_57d5b5f122fc-slide-36"/>
</p:tagLst>
</file>

<file path=ppt/tags/tag5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220_1*a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DIAGRAM_GROUP_CODE" val="l1-1"/>
  <p:tag name="KSO_WM_UNIT_TEXT_TYPE" val="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5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674_3*l_h_f*1_1_1"/>
  <p:tag name="KSO_WM_TEMPLATE_CATEGORY" val="diagram"/>
  <p:tag name="KSO_WM_TEMPLATE_INDEX" val="20235674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正文，文字是您思想的提炼，请言简意赅的阐述内容。"/>
  <p:tag name="KSO_WM_UNIT_LINE_FORE_SCHEMECOLOR_INDEX" val="-2"/>
  <p:tag name="KSO_WM_UNIT_USESOURCEFORMAT_APPLY" val="0"/>
</p:tagLst>
</file>

<file path=ppt/tags/tag5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674_3*l_h_a*1_1_1"/>
  <p:tag name="KSO_WM_TEMPLATE_CATEGORY" val="diagram"/>
  <p:tag name="KSO_WM_TEMPLATE_INDEX" val="20235674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LINE_FORE_SCHEMECOLOR_INDEX" val="-2"/>
  <p:tag name="KSO_WM_UNIT_USESOURCEFORMAT_APPLY" val="0"/>
</p:tagLst>
</file>

<file path=ppt/tags/tag586.xml><?xml version="1.0" encoding="utf-8"?>
<p:tagLst xmlns:p="http://schemas.openxmlformats.org/presentationml/2006/main">
  <p:tag name="KSO_WM_DIAGRAM_VIRTUALLY_FRAME" val="{&quot;height&quot;:158.5500030517578,&quot;width&quot;:54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674_3*l_h_i*1_1_1"/>
  <p:tag name="KSO_WM_TEMPLATE_CATEGORY" val="diagram"/>
  <p:tag name="KSO_WM_TEMPLATE_INDEX" val="20235674"/>
  <p:tag name="KSO_WM_UNIT_LAYERLEVEL" val="1_1_1"/>
  <p:tag name="KSO_WM_TAG_VERSION" val="3.0"/>
  <p:tag name="KSO_WM_UNIT_TYPE" val="l_h_i"/>
  <p:tag name="KSO_WM_UNIT_INDEX" val="1_1_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2"/>
  <p:tag name="KSO_WM_UNIT_TEXT_FILL_TYPE" val="1"/>
  <p:tag name="KSO_WM_UNIT_USESOURCEFORMAT_APPLY" val="0"/>
</p:tagLst>
</file>

<file path=ppt/tags/tag587.xml><?xml version="1.0" encoding="utf-8"?>
<p:tagLst xmlns:p="http://schemas.openxmlformats.org/presentationml/2006/main"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5674_3*l_h_x*1_1_1"/>
  <p:tag name="KSO_WM_TEMPLATE_CATEGORY" val="diagram"/>
  <p:tag name="KSO_WM_TEMPLATE_INDEX" val="202356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USESOURCEFORMAT_APPLY" val="0"/>
</p:tagLst>
</file>

<file path=ppt/tags/tag588.xml><?xml version="1.0" encoding="utf-8"?>
<p:tagLst xmlns:p="http://schemas.openxmlformats.org/presentationml/2006/main">
  <p:tag name="KSO_WM_DIAGRAM_VIRTUALLY_FRAME" val="{&quot;height&quot;:158.5500030517578,&quot;width&quot;:54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674_3*l_h_i*1_2_1"/>
  <p:tag name="KSO_WM_TEMPLATE_CATEGORY" val="diagram"/>
  <p:tag name="KSO_WM_TEMPLATE_INDEX" val="20235674"/>
  <p:tag name="KSO_WM_UNIT_LAYERLEVEL" val="1_1_1"/>
  <p:tag name="KSO_WM_TAG_VERSION" val="3.0"/>
  <p:tag name="KSO_WM_UNIT_TYPE" val="l_h_i"/>
  <p:tag name="KSO_WM_UNIT_INDEX" val="1_2_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2"/>
  <p:tag name="KSO_WM_UNIT_TEXT_FILL_TYPE" val="1"/>
  <p:tag name="KSO_WM_UNIT_USESOURCEFORMAT_APPLY" val="0"/>
</p:tagLst>
</file>

<file path=ppt/tags/tag589.xml><?xml version="1.0" encoding="utf-8"?>
<p:tagLst xmlns:p="http://schemas.openxmlformats.org/presentationml/2006/main"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5674_3*l_h_x*1_2_1"/>
  <p:tag name="KSO_WM_TEMPLATE_CATEGORY" val="diagram"/>
  <p:tag name="KSO_WM_TEMPLATE_INDEX" val="202356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USESOURCEFORMAT_APPLY" val="0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674_3*l_h_f*1_2_1"/>
  <p:tag name="KSO_WM_TEMPLATE_CATEGORY" val="diagram"/>
  <p:tag name="KSO_WM_TEMPLATE_INDEX" val="20235674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正文，文字是您思想的提炼，请言简阐述内容。"/>
  <p:tag name="KSO_WM_UNIT_LINE_FORE_SCHEMECOLOR_INDEX" val="-2"/>
  <p:tag name="KSO_WM_UNIT_USESOURCEFORMAT_APPLY" val="0"/>
</p:tagLst>
</file>

<file path=ppt/tags/tag5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674_3*l_h_a*1_2_1"/>
  <p:tag name="KSO_WM_TEMPLATE_CATEGORY" val="diagram"/>
  <p:tag name="KSO_WM_TEMPLATE_INDEX" val="20235674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LINE_FORE_SCHEMECOLOR_INDEX" val="-2"/>
  <p:tag name="KSO_WM_UNIT_USESOURCEFORMAT_APPLY" val="0"/>
</p:tagLst>
</file>

<file path=ppt/tags/tag592.xml><?xml version="1.0" encoding="utf-8"?>
<p:tagLst xmlns:p="http://schemas.openxmlformats.org/presentationml/2006/main">
  <p:tag name="KSO_WM_DIAGRAM_VIRTUALLY_FRAME" val="{&quot;height&quot;:158.5500030517578,&quot;width&quot;:54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674_3*l_h_i*1_3_1"/>
  <p:tag name="KSO_WM_TEMPLATE_CATEGORY" val="diagram"/>
  <p:tag name="KSO_WM_TEMPLATE_INDEX" val="20235674"/>
  <p:tag name="KSO_WM_UNIT_LAYERLEVEL" val="1_1_1"/>
  <p:tag name="KSO_WM_TAG_VERSION" val="3.0"/>
  <p:tag name="KSO_WM_UNIT_TYPE" val="l_h_i"/>
  <p:tag name="KSO_WM_UNIT_INDEX" val="1_3_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2"/>
  <p:tag name="KSO_WM_UNIT_TEXT_FILL_TYPE" val="1"/>
  <p:tag name="KSO_WM_UNIT_USESOURCEFORMAT_APPLY" val="0"/>
</p:tagLst>
</file>

<file path=ppt/tags/tag593.xml><?xml version="1.0" encoding="utf-8"?>
<p:tagLst xmlns:p="http://schemas.openxmlformats.org/presentationml/2006/main"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5674_3*l_h_x*1_3_1"/>
  <p:tag name="KSO_WM_TEMPLATE_CATEGORY" val="diagram"/>
  <p:tag name="KSO_WM_TEMPLATE_INDEX" val="202356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USESOURCEFORMAT_APPLY" val="0"/>
</p:tagLst>
</file>

<file path=ppt/tags/tag5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5674_3*l_h_f*1_3_1"/>
  <p:tag name="KSO_WM_TEMPLATE_CATEGORY" val="diagram"/>
  <p:tag name="KSO_WM_TEMPLATE_INDEX" val="20235674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正文，文字是您思想的提炼，请言简意赅的阐述内容。"/>
  <p:tag name="KSO_WM_UNIT_LINE_FORE_SCHEMECOLOR_INDEX" val="-2"/>
  <p:tag name="KSO_WM_UNIT_USESOURCEFORMAT_APPLY" val="0"/>
</p:tagLst>
</file>

<file path=ppt/tags/tag5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5674_3*l_h_a*1_3_1"/>
  <p:tag name="KSO_WM_TEMPLATE_CATEGORY" val="diagram"/>
  <p:tag name="KSO_WM_TEMPLATE_INDEX" val="20235674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LINE_FORE_SCHEMECOLOR_INDEX" val="-2"/>
  <p:tag name="KSO_WM_UNIT_USESOURCEFORMAT_APPLY" val="0"/>
</p:tagLst>
</file>

<file path=ppt/tags/tag596.xml><?xml version="1.0" encoding="utf-8"?>
<p:tagLst xmlns:p="http://schemas.openxmlformats.org/presentationml/2006/main">
  <p:tag name="KSO_WM_DIAGRAM_VIRTUALLY_FRAME" val="{&quot;height&quot;:158.5500030517578,&quot;width&quot;:54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674_3*l_h_i*1_4_1"/>
  <p:tag name="KSO_WM_TEMPLATE_CATEGORY" val="diagram"/>
  <p:tag name="KSO_WM_TEMPLATE_INDEX" val="20235674"/>
  <p:tag name="KSO_WM_UNIT_LAYERLEVEL" val="1_1_1"/>
  <p:tag name="KSO_WM_TAG_VERSION" val="3.0"/>
  <p:tag name="KSO_WM_UNIT_TYPE" val="l_h_i"/>
  <p:tag name="KSO_WM_UNIT_INDEX" val="1_4_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2"/>
  <p:tag name="KSO_WM_UNIT_TEXT_FILL_TYPE" val="1"/>
  <p:tag name="KSO_WM_UNIT_USESOURCEFORMAT_APPLY" val="0"/>
</p:tagLst>
</file>

<file path=ppt/tags/tag597.xml><?xml version="1.0" encoding="utf-8"?>
<p:tagLst xmlns:p="http://schemas.openxmlformats.org/presentationml/2006/main"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5674_3*l_h_x*1_4_1"/>
  <p:tag name="KSO_WM_TEMPLATE_CATEGORY" val="diagram"/>
  <p:tag name="KSO_WM_TEMPLATE_INDEX" val="2023567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USESOURCEFORMAT_APPLY" val="0"/>
</p:tagLst>
</file>

<file path=ppt/tags/tag5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5674_3*l_h_f*1_4_1"/>
  <p:tag name="KSO_WM_TEMPLATE_CATEGORY" val="diagram"/>
  <p:tag name="KSO_WM_TEMPLATE_INDEX" val="20235674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正文，文字是您思想的提炼，请言简阐述内容。"/>
  <p:tag name="KSO_WM_UNIT_LINE_FORE_SCHEMECOLOR_INDEX" val="-2"/>
  <p:tag name="KSO_WM_UNIT_USESOURCEFORMAT_APPLY" val="0"/>
</p:tagLst>
</file>

<file path=ppt/tags/tag5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5674_3*l_h_a*1_4_1"/>
  <p:tag name="KSO_WM_TEMPLATE_CATEGORY" val="diagram"/>
  <p:tag name="KSO_WM_TEMPLATE_INDEX" val="20235674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MAX_ITEMCNT" val="4"/>
  <p:tag name="KSO_WM_DIAGRAM_MIN_ITEMCNT" val="2"/>
  <p:tag name="KSO_WM_DIAGRAM_VIRTUALLY_FRAME" val="{&quot;height&quot;:158.5500030517578,&quot;width&quot;:54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LINE_FORE_SCHEMECOLOR_INDEX" val="-2"/>
  <p:tag name="KSO_WM_UNIT_USESOURCEFORMAT_APPLY" val="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SLIDE_ID" val="custom20233220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220"/>
  <p:tag name="KSO_WM_SLIDE_TYPE" val="text"/>
  <p:tag name="KSO_WM_SLIDE_SUBTYPE" val="picTxt"/>
  <p:tag name="KSO_WM_SLIDE_SIZE" val="541.725*158.557"/>
  <p:tag name="KSO_WM_SLIDE_POSITION" val="317.913*218.1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601.xml><?xml version="1.0" encoding="utf-8"?>
<p:tagLst xmlns:p="http://schemas.openxmlformats.org/presentationml/2006/main">
  <p:tag name="KSO_WM_TEMPLATE_CATEGORY" val="custom"/>
  <p:tag name="KSO_WM_TEMPLATE_INDEX" val="20233220"/>
</p:tagLst>
</file>

<file path=ppt/tags/tag60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027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  <p:tag name="KSO_WM_UNIT_ISCONTENTSTITLE" val="0"/>
  <p:tag name="KSO_WM_UNIT_TEXT_TYPE" val="1"/>
</p:tagLst>
</file>

<file path=ppt/tags/tag60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027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</p:tagLst>
</file>

<file path=ppt/tags/tag60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0278"/>
  <p:tag name="KSO_WM_TEMPLATE_CATEGORY" val="custom"/>
  <p:tag name="KSO_WM_SLIDE_INDEX" val="7"/>
  <p:tag name="KSO_WM_SLIDE_ID" val="custom20230278_7"/>
  <p:tag name="KSO_WM_TEMPLATE_MASTER_TYPE" val="0"/>
  <p:tag name="KSO_WM_SLIDE_LAYOUT" val="a_e"/>
  <p:tag name="KSO_WM_SLIDE_LAYOUT_CNT" val="1_1"/>
</p:tagLst>
</file>

<file path=ppt/tags/tag60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597_1*a*1"/>
  <p:tag name="KSO_WM_TEMPLATE_CATEGORY" val="custom"/>
  <p:tag name="KSO_WM_TEMPLATE_INDEX" val="20233597"/>
  <p:tag name="KSO_WM_UNIT_LAYERLEVEL" val="1"/>
  <p:tag name="KSO_WM_TAG_VERSION" val="3.0"/>
  <p:tag name="KSO_WM_BEAUTIFY_FLAG" val="#wm#"/>
  <p:tag name="KSO_WM_UNIT_VALUE" val="30"/>
  <p:tag name="KSO_WM_DIAGRAM_GROUP_CODE" val="l1-1"/>
  <p:tag name="KSO_WM_UNIT_TEXT_FILL_FORE_SCHEMECOLOR_INDEX" val="6"/>
  <p:tag name="KSO_WM_UNIT_USESOURCEFORMAT_APPLY" val="0"/>
</p:tagLst>
</file>

<file path=ppt/tags/tag606.xml><?xml version="1.0" encoding="utf-8"?>
<p:tagLst xmlns:p="http://schemas.openxmlformats.org/presentationml/2006/main">
  <p:tag name="KSO_WM_UNIT_VALUE" val="1903*153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597_1*d*1"/>
  <p:tag name="KSO_WM_TEMPLATE_CATEGORY" val="custom"/>
  <p:tag name="KSO_WM_TEMPLATE_INDEX" val="20233597"/>
  <p:tag name="KSO_WM_UNIT_LAYERLEVEL" val="1"/>
  <p:tag name="KSO_WM_TAG_VERSION" val="3.0"/>
  <p:tag name="KSO_WM_BEAUTIFY_FLAG" val="#wm#"/>
  <p:tag name="KSO_WM_UNIT_PICTURE_SUBTYPE" val="b"/>
  <p:tag name="MH_PIC_SOURCE_TYPE" val="generate_slide_ai*{&quot;ai_type&quot;:&quot;generate_ppt&quot;,&quot;id&quot;:&quot;{\&quot;id\&quot;:\&quot;VCG211243796620\&quot;,\&quot;product_name\&quot;:\&quot;wps-wpp-mac\&quot;,\&quot;intention_code\&quot;:\&quot;wps_wpp_generate_doc\&quot;}&quot;}*auto_gallery_ai_v2.2.0_ONLINE*1763877124789_0.106_57d5b5f122fc-slide-39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2*l_i*1_1"/>
  <p:tag name="KSO_WM_TEMPLATE_CATEGORY" val="diagram"/>
  <p:tag name="KSO_WM_TEMPLATE_INDEX" val="20235410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6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410_2*l_h_f*1_1_1"/>
  <p:tag name="KSO_WM_TEMPLATE_CATEGORY" val="diagram"/>
  <p:tag name="KSO_WM_TEMPLATE_INDEX" val="20235410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，请尽量言简意赅的阐述观点。根据需要可酌情增减文字，以便观者可以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410_2*l_h_a*1_1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目的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0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0_2*l_h_i*1_1_1"/>
  <p:tag name="KSO_WM_UNIT_INDEX" val="1_1_1"/>
  <p:tag name="KSO_WM_UNIT_USESOURCEFORMAT_APPLY" val="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6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410_2*l_h_f*1_2_1"/>
  <p:tag name="KSO_WM_TEMPLATE_CATEGORY" val="diagram"/>
  <p:tag name="KSO_WM_TEMPLATE_INDEX" val="20235410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内容，文字是您思想的提炼，为了最终演示发布的良好效果，请尽量言简意赅的阐述观点。根据需要可酌情增减文字，以便观者可以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410_2*l_h_a*1_2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目的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0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0_2*l_h_i*1_2_1"/>
  <p:tag name="KSO_WM_UNIT_INDEX" val="1_2_1"/>
  <p:tag name="KSO_WM_UNIT_USESOURCEFORMAT_APPLY" val="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6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5410_2*l_h_f*1_3_1"/>
  <p:tag name="KSO_WM_TEMPLATE_CATEGORY" val="diagram"/>
  <p:tag name="KSO_WM_TEMPLATE_INDEX" val="20235410"/>
  <p:tag name="KSO_WM_UNIT_LAYERLEVEL" val="1_1_1"/>
  <p:tag name="KSO_WM_TAG_VERSION" val="3.0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内容，文字是您思想的提炼，为了最终演示发布的良好效果，请言简意赅的阐述观点。根据需要可酌情增减文字，以便观者可以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5410_2*l_h_a*1_3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项目的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0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0_2*l_h_i*1_3_1"/>
  <p:tag name="KSO_WM_UNIT_INDEX" val="1_3_1"/>
  <p:tag name="KSO_WM_UNIT_USESOURCEFORMAT_APPLY" val="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2*l_h_x*1_1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UNIT_VALUE" val="75*75"/>
  <p:tag name="KSO_WM_DIAGRAM_GROUP_CODE" val="l1-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2*l_h_x*1_3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UNIT_VALUE" val="75*75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0_2*l_h_x*1_2_1"/>
  <p:tag name="KSO_WM_TEMPLATE_CATEGORY" val="diagram"/>
  <p:tag name="KSO_WM_TEMPLATE_INDEX" val="20235410"/>
  <p:tag name="KSO_WM_UNIT_LAYERLEVEL" val="1_1_1"/>
  <p:tag name="KSO_WM_TAG_VERSION" val="3.0"/>
  <p:tag name="KSO_WM_BEAUTIFY_FLAG" val="#wm#"/>
  <p:tag name="KSO_WM_UNIT_VALUE" val="75*75"/>
  <p:tag name="KSO_WM_DIAGRAM_GROUP_CODE" val="l1-1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60.8500061035156,&quot;width&quot;:409.924957275390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0.xml><?xml version="1.0" encoding="utf-8"?>
<p:tagLst xmlns:p="http://schemas.openxmlformats.org/presentationml/2006/main">
  <p:tag name="KSO_WM_SLIDE_ID" val="custom20233597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408.15*360.15"/>
  <p:tag name="KSO_WM_SLIDE_POSITION" val="50.475*132.6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6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30"/>
  <p:tag name="KSO_WM_UNIT_ID" val="custom20233230_1*a*1"/>
  <p:tag name="KSO_WM_UNIT_TEXT_TYPE" val="1"/>
  <p:tag name="KSO_WM_UNIT_PRESET_TEXT" val="单击此处&#13;添加页面的标题"/>
  <p:tag name="KSO_WM_UNIT_TEXT_FILL_FORE_SCHEMECOLOR_INDEX" val="5"/>
  <p:tag name="KSO_WM_UNIT_TEXT_FILL_TYPE" val="1"/>
  <p:tag name="KSO_WM_UNIT_USESOURCEFORMAT_APPLY" val="0"/>
</p:tagLst>
</file>

<file path=ppt/tags/tag622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667_1*l_h_f*1_1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65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可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667_1*l_h_a*1_1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12"/>
  <p:tag name="KSO_WM_DIAGRAM_VERSION" val="3"/>
  <p:tag name="KSO_WM_DIAGRAM_COLOR_TRICK" val="1"/>
  <p:tag name="KSO_WM_DIAGRAM_COLOR_TEXT_CAN_REMOVE" val="n"/>
  <p:tag name="KSO_WM_UNIT_PRESET_TEXT" val="单击添加项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24.xml><?xml version="1.0" encoding="utf-8"?>
<p:tagLst xmlns:p="http://schemas.openxmlformats.org/presentationml/2006/main">
  <p:tag name="KSO_WM_UNIT_PICTURE_SUBTYPE" val="b"/>
  <p:tag name="KSO_WM_UNIT_VALUE" val="486*905"/>
  <p:tag name="KSO_WM_UNIT_HIGHLIGHT" val="0"/>
  <p:tag name="KSO_WM_UNIT_COMPATIBLE" val="0"/>
  <p:tag name="KSO_WM_UNIT_DIAGRAM_ISNUMVISUAL" val="0"/>
  <p:tag name="KSO_WM_UNIT_DIAGRAM_ISREFERUNIT" val="0"/>
  <p:tag name="KSO_WM_UNIT_TYPE" val="l_h_d"/>
  <p:tag name="KSO_WM_UNIT_INDEX" val="1_1_1"/>
  <p:tag name="KSO_WM_UNIT_ID" val="diagram20235667_1*l_h_d*1_1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PIC_SOURCE_TYPE" val="generate_slide_ai*{&quot;ai_type&quot;:&quot;generate_ppt&quot;,&quot;id&quot;:&quot;{\&quot;id\&quot;:\&quot;VCG41N1220124865\&quot;,\&quot;product_name\&quot;:\&quot;wps-wpp-mac\&quot;,\&quot;intention_code\&quot;:\&quot;wps_wpp_generate_doc\&quot;}&quot;}*auto_gallery_ai_v2.2.0_ONLINE*1763877124789_0.106_57d5b5f122fc-slide-40"/>
  <p:tag name="KSO_WM_UNIT_LINE_FILL_TYPE" val="2"/>
  <p:tag name="KSO_WM_UNIT_USESOURCEFORMAT_APPLY" val="0"/>
</p:tagLst>
</file>

<file path=ppt/tags/tag625.xml><?xml version="1.0" encoding="utf-8"?>
<p:tagLst xmlns:p="http://schemas.openxmlformats.org/presentationml/2006/main">
  <p:tag name="KSO_WM_UNIT_PICTURE_SUBTYPE" val="b"/>
  <p:tag name="KSO_WM_UNIT_VALUE" val="485*905"/>
  <p:tag name="KSO_WM_UNIT_HIGHLIGHT" val="0"/>
  <p:tag name="KSO_WM_UNIT_COMPATIBLE" val="0"/>
  <p:tag name="KSO_WM_UNIT_DIAGRAM_ISNUMVISUAL" val="0"/>
  <p:tag name="KSO_WM_UNIT_DIAGRAM_ISREFERUNIT" val="0"/>
  <p:tag name="KSO_WM_UNIT_TYPE" val="l_h_d"/>
  <p:tag name="KSO_WM_UNIT_INDEX" val="1_2_1"/>
  <p:tag name="KSO_WM_UNIT_ID" val="diagram20235667_1*l_h_d*1_2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PIC_SOURCE_TYPE" val="generate_slide_ai*{&quot;ai_type&quot;:&quot;generate_ppt&quot;,&quot;id&quot;:&quot;{\&quot;id\&quot;:\&quot;VCG41N1307427494\&quot;,\&quot;product_name\&quot;:\&quot;wps-wpp-mac\&quot;,\&quot;intention_code\&quot;:\&quot;wps_wpp_generate_doc\&quot;}&quot;}*auto_gallery_ai_v2.2.0_ONLINE*1763877124789_0.106_57d5b5f122fc-slide-40"/>
  <p:tag name="KSO_WM_UNIT_LINE_FILL_TYPE" val="2"/>
  <p:tag name="KSO_WM_UNIT_USESOURCEFORMAT_APPLY" val="0"/>
</p:tagLst>
</file>

<file path=ppt/tags/tag626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667_1*l_h_f*1_2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65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可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667_1*l_h_a*1_2_1"/>
  <p:tag name="KSO_WM_TEMPLATE_CATEGORY" val="diagram"/>
  <p:tag name="KSO_WM_TEMPLATE_INDEX" val="20235667"/>
  <p:tag name="KSO_WM_UNIT_LAYERLEVEL" val="1_1_1"/>
  <p:tag name="KSO_WM_TAG_VERSION" val="3.0"/>
  <p:tag name="KSO_WM_BEAUTIFY_FLAG" val="#wm#"/>
  <p:tag name="KSO_WM_DIAGRAM_GROUP_CODE" val="l1-1"/>
  <p:tag name="KSO_WM_UNIT_VALUE" val="12"/>
  <p:tag name="KSO_WM_DIAGRAM_VERSION" val="3"/>
  <p:tag name="KSO_WM_DIAGRAM_COLOR_TRICK" val="1"/>
  <p:tag name="KSO_WM_DIAGRAM_COLOR_TEXT_CAN_REMOVE" val="n"/>
  <p:tag name="KSO_WM_UNIT_PRESET_TEXT" val="单击添加项标题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361.6499938964844,&quot;width&quot;:55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28.xml><?xml version="1.0" encoding="utf-8"?>
<p:tagLst xmlns:p="http://schemas.openxmlformats.org/presentationml/2006/main">
  <p:tag name="KSO_WM_SLIDE_ID" val="custom20233230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0278"/>
  <p:tag name="KSO_WM_SLIDE_TYPE" val="text"/>
  <p:tag name="KSO_WM_SLIDE_SUBTYPE" val="picTxt"/>
  <p:tag name="KSO_WM_SLIDE_SIZE" val="552.26*360.95"/>
  <p:tag name="KSO_WM_SLIDE_POSITION" val="359.74*111.4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62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0278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  <p:tag name="KSO_WM_UNIT_ISCONTENTSTITLE" val="0"/>
</p:tagLst>
</file>

<file path=ppt/tags/tag6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0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0278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78"/>
  <p:tag name="KSO_WM_TEMPLATE_CATEGORY" val="custom"/>
  <p:tag name="KSO_WM_UNIT_VALUE" val="18"/>
</p:tagLst>
</file>

<file path=ppt/tags/tag631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0278"/>
  <p:tag name="KSO_WM_TEMPLATE_CATEGORY" val="custom"/>
  <p:tag name="KSO_WM_SLIDE_INDEX" val="9"/>
  <p:tag name="KSO_WM_SLIDE_ID" val="custom20230278_9"/>
  <p:tag name="KSO_WM_TEMPLATE_MASTER_TYPE" val="0"/>
  <p:tag name="KSO_WM_SLIDE_LAYOUT" val="a_f"/>
  <p:tag name="KSO_WM_SLIDE_LAYOUT_CNT" val="1_1"/>
</p:tagLst>
</file>

<file path=ppt/tags/tag632.xml><?xml version="1.0" encoding="utf-8"?>
<p:tagLst xmlns:p="http://schemas.openxmlformats.org/presentationml/2006/main">
  <p:tag name="KSO_WM_PRESENTATION_SOURCE" val="WPPAIGeneratePPT"/>
</p:tagLst>
</file>

<file path=ppt/tags/tag6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3"/>
</p:tagLst>
</file>

<file path=ppt/tags/tag8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编辑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8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11">
      <a:dk1>
        <a:srgbClr val="000000"/>
      </a:dk1>
      <a:lt1>
        <a:srgbClr val="FFFFFF"/>
      </a:lt1>
      <a:dk2>
        <a:srgbClr val="756F1D"/>
      </a:dk2>
      <a:lt2>
        <a:srgbClr val="FAFDD2"/>
      </a:lt2>
      <a:accent1>
        <a:srgbClr val="ADD458"/>
      </a:accent1>
      <a:accent2>
        <a:srgbClr val="80BD3C"/>
      </a:accent2>
      <a:accent3>
        <a:srgbClr val="599737"/>
      </a:accent3>
      <a:accent4>
        <a:srgbClr val="FCBA2F"/>
      </a:accent4>
      <a:accent5>
        <a:srgbClr val="D48F06"/>
      </a:accent5>
      <a:accent6>
        <a:srgbClr val="DA734A"/>
      </a:accent6>
      <a:hlink>
        <a:srgbClr val="158BF9"/>
      </a:hlink>
      <a:folHlink>
        <a:srgbClr val="DE1A37"/>
      </a:folHlink>
    </a:clrScheme>
    <a:fontScheme name="自定义 42">
      <a:majorFont>
        <a:latin typeface="汉仪粗圆简"/>
        <a:ea typeface="汉仪粗圆简"/>
        <a:cs typeface=""/>
      </a:majorFont>
      <a:minorFont>
        <a:latin typeface="汉仪正圆 55简"/>
        <a:ea typeface="汉仪正圆 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5567</Words>
  <Application>WPS 演示</Application>
  <PresentationFormat>宽屏</PresentationFormat>
  <Paragraphs>582</Paragraphs>
  <Slides>45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45</vt:i4>
      </vt:variant>
    </vt:vector>
  </HeadingPairs>
  <TitlesOfParts>
    <vt:vector size="60" baseType="lpstr">
      <vt:lpstr>Arial</vt:lpstr>
      <vt:lpstr>宋体</vt:lpstr>
      <vt:lpstr>Wingdings</vt:lpstr>
      <vt:lpstr>Wingdings</vt:lpstr>
      <vt:lpstr>汉仪粗圆简</vt:lpstr>
      <vt:lpstr>微软雅黑</vt:lpstr>
      <vt:lpstr>汉仪正圆 55简</vt:lpstr>
      <vt:lpstr>Segoe Print</vt:lpstr>
      <vt:lpstr>Arial Unicode MS</vt:lpstr>
      <vt:lpstr>苹方-简</vt:lpstr>
      <vt:lpstr>MiSans Normal</vt:lpstr>
      <vt:lpstr>苹方护眼艺术黑体</vt:lpstr>
      <vt:lpstr>汉仪粗圆简</vt:lpstr>
      <vt:lpstr>WPS</vt:lpstr>
      <vt:lpstr>Office 主题</vt:lpstr>
      <vt:lpstr>表现性任务引领，教学智能体助力：整本书阅读品质升级之路</vt:lpstr>
      <vt:lpstr>目录</vt:lpstr>
      <vt:lpstr>智能体辅助低年级整本书阅读教学</vt:lpstr>
      <vt:lpstr>低年级整本书阅读的现状审视</vt:lpstr>
      <vt:lpstr>PowerPoint 演示文稿</vt:lpstr>
      <vt:lpstr>学生层面：阅读兴趣与篇章理解的挑战</vt:lpstr>
      <vt:lpstr>学生层面</vt:lpstr>
      <vt:lpstr>教师层面</vt:lpstr>
      <vt:lpstr>教师层面：是单篇孤立，缺乏关联</vt:lpstr>
      <vt:lpstr>评价层面</vt:lpstr>
      <vt:lpstr>智能体助力表现性任务设计的路径探索</vt:lpstr>
      <vt:lpstr>跨篇情境创设</vt:lpstr>
      <vt:lpstr>分层推送策略</vt:lpstr>
      <vt:lpstr>PowerPoint 演示文稿</vt:lpstr>
      <vt:lpstr>智能体创设跨篇具象情境，激活阅读兴趣——任务设计聚焦“篇章联结”</vt:lpstr>
      <vt:lpstr>智能体创设跨篇情境激活阅读兴趣：情境化导入</vt:lpstr>
      <vt:lpstr>智能体创设跨篇情境激活阅读兴趣：情境化导入</vt:lpstr>
      <vt:lpstr>智能体创设跨篇情境激活阅读兴趣：情境化探究</vt:lpstr>
      <vt:lpstr>智能体创设跨篇情境激活阅读兴趣：情境化探究</vt:lpstr>
      <vt:lpstr>智能体推送分层任务，适配认知差异——任务设计聚焦“单篇理解+跨篇进阶”</vt:lpstr>
      <vt:lpstr>智能体推送分层任务适配认知差异：基础层任务</vt:lpstr>
      <vt:lpstr>智能体推送分层任务适配认知差异：基础层任务</vt:lpstr>
      <vt:lpstr>智能体推送分层任务适配认知差异：进阶层任务</vt:lpstr>
      <vt:lpstr>智能体推送分层任务适配认知差异：高阶层任务</vt:lpstr>
      <vt:lpstr>智能体整合多感官资源，深化阅读体验——任务设计聚焦“单篇体验+跨篇迁移”</vt:lpstr>
      <vt:lpstr>智能体整合多感官资源，深化阅读体验，任务设计聚焦单篇与跨篇：听觉体验</vt:lpstr>
      <vt:lpstr>智能体整合多感官资源，深化阅读体验，任务设计聚焦单篇与跨篇：动觉体验</vt:lpstr>
      <vt:lpstr>智能体整合多感官资源，深化阅读体验，任务设计聚焦单篇与跨篇：动觉体验</vt:lpstr>
      <vt:lpstr>智能体整合多感官资源，深化阅读体验，任务设计聚焦单篇与跨篇：生活体验</vt:lpstr>
      <vt:lpstr>智能体整合多感官资源，深化阅读体验，任务设计聚焦单篇与跨篇：生活体验</vt:lpstr>
      <vt:lpstr>智能体整合多感官资源，深化阅读体验，任务设计聚焦单篇与跨篇：生活体验</vt:lpstr>
      <vt:lpstr>指向阅读品质的表现性评价建构——《一只想飞的猫》四篇童话阅读评价的低年级适配策略</vt:lpstr>
      <vt:lpstr>指向阅读品质的表现性评价建构</vt:lpstr>
      <vt:lpstr>评价主体</vt:lpstr>
      <vt:lpstr>评价主体：智能体</vt:lpstr>
      <vt:lpstr>评价主体：学生</vt:lpstr>
      <vt:lpstr>评价主体：教师</vt:lpstr>
      <vt:lpstr>评价主体：教师</vt:lpstr>
      <vt:lpstr>评价主体：家长</vt:lpstr>
      <vt:lpstr>评价内容</vt:lpstr>
      <vt:lpstr>评价方式</vt:lpstr>
      <vt:lpstr>结语</vt:lpstr>
      <vt:lpstr>整本书阅读的核心价值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zhuying</dc:creator>
  <cp:lastModifiedBy>何亚涛</cp:lastModifiedBy>
  <cp:revision>164</cp:revision>
  <dcterms:created xsi:type="dcterms:W3CDTF">2025-11-23T15:01:00Z</dcterms:created>
  <dcterms:modified xsi:type="dcterms:W3CDTF">2025-12-01T01:47:10Z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8A398CB8BC62E052DD2123691CCA8D3B_43</vt:lpwstr>
  </property>
</Properties>
</file>