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5" r:id="rId1"/>
    <p:sldMasterId id="2147483682" r:id="rId2"/>
  </p:sldMasterIdLst>
  <p:notesMasterIdLst>
    <p:notesMasterId r:id="rId24"/>
  </p:notesMasterIdLst>
  <p:sldIdLst>
    <p:sldId id="4793" r:id="rId3"/>
    <p:sldId id="4784" r:id="rId4"/>
    <p:sldId id="4802" r:id="rId5"/>
    <p:sldId id="4755" r:id="rId6"/>
    <p:sldId id="4804" r:id="rId7"/>
    <p:sldId id="4801" r:id="rId8"/>
    <p:sldId id="4762" r:id="rId9"/>
    <p:sldId id="4763" r:id="rId10"/>
    <p:sldId id="4756" r:id="rId11"/>
    <p:sldId id="4757" r:id="rId12"/>
    <p:sldId id="4779" r:id="rId13"/>
    <p:sldId id="4791" r:id="rId14"/>
    <p:sldId id="4780" r:id="rId15"/>
    <p:sldId id="4758" r:id="rId16"/>
    <p:sldId id="4798" r:id="rId17"/>
    <p:sldId id="4797" r:id="rId18"/>
    <p:sldId id="4799" r:id="rId19"/>
    <p:sldId id="4800" r:id="rId20"/>
    <p:sldId id="4792" r:id="rId21"/>
    <p:sldId id="4805" r:id="rId22"/>
    <p:sldId id="272"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mbria Math" panose="02040503050406030204" pitchFamily="18" charset="0"/>
      <p:regular r:id="rId29"/>
    </p:embeddedFont>
    <p:embeddedFont>
      <p:font typeface="幼圆" panose="02010509060101010101" pitchFamily="49" charset="-122"/>
      <p:regular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UNDER" initials="F" lastIdx="0" clrIdx="0"/>
  <p:cmAuthor id="2" name="侯来娣" initials="侯" lastIdx="1" clrIdx="1"/>
  <p:cmAuthor id="3" name="丁 锋" initials="丁" lastIdx="1" clrIdx="2">
    <p:extLst>
      <p:ext uri="{19B8F6BF-5375-455C-9EA6-DF929625EA0E}">
        <p15:presenceInfo xmlns:p15="http://schemas.microsoft.com/office/powerpoint/2012/main" userId="0fff8fe729c221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C7E5F0"/>
    <a:srgbClr val="77B4E2"/>
    <a:srgbClr val="F9F9F9"/>
    <a:srgbClr val="DAAB71"/>
    <a:srgbClr val="511E19"/>
    <a:srgbClr val="7FB4E0"/>
    <a:srgbClr val="72AEDD"/>
    <a:srgbClr val="62473A"/>
    <a:srgbClr val="E1A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76" autoAdjust="0"/>
  </p:normalViewPr>
  <p:slideViewPr>
    <p:cSldViewPr snapToGrid="0">
      <p:cViewPr varScale="1">
        <p:scale>
          <a:sx n="82" d="100"/>
          <a:sy n="82" d="100"/>
        </p:scale>
        <p:origin x="102" y="29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tags" Target="../tags/tag6.xml"/><Relationship Id="rId2" Type="http://schemas.openxmlformats.org/officeDocument/2006/relationships/tags" Target="../tags/tag1.xml"/><Relationship Id="rId1" Type="http://schemas.openxmlformats.org/officeDocument/2006/relationships/theme" Target="../theme/theme3.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15DDFD3E-2A80-400B-A616-703D0A38CCDC}" type="datetimeFigureOut">
              <a:rPr lang="zh-CN" altLang="en-US" smtClean="0"/>
              <a:t>2022/11/21</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EE8DA7E0-986A-40B7-8ABB-C013F53351D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矩形 10">
            <a:extLst>
              <a:ext uri="{FF2B5EF4-FFF2-40B4-BE49-F238E27FC236}">
                <a16:creationId xmlns:a16="http://schemas.microsoft.com/office/drawing/2014/main" id="{3BF5A222-051F-4616-AF3C-4ADBC9AD1661}"/>
              </a:ext>
            </a:extLst>
          </p:cNvPr>
          <p:cNvSpPr/>
          <p:nvPr userDrawn="1"/>
        </p:nvSpPr>
        <p:spPr>
          <a:xfrm rot="10800000">
            <a:off x="119744" y="3291349"/>
            <a:ext cx="8024513" cy="3431779"/>
          </a:xfrm>
          <a:custGeom>
            <a:avLst/>
            <a:gdLst>
              <a:gd name="connsiteX0" fmla="*/ 0 w 8875986"/>
              <a:gd name="connsiteY0" fmla="*/ 0 h 2808545"/>
              <a:gd name="connsiteX1" fmla="*/ 8875986 w 8875986"/>
              <a:gd name="connsiteY1" fmla="*/ 0 h 2808545"/>
              <a:gd name="connsiteX2" fmla="*/ 8875986 w 8875986"/>
              <a:gd name="connsiteY2" fmla="*/ 2808545 h 2808545"/>
              <a:gd name="connsiteX3" fmla="*/ 0 w 8875986"/>
              <a:gd name="connsiteY3" fmla="*/ 2808545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4853354 w 8875986"/>
              <a:gd name="connsiteY3" fmla="*/ 895339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4853354 w 8875986"/>
              <a:gd name="connsiteY3" fmla="*/ 895339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4853354 w 8875986"/>
              <a:gd name="connsiteY3" fmla="*/ 895339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4853354 w 8875986"/>
              <a:gd name="connsiteY3" fmla="*/ 895339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092505 w 8875986"/>
              <a:gd name="connsiteY3" fmla="*/ 1345505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486401 w 8875986"/>
              <a:gd name="connsiteY3" fmla="*/ 1120422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486401 w 8875986"/>
              <a:gd name="connsiteY3" fmla="*/ 1120422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486401 w 8875986"/>
              <a:gd name="connsiteY3" fmla="*/ 1120422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486401 w 8875986"/>
              <a:gd name="connsiteY3" fmla="*/ 1120422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486401 w 8875986"/>
              <a:gd name="connsiteY3" fmla="*/ 1120422 h 2808545"/>
              <a:gd name="connsiteX4" fmla="*/ 0 w 8875986"/>
              <a:gd name="connsiteY4" fmla="*/ 0 h 2808545"/>
              <a:gd name="connsiteX0" fmla="*/ 0 w 7173795"/>
              <a:gd name="connsiteY0" fmla="*/ 42203 h 2808545"/>
              <a:gd name="connsiteX1" fmla="*/ 7173795 w 7173795"/>
              <a:gd name="connsiteY1" fmla="*/ 0 h 2808545"/>
              <a:gd name="connsiteX2" fmla="*/ 7173795 w 7173795"/>
              <a:gd name="connsiteY2" fmla="*/ 2808545 h 2808545"/>
              <a:gd name="connsiteX3" fmla="*/ 3784210 w 7173795"/>
              <a:gd name="connsiteY3" fmla="*/ 1120422 h 2808545"/>
              <a:gd name="connsiteX4" fmla="*/ 0 w 7173795"/>
              <a:gd name="connsiteY4" fmla="*/ 42203 h 2808545"/>
              <a:gd name="connsiteX0" fmla="*/ 0 w 7356675"/>
              <a:gd name="connsiteY0" fmla="*/ 0 h 2808545"/>
              <a:gd name="connsiteX1" fmla="*/ 7356675 w 7356675"/>
              <a:gd name="connsiteY1" fmla="*/ 0 h 2808545"/>
              <a:gd name="connsiteX2" fmla="*/ 7356675 w 7356675"/>
              <a:gd name="connsiteY2" fmla="*/ 2808545 h 2808545"/>
              <a:gd name="connsiteX3" fmla="*/ 3967090 w 7356675"/>
              <a:gd name="connsiteY3" fmla="*/ 1120422 h 2808545"/>
              <a:gd name="connsiteX4" fmla="*/ 0 w 7356675"/>
              <a:gd name="connsiteY4" fmla="*/ 0 h 2808545"/>
              <a:gd name="connsiteX0" fmla="*/ 0 w 7356675"/>
              <a:gd name="connsiteY0" fmla="*/ 0 h 2808545"/>
              <a:gd name="connsiteX1" fmla="*/ 7356675 w 7356675"/>
              <a:gd name="connsiteY1" fmla="*/ 0 h 2808545"/>
              <a:gd name="connsiteX2" fmla="*/ 7356675 w 7356675"/>
              <a:gd name="connsiteY2" fmla="*/ 2808545 h 2808545"/>
              <a:gd name="connsiteX3" fmla="*/ 3967090 w 7356675"/>
              <a:gd name="connsiteY3" fmla="*/ 1120422 h 2808545"/>
              <a:gd name="connsiteX4" fmla="*/ 0 w 7356675"/>
              <a:gd name="connsiteY4" fmla="*/ 0 h 2808545"/>
              <a:gd name="connsiteX0" fmla="*/ 0 w 7356675"/>
              <a:gd name="connsiteY0" fmla="*/ 0 h 2808545"/>
              <a:gd name="connsiteX1" fmla="*/ 7356675 w 7356675"/>
              <a:gd name="connsiteY1" fmla="*/ 0 h 2808545"/>
              <a:gd name="connsiteX2" fmla="*/ 7356675 w 7356675"/>
              <a:gd name="connsiteY2" fmla="*/ 2808545 h 2808545"/>
              <a:gd name="connsiteX3" fmla="*/ 3967090 w 7356675"/>
              <a:gd name="connsiteY3" fmla="*/ 1120422 h 2808545"/>
              <a:gd name="connsiteX4" fmla="*/ 0 w 7356675"/>
              <a:gd name="connsiteY4" fmla="*/ 0 h 2808545"/>
              <a:gd name="connsiteX0" fmla="*/ 0 w 7356675"/>
              <a:gd name="connsiteY0" fmla="*/ 0 h 2808545"/>
              <a:gd name="connsiteX1" fmla="*/ 7356675 w 7356675"/>
              <a:gd name="connsiteY1" fmla="*/ 0 h 2808545"/>
              <a:gd name="connsiteX2" fmla="*/ 7356675 w 7356675"/>
              <a:gd name="connsiteY2" fmla="*/ 2808545 h 2808545"/>
              <a:gd name="connsiteX3" fmla="*/ 3967090 w 7356675"/>
              <a:gd name="connsiteY3" fmla="*/ 1120422 h 2808545"/>
              <a:gd name="connsiteX4" fmla="*/ 0 w 7356675"/>
              <a:gd name="connsiteY4" fmla="*/ 0 h 2808545"/>
              <a:gd name="connsiteX0" fmla="*/ 0 w 7356675"/>
              <a:gd name="connsiteY0" fmla="*/ 0 h 3146170"/>
              <a:gd name="connsiteX1" fmla="*/ 7356675 w 7356675"/>
              <a:gd name="connsiteY1" fmla="*/ 0 h 3146170"/>
              <a:gd name="connsiteX2" fmla="*/ 7356675 w 7356675"/>
              <a:gd name="connsiteY2" fmla="*/ 3146170 h 3146170"/>
              <a:gd name="connsiteX3" fmla="*/ 3967090 w 7356675"/>
              <a:gd name="connsiteY3" fmla="*/ 1120422 h 3146170"/>
              <a:gd name="connsiteX4" fmla="*/ 0 w 7356675"/>
              <a:gd name="connsiteY4" fmla="*/ 0 h 3146170"/>
              <a:gd name="connsiteX0" fmla="*/ 0 w 7356675"/>
              <a:gd name="connsiteY0" fmla="*/ 0 h 3146170"/>
              <a:gd name="connsiteX1" fmla="*/ 7356675 w 7356675"/>
              <a:gd name="connsiteY1" fmla="*/ 0 h 3146170"/>
              <a:gd name="connsiteX2" fmla="*/ 7356675 w 7356675"/>
              <a:gd name="connsiteY2" fmla="*/ 3146170 h 3146170"/>
              <a:gd name="connsiteX3" fmla="*/ 3967090 w 7356675"/>
              <a:gd name="connsiteY3" fmla="*/ 1120422 h 3146170"/>
              <a:gd name="connsiteX4" fmla="*/ 0 w 7356675"/>
              <a:gd name="connsiteY4" fmla="*/ 0 h 314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6675" h="3146170">
                <a:moveTo>
                  <a:pt x="0" y="0"/>
                </a:moveTo>
                <a:lnTo>
                  <a:pt x="7356675" y="0"/>
                </a:lnTo>
                <a:lnTo>
                  <a:pt x="7356675" y="3146170"/>
                </a:lnTo>
                <a:cubicBezTo>
                  <a:pt x="6423761" y="1523696"/>
                  <a:pt x="5096952" y="3516618"/>
                  <a:pt x="3967090" y="1120422"/>
                </a:cubicBezTo>
                <a:cubicBezTo>
                  <a:pt x="3362178" y="-106491"/>
                  <a:pt x="1617785" y="298446"/>
                  <a:pt x="0" y="0"/>
                </a:cubicBezTo>
                <a:close/>
              </a:path>
            </a:pathLst>
          </a:cu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a:ea typeface="华文楷体"/>
              <a:cs typeface="+mn-cs"/>
            </a:endParaRPr>
          </a:p>
        </p:txBody>
      </p:sp>
      <p:sp>
        <p:nvSpPr>
          <p:cNvPr id="7" name="矩形 10">
            <a:extLst>
              <a:ext uri="{FF2B5EF4-FFF2-40B4-BE49-F238E27FC236}">
                <a16:creationId xmlns:a16="http://schemas.microsoft.com/office/drawing/2014/main" id="{97C35488-EE8C-474F-8B4A-E4E56DD2BAD1}"/>
              </a:ext>
            </a:extLst>
          </p:cNvPr>
          <p:cNvSpPr/>
          <p:nvPr userDrawn="1"/>
        </p:nvSpPr>
        <p:spPr>
          <a:xfrm>
            <a:off x="4053327" y="133942"/>
            <a:ext cx="8024513" cy="3431779"/>
          </a:xfrm>
          <a:custGeom>
            <a:avLst/>
            <a:gdLst>
              <a:gd name="connsiteX0" fmla="*/ 0 w 8875986"/>
              <a:gd name="connsiteY0" fmla="*/ 0 h 2808545"/>
              <a:gd name="connsiteX1" fmla="*/ 8875986 w 8875986"/>
              <a:gd name="connsiteY1" fmla="*/ 0 h 2808545"/>
              <a:gd name="connsiteX2" fmla="*/ 8875986 w 8875986"/>
              <a:gd name="connsiteY2" fmla="*/ 2808545 h 2808545"/>
              <a:gd name="connsiteX3" fmla="*/ 0 w 8875986"/>
              <a:gd name="connsiteY3" fmla="*/ 2808545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4853354 w 8875986"/>
              <a:gd name="connsiteY3" fmla="*/ 895339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4853354 w 8875986"/>
              <a:gd name="connsiteY3" fmla="*/ 895339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4853354 w 8875986"/>
              <a:gd name="connsiteY3" fmla="*/ 895339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4853354 w 8875986"/>
              <a:gd name="connsiteY3" fmla="*/ 895339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092505 w 8875986"/>
              <a:gd name="connsiteY3" fmla="*/ 1345505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486401 w 8875986"/>
              <a:gd name="connsiteY3" fmla="*/ 1120422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486401 w 8875986"/>
              <a:gd name="connsiteY3" fmla="*/ 1120422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486401 w 8875986"/>
              <a:gd name="connsiteY3" fmla="*/ 1120422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486401 w 8875986"/>
              <a:gd name="connsiteY3" fmla="*/ 1120422 h 2808545"/>
              <a:gd name="connsiteX4" fmla="*/ 0 w 8875986"/>
              <a:gd name="connsiteY4" fmla="*/ 0 h 2808545"/>
              <a:gd name="connsiteX0" fmla="*/ 0 w 8875986"/>
              <a:gd name="connsiteY0" fmla="*/ 0 h 2808545"/>
              <a:gd name="connsiteX1" fmla="*/ 8875986 w 8875986"/>
              <a:gd name="connsiteY1" fmla="*/ 0 h 2808545"/>
              <a:gd name="connsiteX2" fmla="*/ 8875986 w 8875986"/>
              <a:gd name="connsiteY2" fmla="*/ 2808545 h 2808545"/>
              <a:gd name="connsiteX3" fmla="*/ 5486401 w 8875986"/>
              <a:gd name="connsiteY3" fmla="*/ 1120422 h 2808545"/>
              <a:gd name="connsiteX4" fmla="*/ 0 w 8875986"/>
              <a:gd name="connsiteY4" fmla="*/ 0 h 2808545"/>
              <a:gd name="connsiteX0" fmla="*/ 0 w 7173795"/>
              <a:gd name="connsiteY0" fmla="*/ 42203 h 2808545"/>
              <a:gd name="connsiteX1" fmla="*/ 7173795 w 7173795"/>
              <a:gd name="connsiteY1" fmla="*/ 0 h 2808545"/>
              <a:gd name="connsiteX2" fmla="*/ 7173795 w 7173795"/>
              <a:gd name="connsiteY2" fmla="*/ 2808545 h 2808545"/>
              <a:gd name="connsiteX3" fmla="*/ 3784210 w 7173795"/>
              <a:gd name="connsiteY3" fmla="*/ 1120422 h 2808545"/>
              <a:gd name="connsiteX4" fmla="*/ 0 w 7173795"/>
              <a:gd name="connsiteY4" fmla="*/ 42203 h 2808545"/>
              <a:gd name="connsiteX0" fmla="*/ 0 w 7356675"/>
              <a:gd name="connsiteY0" fmla="*/ 0 h 2808545"/>
              <a:gd name="connsiteX1" fmla="*/ 7356675 w 7356675"/>
              <a:gd name="connsiteY1" fmla="*/ 0 h 2808545"/>
              <a:gd name="connsiteX2" fmla="*/ 7356675 w 7356675"/>
              <a:gd name="connsiteY2" fmla="*/ 2808545 h 2808545"/>
              <a:gd name="connsiteX3" fmla="*/ 3967090 w 7356675"/>
              <a:gd name="connsiteY3" fmla="*/ 1120422 h 2808545"/>
              <a:gd name="connsiteX4" fmla="*/ 0 w 7356675"/>
              <a:gd name="connsiteY4" fmla="*/ 0 h 2808545"/>
              <a:gd name="connsiteX0" fmla="*/ 0 w 7356675"/>
              <a:gd name="connsiteY0" fmla="*/ 0 h 2808545"/>
              <a:gd name="connsiteX1" fmla="*/ 7356675 w 7356675"/>
              <a:gd name="connsiteY1" fmla="*/ 0 h 2808545"/>
              <a:gd name="connsiteX2" fmla="*/ 7356675 w 7356675"/>
              <a:gd name="connsiteY2" fmla="*/ 2808545 h 2808545"/>
              <a:gd name="connsiteX3" fmla="*/ 3967090 w 7356675"/>
              <a:gd name="connsiteY3" fmla="*/ 1120422 h 2808545"/>
              <a:gd name="connsiteX4" fmla="*/ 0 w 7356675"/>
              <a:gd name="connsiteY4" fmla="*/ 0 h 2808545"/>
              <a:gd name="connsiteX0" fmla="*/ 0 w 7356675"/>
              <a:gd name="connsiteY0" fmla="*/ 0 h 2808545"/>
              <a:gd name="connsiteX1" fmla="*/ 7356675 w 7356675"/>
              <a:gd name="connsiteY1" fmla="*/ 0 h 2808545"/>
              <a:gd name="connsiteX2" fmla="*/ 7356675 w 7356675"/>
              <a:gd name="connsiteY2" fmla="*/ 2808545 h 2808545"/>
              <a:gd name="connsiteX3" fmla="*/ 3967090 w 7356675"/>
              <a:gd name="connsiteY3" fmla="*/ 1120422 h 2808545"/>
              <a:gd name="connsiteX4" fmla="*/ 0 w 7356675"/>
              <a:gd name="connsiteY4" fmla="*/ 0 h 2808545"/>
              <a:gd name="connsiteX0" fmla="*/ 0 w 7356675"/>
              <a:gd name="connsiteY0" fmla="*/ 0 h 2808545"/>
              <a:gd name="connsiteX1" fmla="*/ 7356675 w 7356675"/>
              <a:gd name="connsiteY1" fmla="*/ 0 h 2808545"/>
              <a:gd name="connsiteX2" fmla="*/ 7356675 w 7356675"/>
              <a:gd name="connsiteY2" fmla="*/ 2808545 h 2808545"/>
              <a:gd name="connsiteX3" fmla="*/ 3967090 w 7356675"/>
              <a:gd name="connsiteY3" fmla="*/ 1120422 h 2808545"/>
              <a:gd name="connsiteX4" fmla="*/ 0 w 7356675"/>
              <a:gd name="connsiteY4" fmla="*/ 0 h 2808545"/>
              <a:gd name="connsiteX0" fmla="*/ 0 w 7356675"/>
              <a:gd name="connsiteY0" fmla="*/ 0 h 3146170"/>
              <a:gd name="connsiteX1" fmla="*/ 7356675 w 7356675"/>
              <a:gd name="connsiteY1" fmla="*/ 0 h 3146170"/>
              <a:gd name="connsiteX2" fmla="*/ 7356675 w 7356675"/>
              <a:gd name="connsiteY2" fmla="*/ 3146170 h 3146170"/>
              <a:gd name="connsiteX3" fmla="*/ 3967090 w 7356675"/>
              <a:gd name="connsiteY3" fmla="*/ 1120422 h 3146170"/>
              <a:gd name="connsiteX4" fmla="*/ 0 w 7356675"/>
              <a:gd name="connsiteY4" fmla="*/ 0 h 3146170"/>
              <a:gd name="connsiteX0" fmla="*/ 0 w 7356675"/>
              <a:gd name="connsiteY0" fmla="*/ 0 h 3146170"/>
              <a:gd name="connsiteX1" fmla="*/ 7356675 w 7356675"/>
              <a:gd name="connsiteY1" fmla="*/ 0 h 3146170"/>
              <a:gd name="connsiteX2" fmla="*/ 7356675 w 7356675"/>
              <a:gd name="connsiteY2" fmla="*/ 3146170 h 3146170"/>
              <a:gd name="connsiteX3" fmla="*/ 3967090 w 7356675"/>
              <a:gd name="connsiteY3" fmla="*/ 1120422 h 3146170"/>
              <a:gd name="connsiteX4" fmla="*/ 0 w 7356675"/>
              <a:gd name="connsiteY4" fmla="*/ 0 h 314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6675" h="3146170">
                <a:moveTo>
                  <a:pt x="0" y="0"/>
                </a:moveTo>
                <a:lnTo>
                  <a:pt x="7356675" y="0"/>
                </a:lnTo>
                <a:lnTo>
                  <a:pt x="7356675" y="3146170"/>
                </a:lnTo>
                <a:cubicBezTo>
                  <a:pt x="6423761" y="1523696"/>
                  <a:pt x="5096952" y="3516618"/>
                  <a:pt x="3967090" y="1120422"/>
                </a:cubicBezTo>
                <a:cubicBezTo>
                  <a:pt x="3362178" y="-106491"/>
                  <a:pt x="1617785" y="298446"/>
                  <a:pt x="0" y="0"/>
                </a:cubicBezTo>
                <a:close/>
              </a:path>
            </a:pathLst>
          </a:custGeom>
          <a:solidFill>
            <a:srgbClr val="70AD47">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a:ea typeface="华文楷体"/>
              <a:cs typeface="+mn-cs"/>
            </a:endParaRPr>
          </a:p>
        </p:txBody>
      </p:sp>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C85DCF-6919-4769-9B73-2328C516B158}" type="slidenum">
              <a:rPr lang="zh-CN" altLang="en-US" smtClean="0"/>
              <a:t>‹#›</a:t>
            </a:fld>
            <a:endParaRPr lang="zh-CN" altLang="en-US"/>
          </a:p>
        </p:txBody>
      </p:sp>
      <p:sp>
        <p:nvSpPr>
          <p:cNvPr id="11" name="矩形 10">
            <a:extLst>
              <a:ext uri="{FF2B5EF4-FFF2-40B4-BE49-F238E27FC236}">
                <a16:creationId xmlns:a16="http://schemas.microsoft.com/office/drawing/2014/main" id="{DBAAEBC8-24A9-49D0-8056-D7B734E02610}"/>
              </a:ext>
            </a:extLst>
          </p:cNvPr>
          <p:cNvSpPr/>
          <p:nvPr userDrawn="1"/>
        </p:nvSpPr>
        <p:spPr>
          <a:xfrm>
            <a:off x="0" y="0"/>
            <a:ext cx="12192000" cy="6858000"/>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60BC528-F686-4EFB-862A-B77986B020E7}"/>
              </a:ext>
            </a:extLst>
          </p:cNvPr>
          <p:cNvSpPr/>
          <p:nvPr userDrawn="1"/>
        </p:nvSpPr>
        <p:spPr>
          <a:xfrm>
            <a:off x="102000" y="117000"/>
            <a:ext cx="11988000" cy="6624000"/>
          </a:xfrm>
          <a:prstGeom prst="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1429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F8FA41-8AAA-4743-8309-A431D053409F}"/>
              </a:ext>
            </a:extLst>
          </p:cNvPr>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4" name="页脚占位符 3">
            <a:extLst>
              <a:ext uri="{FF2B5EF4-FFF2-40B4-BE49-F238E27FC236}">
                <a16:creationId xmlns:a16="http://schemas.microsoft.com/office/drawing/2014/main" id="{436B9BB2-E9CB-4749-BD27-43C6285A4BB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3373308-95AC-41C7-9028-0FD74298756A}"/>
              </a:ext>
            </a:extLst>
          </p:cNvPr>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3800091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991302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210412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70E680A-4100-4C29-8B27-E525EEAAD6EF}" type="datetimeFigureOut">
              <a:rPr lang="zh-CN" altLang="en-US" smtClean="0"/>
              <a:t>2022/11/21</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EFC85DCF-6919-4769-9B73-2328C516B158}"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矩形 17">
            <a:extLst>
              <a:ext uri="{FF2B5EF4-FFF2-40B4-BE49-F238E27FC236}">
                <a16:creationId xmlns:a16="http://schemas.microsoft.com/office/drawing/2014/main" id="{6B8E907A-5A9A-1A13-1DFA-4A9EDF4FED7A}"/>
              </a:ext>
            </a:extLst>
          </p:cNvPr>
          <p:cNvSpPr/>
          <p:nvPr userDrawn="1"/>
        </p:nvSpPr>
        <p:spPr>
          <a:xfrm>
            <a:off x="0" y="0"/>
            <a:ext cx="12192000" cy="6858000"/>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6D94408-5840-C809-0FFF-9EE6857F53EB}"/>
              </a:ext>
            </a:extLst>
          </p:cNvPr>
          <p:cNvSpPr/>
          <p:nvPr userDrawn="1"/>
        </p:nvSpPr>
        <p:spPr>
          <a:xfrm>
            <a:off x="102000" y="117000"/>
            <a:ext cx="11988000" cy="6624000"/>
          </a:xfrm>
          <a:prstGeom prst="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1582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1921926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C85DCF-6919-4769-9B73-2328C516B158}"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90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3379188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FC85DCF-6919-4769-9B73-2328C516B158}"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220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FC85DCF-6919-4769-9B73-2328C516B158}"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0100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4078259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1565417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C85DCF-6919-4769-9B73-2328C516B158}"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436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zh-CN" altLang="en-US"/>
              <a:t>单击此处编辑母版标题样式</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1503800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710878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C85DCF-6919-4769-9B73-2328C516B158}"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314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zh-CN" altLang="en-US"/>
              <a:t>单击此处编辑母版标题样式</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C85DCF-6919-4769-9B73-2328C516B158}"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4388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3318390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zh-CN" altLang="en-US"/>
              <a:t>单击此处编辑母版标题样式</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C85DCF-6919-4769-9B73-2328C516B158}"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0781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zh-CN" altLang="en-US"/>
              <a:t>单击此处编辑母版标题样式</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C85DCF-6919-4769-9B73-2328C516B158}"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246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C85DCF-6919-4769-9B73-2328C516B158}"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401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FC85DCF-6919-4769-9B73-2328C516B158}"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628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2126923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空白1">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FB978F0-763F-4DEF-906E-A2187F1C3943}"/>
              </a:ext>
            </a:extLst>
          </p:cNvPr>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4" name="页脚占位符 3">
            <a:extLst>
              <a:ext uri="{FF2B5EF4-FFF2-40B4-BE49-F238E27FC236}">
                <a16:creationId xmlns:a16="http://schemas.microsoft.com/office/drawing/2014/main" id="{446A5F32-6318-44D9-93A2-D1B859BFBA9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29E2-63E4-436C-B846-53489F649966}"/>
              </a:ext>
            </a:extLst>
          </p:cNvPr>
          <p:cNvSpPr>
            <a:spLocks noGrp="1"/>
          </p:cNvSpPr>
          <p:nvPr>
            <p:ph type="sldNum" sz="quarter" idx="12"/>
          </p:nvPr>
        </p:nvSpPr>
        <p:spPr/>
        <p:txBody>
          <a:bodyPr/>
          <a:lstStyle/>
          <a:p>
            <a:fld id="{EFC85DCF-6919-4769-9B73-2328C516B158}" type="slidenum">
              <a:rPr lang="zh-CN" altLang="en-US" smtClean="0"/>
              <a:t>‹#›</a:t>
            </a:fld>
            <a:endParaRPr lang="zh-CN" altLang="en-US"/>
          </a:p>
        </p:txBody>
      </p:sp>
      <p:grpSp>
        <p:nvGrpSpPr>
          <p:cNvPr id="6" name="组合 5">
            <a:extLst>
              <a:ext uri="{FF2B5EF4-FFF2-40B4-BE49-F238E27FC236}">
                <a16:creationId xmlns:a16="http://schemas.microsoft.com/office/drawing/2014/main" id="{5F959601-9258-47AE-9DD3-EAF395540AFF}"/>
              </a:ext>
            </a:extLst>
          </p:cNvPr>
          <p:cNvGrpSpPr/>
          <p:nvPr userDrawn="1"/>
        </p:nvGrpSpPr>
        <p:grpSpPr>
          <a:xfrm>
            <a:off x="1233714" y="1106995"/>
            <a:ext cx="9328778" cy="718457"/>
            <a:chOff x="1233714" y="1306286"/>
            <a:chExt cx="9328778" cy="718457"/>
          </a:xfrm>
        </p:grpSpPr>
        <p:sp>
          <p:nvSpPr>
            <p:cNvPr id="7" name="矩形 6">
              <a:extLst>
                <a:ext uri="{FF2B5EF4-FFF2-40B4-BE49-F238E27FC236}">
                  <a16:creationId xmlns:a16="http://schemas.microsoft.com/office/drawing/2014/main" id="{EFD49A33-6D64-454B-94FB-94A078C50A1D}"/>
                </a:ext>
              </a:extLst>
            </p:cNvPr>
            <p:cNvSpPr/>
            <p:nvPr/>
          </p:nvSpPr>
          <p:spPr>
            <a:xfrm>
              <a:off x="1233714" y="1306286"/>
              <a:ext cx="566057" cy="56605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8" name="矩形 7">
              <a:extLst>
                <a:ext uri="{FF2B5EF4-FFF2-40B4-BE49-F238E27FC236}">
                  <a16:creationId xmlns:a16="http://schemas.microsoft.com/office/drawing/2014/main" id="{C33AF9BB-E07B-46CC-BFBE-505A2B9F4A48}"/>
                </a:ext>
              </a:extLst>
            </p:cNvPr>
            <p:cNvSpPr/>
            <p:nvPr/>
          </p:nvSpPr>
          <p:spPr>
            <a:xfrm>
              <a:off x="1538514" y="1611086"/>
              <a:ext cx="413657" cy="41365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800" dirty="0">
                <a:solidFill>
                  <a:schemeClr val="tx1"/>
                </a:solidFill>
                <a:latin typeface="Times New Roman" panose="02020603050405020304" pitchFamily="18" charset="0"/>
                <a:cs typeface="Times New Roman" panose="02020603050405020304" pitchFamily="18" charset="0"/>
                <a:sym typeface="+mn-ea"/>
              </a:endParaRPr>
            </a:p>
          </p:txBody>
        </p:sp>
        <p:cxnSp>
          <p:nvCxnSpPr>
            <p:cNvPr id="9" name="直接连接符 8">
              <a:extLst>
                <a:ext uri="{FF2B5EF4-FFF2-40B4-BE49-F238E27FC236}">
                  <a16:creationId xmlns:a16="http://schemas.microsoft.com/office/drawing/2014/main" id="{7CF32F54-B56A-404A-9BE4-627240F4858D}"/>
                </a:ext>
              </a:extLst>
            </p:cNvPr>
            <p:cNvCxnSpPr>
              <a:cxnSpLocks/>
            </p:cNvCxnSpPr>
            <p:nvPr/>
          </p:nvCxnSpPr>
          <p:spPr>
            <a:xfrm>
              <a:off x="2061028" y="1611086"/>
              <a:ext cx="8501464"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 name="文本占位符 2">
            <a:extLst>
              <a:ext uri="{FF2B5EF4-FFF2-40B4-BE49-F238E27FC236}">
                <a16:creationId xmlns:a16="http://schemas.microsoft.com/office/drawing/2014/main" id="{1FC5BD35-EC17-4671-A2B5-D8773154A3EB}"/>
              </a:ext>
            </a:extLst>
          </p:cNvPr>
          <p:cNvSpPr>
            <a:spLocks noGrp="1"/>
          </p:cNvSpPr>
          <p:nvPr>
            <p:ph type="body" idx="1"/>
          </p:nvPr>
        </p:nvSpPr>
        <p:spPr>
          <a:xfrm>
            <a:off x="2347817" y="785854"/>
            <a:ext cx="7496367" cy="523220"/>
          </a:xfrm>
        </p:spPr>
        <p:txBody>
          <a:bodyPr>
            <a:noAutofit/>
          </a:bodyPr>
          <a:lstStyle>
            <a:lvl1pPr marL="0" indent="0" algn="ctr">
              <a:lnSpc>
                <a:spcPct val="100000"/>
              </a:lnSpc>
              <a:spcBef>
                <a:spcPts val="0"/>
              </a:spcBef>
              <a:buNone/>
              <a:defRPr sz="3600" spc="10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Tree>
    <p:extLst>
      <p:ext uri="{BB962C8B-B14F-4D97-AF65-F5344CB8AC3E}">
        <p14:creationId xmlns:p14="http://schemas.microsoft.com/office/powerpoint/2010/main" val="1741683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80426494-290F-78B2-C3D2-D9FBCFD490E0}"/>
              </a:ext>
            </a:extLst>
          </p:cNvPr>
          <p:cNvSpPr>
            <a:spLocks noGrp="1"/>
          </p:cNvSpPr>
          <p:nvPr>
            <p:ph type="dt" sz="half" idx="10"/>
          </p:nvPr>
        </p:nvSpPr>
        <p:spPr/>
        <p:txBody>
          <a:bodyPr/>
          <a:lstStyle/>
          <a:p>
            <a:fld id="{94BC2D53-6B75-4C05-835C-55A2A3C833EA}" type="datetimeFigureOut">
              <a:rPr lang="zh-CN" altLang="en-US" smtClean="0"/>
              <a:t>2022/11/21</a:t>
            </a:fld>
            <a:endParaRPr lang="zh-CN" altLang="en-US"/>
          </a:p>
        </p:txBody>
      </p:sp>
      <p:sp>
        <p:nvSpPr>
          <p:cNvPr id="4" name="页脚占位符 3">
            <a:extLst>
              <a:ext uri="{FF2B5EF4-FFF2-40B4-BE49-F238E27FC236}">
                <a16:creationId xmlns:a16="http://schemas.microsoft.com/office/drawing/2014/main" id="{B7A4858C-1152-8C70-6ABB-E111FC7E10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2223AFD-2492-7D4B-67D8-623DFDE15A9B}"/>
              </a:ext>
            </a:extLst>
          </p:cNvPr>
          <p:cNvSpPr>
            <a:spLocks noGrp="1"/>
          </p:cNvSpPr>
          <p:nvPr>
            <p:ph type="sldNum" sz="quarter" idx="12"/>
          </p:nvPr>
        </p:nvSpPr>
        <p:spPr/>
        <p:txBody>
          <a:bodyPr/>
          <a:lstStyle/>
          <a:p>
            <a:fld id="{106540EA-102C-4297-BF87-99A3185A1067}" type="slidenum">
              <a:rPr lang="zh-CN" altLang="en-US" smtClean="0"/>
              <a:t>‹#›</a:t>
            </a:fld>
            <a:endParaRPr lang="zh-CN" altLang="en-US"/>
          </a:p>
        </p:txBody>
      </p:sp>
      <p:grpSp>
        <p:nvGrpSpPr>
          <p:cNvPr id="11" name="组合 10">
            <a:extLst>
              <a:ext uri="{FF2B5EF4-FFF2-40B4-BE49-F238E27FC236}">
                <a16:creationId xmlns:a16="http://schemas.microsoft.com/office/drawing/2014/main" id="{80E149FD-1E0E-89C3-3DF7-7D24439523AA}"/>
              </a:ext>
            </a:extLst>
          </p:cNvPr>
          <p:cNvGrpSpPr/>
          <p:nvPr userDrawn="1"/>
        </p:nvGrpSpPr>
        <p:grpSpPr>
          <a:xfrm>
            <a:off x="1056000" y="794400"/>
            <a:ext cx="10080000" cy="5454000"/>
            <a:chOff x="1139579" y="794400"/>
            <a:chExt cx="10080000" cy="5454000"/>
          </a:xfrm>
        </p:grpSpPr>
        <p:pic>
          <p:nvPicPr>
            <p:cNvPr id="9" name="图片 8">
              <a:extLst>
                <a:ext uri="{FF2B5EF4-FFF2-40B4-BE49-F238E27FC236}">
                  <a16:creationId xmlns:a16="http://schemas.microsoft.com/office/drawing/2014/main" id="{6499D3ED-A7CA-810D-5BF2-FAE4922217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2" t="4817" r="15713" b="8435"/>
            <a:stretch/>
          </p:blipFill>
          <p:spPr>
            <a:xfrm>
              <a:off x="1139579" y="794808"/>
              <a:ext cx="10080000" cy="5453184"/>
            </a:xfrm>
            <a:prstGeom prst="rect">
              <a:avLst/>
            </a:prstGeom>
            <a:effectLst>
              <a:softEdge rad="317500"/>
            </a:effectLst>
          </p:spPr>
        </p:pic>
        <p:sp>
          <p:nvSpPr>
            <p:cNvPr id="10" name="矩形 9">
              <a:extLst>
                <a:ext uri="{FF2B5EF4-FFF2-40B4-BE49-F238E27FC236}">
                  <a16:creationId xmlns:a16="http://schemas.microsoft.com/office/drawing/2014/main" id="{98AF5DC7-E34C-0F23-997E-15A0F0D9EA24}"/>
                </a:ext>
              </a:extLst>
            </p:cNvPr>
            <p:cNvSpPr/>
            <p:nvPr userDrawn="1"/>
          </p:nvSpPr>
          <p:spPr>
            <a:xfrm>
              <a:off x="1139579" y="794400"/>
              <a:ext cx="10080000" cy="5454000"/>
            </a:xfrm>
            <a:prstGeom prst="rect">
              <a:avLst/>
            </a:prstGeom>
            <a:gradFill>
              <a:gsLst>
                <a:gs pos="0">
                  <a:schemeClr val="accent1">
                    <a:lumMod val="5000"/>
                    <a:lumOff val="95000"/>
                    <a:alpha val="90000"/>
                  </a:schemeClr>
                </a:gs>
                <a:gs pos="80000">
                  <a:srgbClr val="FFFFFE">
                    <a:alpha val="0"/>
                  </a:srgbClr>
                </a:gs>
                <a:gs pos="70000">
                  <a:srgbClr val="FFFFFD">
                    <a:alpha val="20000"/>
                  </a:srgbClr>
                </a:gs>
                <a:gs pos="50000">
                  <a:srgbClr val="FEFEFB">
                    <a:alpha val="70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557757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2959644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FC85DCF-6919-4769-9B73-2328C516B158}" type="slidenum">
              <a:rPr lang="zh-CN" altLang="en-US" smtClean="0"/>
              <a:t>‹#›</a:t>
            </a:fld>
            <a:endParaRPr lang="zh-CN" altLang="en-US"/>
          </a:p>
        </p:txBody>
      </p:sp>
    </p:spTree>
    <p:extLst>
      <p:ext uri="{BB962C8B-B14F-4D97-AF65-F5344CB8AC3E}">
        <p14:creationId xmlns:p14="http://schemas.microsoft.com/office/powerpoint/2010/main" val="2866511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1">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FB978F0-763F-4DEF-906E-A2187F1C3943}"/>
              </a:ext>
            </a:extLst>
          </p:cNvPr>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4" name="页脚占位符 3">
            <a:extLst>
              <a:ext uri="{FF2B5EF4-FFF2-40B4-BE49-F238E27FC236}">
                <a16:creationId xmlns:a16="http://schemas.microsoft.com/office/drawing/2014/main" id="{446A5F32-6318-44D9-93A2-D1B859BFBA9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29E2-63E4-436C-B846-53489F649966}"/>
              </a:ext>
            </a:extLst>
          </p:cNvPr>
          <p:cNvSpPr>
            <a:spLocks noGrp="1"/>
          </p:cNvSpPr>
          <p:nvPr>
            <p:ph type="sldNum" sz="quarter" idx="12"/>
          </p:nvPr>
        </p:nvSpPr>
        <p:spPr/>
        <p:txBody>
          <a:bodyPr/>
          <a:lstStyle/>
          <a:p>
            <a:fld id="{EFC85DCF-6919-4769-9B73-2328C516B158}" type="slidenum">
              <a:rPr lang="zh-CN" altLang="en-US" smtClean="0"/>
              <a:t>‹#›</a:t>
            </a:fld>
            <a:endParaRPr lang="zh-CN" altLang="en-US"/>
          </a:p>
        </p:txBody>
      </p:sp>
      <p:grpSp>
        <p:nvGrpSpPr>
          <p:cNvPr id="6" name="组合 5">
            <a:extLst>
              <a:ext uri="{FF2B5EF4-FFF2-40B4-BE49-F238E27FC236}">
                <a16:creationId xmlns:a16="http://schemas.microsoft.com/office/drawing/2014/main" id="{5F959601-9258-47AE-9DD3-EAF395540AFF}"/>
              </a:ext>
            </a:extLst>
          </p:cNvPr>
          <p:cNvGrpSpPr/>
          <p:nvPr userDrawn="1"/>
        </p:nvGrpSpPr>
        <p:grpSpPr>
          <a:xfrm>
            <a:off x="1233714" y="1306286"/>
            <a:ext cx="9328778" cy="718457"/>
            <a:chOff x="1233714" y="1306286"/>
            <a:chExt cx="9328778" cy="718457"/>
          </a:xfrm>
        </p:grpSpPr>
        <p:sp>
          <p:nvSpPr>
            <p:cNvPr id="7" name="矩形 6">
              <a:extLst>
                <a:ext uri="{FF2B5EF4-FFF2-40B4-BE49-F238E27FC236}">
                  <a16:creationId xmlns:a16="http://schemas.microsoft.com/office/drawing/2014/main" id="{EFD49A33-6D64-454B-94FB-94A078C50A1D}"/>
                </a:ext>
              </a:extLst>
            </p:cNvPr>
            <p:cNvSpPr/>
            <p:nvPr/>
          </p:nvSpPr>
          <p:spPr>
            <a:xfrm>
              <a:off x="1233714" y="1306286"/>
              <a:ext cx="566057" cy="56605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8" name="矩形 7">
              <a:extLst>
                <a:ext uri="{FF2B5EF4-FFF2-40B4-BE49-F238E27FC236}">
                  <a16:creationId xmlns:a16="http://schemas.microsoft.com/office/drawing/2014/main" id="{C33AF9BB-E07B-46CC-BFBE-505A2B9F4A48}"/>
                </a:ext>
              </a:extLst>
            </p:cNvPr>
            <p:cNvSpPr/>
            <p:nvPr/>
          </p:nvSpPr>
          <p:spPr>
            <a:xfrm>
              <a:off x="1538514" y="1611086"/>
              <a:ext cx="413657" cy="41365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800" dirty="0">
                <a:solidFill>
                  <a:schemeClr val="tx1"/>
                </a:solidFill>
                <a:latin typeface="Times New Roman" panose="02020603050405020304" pitchFamily="18" charset="0"/>
                <a:cs typeface="Times New Roman" panose="02020603050405020304" pitchFamily="18" charset="0"/>
                <a:sym typeface="+mn-ea"/>
              </a:endParaRPr>
            </a:p>
          </p:txBody>
        </p:sp>
        <p:cxnSp>
          <p:nvCxnSpPr>
            <p:cNvPr id="9" name="直接连接符 8">
              <a:extLst>
                <a:ext uri="{FF2B5EF4-FFF2-40B4-BE49-F238E27FC236}">
                  <a16:creationId xmlns:a16="http://schemas.microsoft.com/office/drawing/2014/main" id="{7CF32F54-B56A-404A-9BE4-627240F4858D}"/>
                </a:ext>
              </a:extLst>
            </p:cNvPr>
            <p:cNvCxnSpPr>
              <a:cxnSpLocks/>
            </p:cNvCxnSpPr>
            <p:nvPr/>
          </p:nvCxnSpPr>
          <p:spPr>
            <a:xfrm>
              <a:off x="2061028" y="1611086"/>
              <a:ext cx="8501464"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 name="文本占位符 2">
            <a:extLst>
              <a:ext uri="{FF2B5EF4-FFF2-40B4-BE49-F238E27FC236}">
                <a16:creationId xmlns:a16="http://schemas.microsoft.com/office/drawing/2014/main" id="{1FC5BD35-EC17-4671-A2B5-D8773154A3EB}"/>
              </a:ext>
            </a:extLst>
          </p:cNvPr>
          <p:cNvSpPr>
            <a:spLocks noGrp="1"/>
          </p:cNvSpPr>
          <p:nvPr>
            <p:ph type="body" idx="1"/>
          </p:nvPr>
        </p:nvSpPr>
        <p:spPr>
          <a:xfrm>
            <a:off x="2347817" y="985145"/>
            <a:ext cx="7496367" cy="523220"/>
          </a:xfrm>
        </p:spPr>
        <p:txBody>
          <a:bodyPr>
            <a:noAutofit/>
          </a:bodyPr>
          <a:lstStyle>
            <a:lvl1pPr marL="0" indent="0" algn="ctr">
              <a:lnSpc>
                <a:spcPct val="100000"/>
              </a:lnSpc>
              <a:spcBef>
                <a:spcPts val="0"/>
              </a:spcBef>
              <a:buNone/>
              <a:defRPr sz="3600" spc="10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Tree>
    <p:extLst>
      <p:ext uri="{BB962C8B-B14F-4D97-AF65-F5344CB8AC3E}">
        <p14:creationId xmlns:p14="http://schemas.microsoft.com/office/powerpoint/2010/main" val="1868113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思考与讨论">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ECA3B5D0-140A-4E1F-8F09-31A28C7D2428}"/>
              </a:ext>
            </a:extLst>
          </p:cNvPr>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4" name="页脚占位符 3">
            <a:extLst>
              <a:ext uri="{FF2B5EF4-FFF2-40B4-BE49-F238E27FC236}">
                <a16:creationId xmlns:a16="http://schemas.microsoft.com/office/drawing/2014/main" id="{763E9A36-4229-4BB9-BCAB-2AB90E50AA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ED82A4-C239-470C-A8C9-446CDBF4386D}"/>
              </a:ext>
            </a:extLst>
          </p:cNvPr>
          <p:cNvSpPr>
            <a:spLocks noGrp="1"/>
          </p:cNvSpPr>
          <p:nvPr>
            <p:ph type="sldNum" sz="quarter" idx="12"/>
          </p:nvPr>
        </p:nvSpPr>
        <p:spPr/>
        <p:txBody>
          <a:bodyPr/>
          <a:lstStyle/>
          <a:p>
            <a:fld id="{EFC85DCF-6919-4769-9B73-2328C516B158}" type="slidenum">
              <a:rPr lang="zh-CN" altLang="en-US" smtClean="0"/>
              <a:t>‹#›</a:t>
            </a:fld>
            <a:endParaRPr lang="zh-CN" altLang="en-US"/>
          </a:p>
        </p:txBody>
      </p:sp>
      <p:cxnSp>
        <p:nvCxnSpPr>
          <p:cNvPr id="7" name="直接连接符 6">
            <a:extLst>
              <a:ext uri="{FF2B5EF4-FFF2-40B4-BE49-F238E27FC236}">
                <a16:creationId xmlns:a16="http://schemas.microsoft.com/office/drawing/2014/main" id="{011BD9C2-6785-492E-8159-BAF9969E2D32}"/>
              </a:ext>
            </a:extLst>
          </p:cNvPr>
          <p:cNvCxnSpPr>
            <a:cxnSpLocks/>
          </p:cNvCxnSpPr>
          <p:nvPr userDrawn="1"/>
        </p:nvCxnSpPr>
        <p:spPr>
          <a:xfrm>
            <a:off x="1635131" y="1596500"/>
            <a:ext cx="9133132"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C2389303-9ED6-45B2-8C88-0A8ADA375CF6}"/>
              </a:ext>
            </a:extLst>
          </p:cNvPr>
          <p:cNvGrpSpPr/>
          <p:nvPr userDrawn="1"/>
        </p:nvGrpSpPr>
        <p:grpSpPr>
          <a:xfrm>
            <a:off x="948126" y="1049324"/>
            <a:ext cx="2768852" cy="719211"/>
            <a:chOff x="1965457" y="4672166"/>
            <a:chExt cx="2768852" cy="719211"/>
          </a:xfrm>
        </p:grpSpPr>
        <p:pic>
          <p:nvPicPr>
            <p:cNvPr id="9" name="图片 8">
              <a:extLst>
                <a:ext uri="{FF2B5EF4-FFF2-40B4-BE49-F238E27FC236}">
                  <a16:creationId xmlns:a16="http://schemas.microsoft.com/office/drawing/2014/main" id="{B6F05661-D952-4110-9563-72AF9EB9E505}"/>
                </a:ext>
              </a:extLst>
            </p:cNvPr>
            <p:cNvPicPr>
              <a:picLocks noChangeAspect="1"/>
            </p:cNvPicPr>
            <p:nvPr/>
          </p:nvPicPr>
          <p:blipFill>
            <a:blip r:embed="rId2"/>
            <a:stretch>
              <a:fillRect/>
            </a:stretch>
          </p:blipFill>
          <p:spPr>
            <a:xfrm>
              <a:off x="1965457" y="4753424"/>
              <a:ext cx="648000" cy="637953"/>
            </a:xfrm>
            <a:prstGeom prst="rect">
              <a:avLst/>
            </a:prstGeom>
          </p:spPr>
        </p:pic>
        <p:sp>
          <p:nvSpPr>
            <p:cNvPr id="10" name="文本框 9">
              <a:extLst>
                <a:ext uri="{FF2B5EF4-FFF2-40B4-BE49-F238E27FC236}">
                  <a16:creationId xmlns:a16="http://schemas.microsoft.com/office/drawing/2014/main" id="{C7D2726F-78F0-4002-B0A7-038EFD94B92E}"/>
                </a:ext>
              </a:extLst>
            </p:cNvPr>
            <p:cNvSpPr txBox="1"/>
            <p:nvPr/>
          </p:nvSpPr>
          <p:spPr>
            <a:xfrm>
              <a:off x="2573781" y="4672166"/>
              <a:ext cx="2160528" cy="523220"/>
            </a:xfrm>
            <a:prstGeom prst="rect">
              <a:avLst/>
            </a:prstGeom>
            <a:noFill/>
          </p:spPr>
          <p:txBody>
            <a:bodyPr wrap="square" rtlCol="0" anchor="ctr">
              <a:spAutoFit/>
            </a:bodyPr>
            <a:lstStyle/>
            <a:p>
              <a:pPr algn="l"/>
              <a:r>
                <a:rPr lang="zh-CN" altLang="en-US" sz="2800" b="1" dirty="0">
                  <a:solidFill>
                    <a:srgbClr val="FFFF00"/>
                  </a:solidFill>
                  <a:latin typeface="幼圆" panose="02010509060101010101" pitchFamily="49" charset="-122"/>
                  <a:ea typeface="幼圆" panose="02010509060101010101" pitchFamily="49" charset="-122"/>
                </a:rPr>
                <a:t>思考与讨论</a:t>
              </a:r>
            </a:p>
          </p:txBody>
        </p:sp>
      </p:grpSp>
      <p:sp>
        <p:nvSpPr>
          <p:cNvPr id="11" name="文本占位符 2">
            <a:extLst>
              <a:ext uri="{FF2B5EF4-FFF2-40B4-BE49-F238E27FC236}">
                <a16:creationId xmlns:a16="http://schemas.microsoft.com/office/drawing/2014/main" id="{1C7230A7-842F-41AB-B7CB-BB9E02002C6B}"/>
              </a:ext>
            </a:extLst>
          </p:cNvPr>
          <p:cNvSpPr>
            <a:spLocks noGrp="1"/>
          </p:cNvSpPr>
          <p:nvPr>
            <p:ph type="body" idx="1"/>
          </p:nvPr>
        </p:nvSpPr>
        <p:spPr>
          <a:xfrm>
            <a:off x="3404155" y="1078929"/>
            <a:ext cx="5268160" cy="523220"/>
          </a:xfrm>
        </p:spPr>
        <p:txBody>
          <a:bodyPr>
            <a:normAutofit/>
          </a:bodyPr>
          <a:lstStyle>
            <a:lvl1pPr marL="0" indent="0">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Tree>
    <p:extLst>
      <p:ext uri="{BB962C8B-B14F-4D97-AF65-F5344CB8AC3E}">
        <p14:creationId xmlns:p14="http://schemas.microsoft.com/office/powerpoint/2010/main" val="4154607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思考">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ECA3B5D0-140A-4E1F-8F09-31A28C7D2428}"/>
              </a:ext>
            </a:extLst>
          </p:cNvPr>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4" name="页脚占位符 3">
            <a:extLst>
              <a:ext uri="{FF2B5EF4-FFF2-40B4-BE49-F238E27FC236}">
                <a16:creationId xmlns:a16="http://schemas.microsoft.com/office/drawing/2014/main" id="{763E9A36-4229-4BB9-BCAB-2AB90E50AA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ED82A4-C239-470C-A8C9-446CDBF4386D}"/>
              </a:ext>
            </a:extLst>
          </p:cNvPr>
          <p:cNvSpPr>
            <a:spLocks noGrp="1"/>
          </p:cNvSpPr>
          <p:nvPr>
            <p:ph type="sldNum" sz="quarter" idx="12"/>
          </p:nvPr>
        </p:nvSpPr>
        <p:spPr/>
        <p:txBody>
          <a:bodyPr/>
          <a:lstStyle/>
          <a:p>
            <a:fld id="{EFC85DCF-6919-4769-9B73-2328C516B158}" type="slidenum">
              <a:rPr lang="zh-CN" altLang="en-US" smtClean="0"/>
              <a:t>‹#›</a:t>
            </a:fld>
            <a:endParaRPr lang="zh-CN" altLang="en-US"/>
          </a:p>
        </p:txBody>
      </p:sp>
      <p:cxnSp>
        <p:nvCxnSpPr>
          <p:cNvPr id="7" name="直接连接符 6">
            <a:extLst>
              <a:ext uri="{FF2B5EF4-FFF2-40B4-BE49-F238E27FC236}">
                <a16:creationId xmlns:a16="http://schemas.microsoft.com/office/drawing/2014/main" id="{011BD9C2-6785-492E-8159-BAF9969E2D32}"/>
              </a:ext>
            </a:extLst>
          </p:cNvPr>
          <p:cNvCxnSpPr>
            <a:cxnSpLocks/>
          </p:cNvCxnSpPr>
          <p:nvPr userDrawn="1"/>
        </p:nvCxnSpPr>
        <p:spPr>
          <a:xfrm>
            <a:off x="1635131" y="1596500"/>
            <a:ext cx="9133132"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C2389303-9ED6-45B2-8C88-0A8ADA375CF6}"/>
              </a:ext>
            </a:extLst>
          </p:cNvPr>
          <p:cNvGrpSpPr/>
          <p:nvPr userDrawn="1"/>
        </p:nvGrpSpPr>
        <p:grpSpPr>
          <a:xfrm>
            <a:off x="948126" y="1049324"/>
            <a:ext cx="2768852" cy="719211"/>
            <a:chOff x="1965457" y="4672166"/>
            <a:chExt cx="2768852" cy="719211"/>
          </a:xfrm>
        </p:grpSpPr>
        <p:pic>
          <p:nvPicPr>
            <p:cNvPr id="9" name="图片 8">
              <a:extLst>
                <a:ext uri="{FF2B5EF4-FFF2-40B4-BE49-F238E27FC236}">
                  <a16:creationId xmlns:a16="http://schemas.microsoft.com/office/drawing/2014/main" id="{B6F05661-D952-4110-9563-72AF9EB9E505}"/>
                </a:ext>
              </a:extLst>
            </p:cNvPr>
            <p:cNvPicPr>
              <a:picLocks noChangeAspect="1"/>
            </p:cNvPicPr>
            <p:nvPr/>
          </p:nvPicPr>
          <p:blipFill>
            <a:blip r:embed="rId2"/>
            <a:stretch>
              <a:fillRect/>
            </a:stretch>
          </p:blipFill>
          <p:spPr>
            <a:xfrm>
              <a:off x="1965457" y="4753424"/>
              <a:ext cx="648000" cy="637953"/>
            </a:xfrm>
            <a:prstGeom prst="rect">
              <a:avLst/>
            </a:prstGeom>
          </p:spPr>
        </p:pic>
        <p:sp>
          <p:nvSpPr>
            <p:cNvPr id="10" name="文本框 9">
              <a:extLst>
                <a:ext uri="{FF2B5EF4-FFF2-40B4-BE49-F238E27FC236}">
                  <a16:creationId xmlns:a16="http://schemas.microsoft.com/office/drawing/2014/main" id="{C7D2726F-78F0-4002-B0A7-038EFD94B92E}"/>
                </a:ext>
              </a:extLst>
            </p:cNvPr>
            <p:cNvSpPr txBox="1"/>
            <p:nvPr/>
          </p:nvSpPr>
          <p:spPr>
            <a:xfrm>
              <a:off x="2573781" y="4672166"/>
              <a:ext cx="2160528" cy="523220"/>
            </a:xfrm>
            <a:prstGeom prst="rect">
              <a:avLst/>
            </a:prstGeom>
            <a:noFill/>
          </p:spPr>
          <p:txBody>
            <a:bodyPr wrap="square" rtlCol="0" anchor="ctr">
              <a:spAutoFit/>
            </a:bodyPr>
            <a:lstStyle/>
            <a:p>
              <a:pPr algn="l"/>
              <a:r>
                <a:rPr lang="zh-CN" altLang="en-US" sz="2800" b="1" dirty="0">
                  <a:solidFill>
                    <a:srgbClr val="FFFF00"/>
                  </a:solidFill>
                  <a:latin typeface="幼圆" panose="02010509060101010101" pitchFamily="49" charset="-122"/>
                  <a:ea typeface="幼圆" panose="02010509060101010101" pitchFamily="49" charset="-122"/>
                </a:rPr>
                <a:t>思考</a:t>
              </a:r>
            </a:p>
          </p:txBody>
        </p:sp>
      </p:grpSp>
      <p:sp>
        <p:nvSpPr>
          <p:cNvPr id="11" name="文本占位符 2">
            <a:extLst>
              <a:ext uri="{FF2B5EF4-FFF2-40B4-BE49-F238E27FC236}">
                <a16:creationId xmlns:a16="http://schemas.microsoft.com/office/drawing/2014/main" id="{0DA6BFA7-F91B-4649-A4DD-1319856E74BB}"/>
              </a:ext>
            </a:extLst>
          </p:cNvPr>
          <p:cNvSpPr>
            <a:spLocks noGrp="1"/>
          </p:cNvSpPr>
          <p:nvPr>
            <p:ph type="body" idx="1"/>
          </p:nvPr>
        </p:nvSpPr>
        <p:spPr>
          <a:xfrm>
            <a:off x="2477721" y="1078929"/>
            <a:ext cx="5268160" cy="523220"/>
          </a:xfrm>
        </p:spPr>
        <p:txBody>
          <a:bodyPr>
            <a:normAutofit/>
          </a:bodyPr>
          <a:lstStyle>
            <a:lvl1pPr marL="0" indent="0">
              <a:lnSpc>
                <a:spcPct val="100000"/>
              </a:lnSpc>
              <a:spcBef>
                <a:spcPts val="0"/>
              </a:spcBef>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Tree>
    <p:extLst>
      <p:ext uri="{BB962C8B-B14F-4D97-AF65-F5344CB8AC3E}">
        <p14:creationId xmlns:p14="http://schemas.microsoft.com/office/powerpoint/2010/main" val="2461262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科学技术社会">
    <p:bg>
      <p:bgPr>
        <a:solidFill>
          <a:srgbClr val="003300"/>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E680A-4100-4C29-8B27-E525EEAAD6EF}"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FC85DCF-6919-4769-9B73-2328C516B158}" type="slidenum">
              <a:rPr lang="zh-CN" altLang="en-US" smtClean="0"/>
              <a:t>‹#›</a:t>
            </a:fld>
            <a:endParaRPr lang="zh-CN" altLang="en-US"/>
          </a:p>
        </p:txBody>
      </p:sp>
      <p:sp>
        <p:nvSpPr>
          <p:cNvPr id="5" name="文本框 4">
            <a:extLst>
              <a:ext uri="{FF2B5EF4-FFF2-40B4-BE49-F238E27FC236}">
                <a16:creationId xmlns:a16="http://schemas.microsoft.com/office/drawing/2014/main" id="{66532E22-CB3F-4704-8ED3-D28CB75B6D6A}"/>
              </a:ext>
            </a:extLst>
          </p:cNvPr>
          <p:cNvSpPr txBox="1"/>
          <p:nvPr userDrawn="1"/>
        </p:nvSpPr>
        <p:spPr>
          <a:xfrm>
            <a:off x="1814459" y="1070478"/>
            <a:ext cx="2499097" cy="461665"/>
          </a:xfrm>
          <a:prstGeom prst="rect">
            <a:avLst/>
          </a:prstGeom>
          <a:noFill/>
        </p:spPr>
        <p:txBody>
          <a:bodyPr wrap="square" rtlCol="0" anchor="ctr">
            <a:spAutoFit/>
          </a:bodyPr>
          <a:lstStyle/>
          <a:p>
            <a:pPr algn="l"/>
            <a:r>
              <a:rPr lang="zh-CN" altLang="en-US" sz="2400" b="1" dirty="0">
                <a:solidFill>
                  <a:schemeClr val="accent5">
                    <a:lumMod val="60000"/>
                    <a:lumOff val="40000"/>
                  </a:schemeClr>
                </a:solidFill>
                <a:latin typeface="幼圆" panose="02010509060101010101" pitchFamily="49" charset="-122"/>
                <a:ea typeface="幼圆" panose="02010509060101010101" pitchFamily="49" charset="-122"/>
              </a:rPr>
              <a:t>科学 技术 社会</a:t>
            </a:r>
          </a:p>
        </p:txBody>
      </p:sp>
      <p:pic>
        <p:nvPicPr>
          <p:cNvPr id="6" name="图片 5">
            <a:extLst>
              <a:ext uri="{FF2B5EF4-FFF2-40B4-BE49-F238E27FC236}">
                <a16:creationId xmlns:a16="http://schemas.microsoft.com/office/drawing/2014/main" id="{A160A88B-688E-487F-AD8C-148D9C87E22B}"/>
              </a:ext>
            </a:extLst>
          </p:cNvPr>
          <p:cNvPicPr>
            <a:picLocks noChangeAspect="1"/>
          </p:cNvPicPr>
          <p:nvPr userDrawn="1"/>
        </p:nvPicPr>
        <p:blipFill>
          <a:blip r:embed="rId2"/>
          <a:stretch>
            <a:fillRect/>
          </a:stretch>
        </p:blipFill>
        <p:spPr>
          <a:xfrm>
            <a:off x="1205574" y="1117461"/>
            <a:ext cx="540599" cy="540599"/>
          </a:xfrm>
          <a:prstGeom prst="rect">
            <a:avLst/>
          </a:prstGeom>
        </p:spPr>
      </p:pic>
      <p:cxnSp>
        <p:nvCxnSpPr>
          <p:cNvPr id="9" name="直接连接符 8">
            <a:extLst>
              <a:ext uri="{FF2B5EF4-FFF2-40B4-BE49-F238E27FC236}">
                <a16:creationId xmlns:a16="http://schemas.microsoft.com/office/drawing/2014/main" id="{5343D72A-1E19-4F72-98CE-AFA3E63DAF2C}"/>
              </a:ext>
            </a:extLst>
          </p:cNvPr>
          <p:cNvCxnSpPr>
            <a:cxnSpLocks/>
          </p:cNvCxnSpPr>
          <p:nvPr userDrawn="1"/>
        </p:nvCxnSpPr>
        <p:spPr>
          <a:xfrm>
            <a:off x="1826491" y="1596500"/>
            <a:ext cx="8982186"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56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6.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microsoft.com/office/2007/relationships/hdphoto" Target="../media/hdphoto1.wdp"/><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8.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300"/>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E680A-4100-4C29-8B27-E525EEAAD6EF}" type="datetimeFigureOut">
              <a:rPr lang="zh-CN" altLang="en-US" smtClean="0"/>
              <a:t>2022/11/21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85DCF-6919-4769-9B73-2328C516B158}" type="slidenum">
              <a:rPr lang="zh-CN" altLang="en-US" smtClean="0"/>
              <a:t>‹#›</a:t>
            </a:fld>
            <a:endParaRPr lang="zh-CN" altLang="en-US"/>
          </a:p>
        </p:txBody>
      </p:sp>
      <p:sp>
        <p:nvSpPr>
          <p:cNvPr id="7" name="矩形 6"/>
          <p:cNvSpPr/>
          <p:nvPr userDrawn="1"/>
        </p:nvSpPr>
        <p:spPr>
          <a:xfrm>
            <a:off x="0" y="0"/>
            <a:ext cx="12192000" cy="6858000"/>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02000" y="117000"/>
            <a:ext cx="11988000" cy="6624000"/>
          </a:xfrm>
          <a:prstGeom prst="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731541" y="245572"/>
            <a:ext cx="2622929" cy="400110"/>
          </a:xfrm>
          <a:prstGeom prst="rect">
            <a:avLst/>
          </a:prstGeom>
          <a:noFill/>
        </p:spPr>
        <p:txBody>
          <a:bodyPr wrap="square" rtlCol="0">
            <a:spAutoFit/>
          </a:bodyPr>
          <a:lstStyle/>
          <a:p>
            <a:r>
              <a:rPr lang="zh-CN" altLang="en-US" sz="2000" dirty="0">
                <a:solidFill>
                  <a:schemeClr val="tx1">
                    <a:lumMod val="95000"/>
                  </a:schemeClr>
                </a:solidFill>
              </a:rPr>
              <a:t>泰兴市第一高级中学</a:t>
            </a:r>
          </a:p>
        </p:txBody>
      </p:sp>
      <p:pic>
        <p:nvPicPr>
          <p:cNvPr id="9" name="图片 8">
            <a:extLst>
              <a:ext uri="{FF2B5EF4-FFF2-40B4-BE49-F238E27FC236}">
                <a16:creationId xmlns:a16="http://schemas.microsoft.com/office/drawing/2014/main" id="{5D7498B4-B679-2BD5-6F51-6440293A9DB4}"/>
              </a:ext>
            </a:extLst>
          </p:cNvPr>
          <p:cNvPicPr>
            <a:picLocks noChangeAspect="1"/>
          </p:cNvPicPr>
          <p:nvPr userDrawn="1"/>
        </p:nvPicPr>
        <p:blipFill>
          <a:blip r:embed="rId14"/>
          <a:stretch>
            <a:fillRect/>
          </a:stretch>
        </p:blipFill>
        <p:spPr>
          <a:xfrm>
            <a:off x="170366" y="179230"/>
            <a:ext cx="538570" cy="532794"/>
          </a:xfrm>
          <a:prstGeom prst="rect">
            <a:avLst/>
          </a:prstGeom>
        </p:spPr>
      </p:pic>
    </p:spTree>
    <p:extLst>
      <p:ext uri="{BB962C8B-B14F-4D97-AF65-F5344CB8AC3E}">
        <p14:creationId xmlns:p14="http://schemas.microsoft.com/office/powerpoint/2010/main" val="153659885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8" r:id="rId6"/>
    <p:sldLayoutId id="2147483679" r:id="rId7"/>
    <p:sldLayoutId id="2147483681" r:id="rId8"/>
    <p:sldLayoutId id="2147483672" r:id="rId9"/>
    <p:sldLayoutId id="2147483680" r:id="rId10"/>
    <p:sldLayoutId id="2147483674" r:id="rId11"/>
    <p:sldLayoutId id="2147483675" r:id="rId12"/>
  </p:sldLayoutIdLst>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0E680A-4100-4C29-8B27-E525EEAAD6EF}" type="datetimeFigureOut">
              <a:rPr lang="zh-CN" altLang="en-US" smtClean="0"/>
              <a:t>2022/11/21</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FC85DCF-6919-4769-9B73-2328C516B158}" type="slidenum">
              <a:rPr lang="zh-CN" altLang="en-US" smtClean="0"/>
              <a:t>‹#›</a:t>
            </a:fld>
            <a:endParaRPr lang="zh-CN" altLang="en-US"/>
          </a:p>
        </p:txBody>
      </p:sp>
      <p:sp>
        <p:nvSpPr>
          <p:cNvPr id="12" name="矩形 11">
            <a:extLst>
              <a:ext uri="{FF2B5EF4-FFF2-40B4-BE49-F238E27FC236}">
                <a16:creationId xmlns:a16="http://schemas.microsoft.com/office/drawing/2014/main" id="{1E7E9580-3F19-00B5-D6BE-0C1E11645490}"/>
              </a:ext>
            </a:extLst>
          </p:cNvPr>
          <p:cNvSpPr/>
          <p:nvPr userDrawn="1"/>
        </p:nvSpPr>
        <p:spPr>
          <a:xfrm>
            <a:off x="0" y="0"/>
            <a:ext cx="12192000" cy="6858000"/>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759A17D-A05D-32A1-1D73-420707B73141}"/>
              </a:ext>
            </a:extLst>
          </p:cNvPr>
          <p:cNvSpPr/>
          <p:nvPr userDrawn="1"/>
        </p:nvSpPr>
        <p:spPr>
          <a:xfrm>
            <a:off x="102000" y="117000"/>
            <a:ext cx="11988000" cy="6624000"/>
          </a:xfrm>
          <a:prstGeom prst="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6B1BF70F-EE37-5361-FE39-AD9E62317A04}"/>
              </a:ext>
            </a:extLst>
          </p:cNvPr>
          <p:cNvSpPr txBox="1"/>
          <p:nvPr userDrawn="1"/>
        </p:nvSpPr>
        <p:spPr>
          <a:xfrm>
            <a:off x="464874" y="152469"/>
            <a:ext cx="2622929" cy="369332"/>
          </a:xfrm>
          <a:prstGeom prst="rect">
            <a:avLst/>
          </a:prstGeom>
          <a:noFill/>
        </p:spPr>
        <p:txBody>
          <a:bodyPr wrap="square" rtlCol="0">
            <a:spAutoFit/>
          </a:bodyPr>
          <a:lstStyle/>
          <a:p>
            <a:r>
              <a:rPr lang="zh-CN" altLang="en-US" sz="1800" dirty="0">
                <a:solidFill>
                  <a:schemeClr val="tx1">
                    <a:lumMod val="95000"/>
                  </a:schemeClr>
                </a:solidFill>
              </a:rPr>
              <a:t>泰兴市第一高级中学</a:t>
            </a:r>
          </a:p>
        </p:txBody>
      </p:sp>
      <p:pic>
        <p:nvPicPr>
          <p:cNvPr id="16" name="图片 15">
            <a:extLst>
              <a:ext uri="{FF2B5EF4-FFF2-40B4-BE49-F238E27FC236}">
                <a16:creationId xmlns:a16="http://schemas.microsoft.com/office/drawing/2014/main" id="{BD523875-518C-D5F3-7A4A-8CA65C6E3F61}"/>
              </a:ext>
            </a:extLst>
          </p:cNvPr>
          <p:cNvPicPr>
            <a:picLocks noChangeAspect="1"/>
          </p:cNvPicPr>
          <p:nvPr userDrawn="1"/>
        </p:nvPicPr>
        <p:blipFill>
          <a:blip r:embed="rId23">
            <a:biLevel thresh="75000"/>
            <a:extLst>
              <a:ext uri="{BEBA8EAE-BF5A-486C-A8C5-ECC9F3942E4B}">
                <a14:imgProps xmlns:a14="http://schemas.microsoft.com/office/drawing/2010/main">
                  <a14:imgLayer r:embed="rId24">
                    <a14:imgEffect>
                      <a14:brightnessContrast bright="-40000" contrast="-40000"/>
                    </a14:imgEffect>
                    <a14:imgEffect>
                      <a14:saturation sat="400000"/>
                    </a14:imgEffect>
                  </a14:imgLayer>
                </a14:imgProps>
              </a:ext>
            </a:extLst>
          </a:blip>
          <a:stretch>
            <a:fillRect/>
          </a:stretch>
        </p:blipFill>
        <p:spPr>
          <a:xfrm>
            <a:off x="120452" y="133874"/>
            <a:ext cx="432000" cy="427367"/>
          </a:xfrm>
          <a:prstGeom prst="rect">
            <a:avLst/>
          </a:prstGeom>
        </p:spPr>
      </p:pic>
    </p:spTree>
    <p:extLst>
      <p:ext uri="{BB962C8B-B14F-4D97-AF65-F5344CB8AC3E}">
        <p14:creationId xmlns:p14="http://schemas.microsoft.com/office/powerpoint/2010/main" val="295985864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Lst>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0.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D0D5DE-1388-D64A-AC23-70CC7951A8AC}"/>
              </a:ext>
            </a:extLst>
          </p:cNvPr>
          <p:cNvSpPr>
            <a:spLocks noGrp="1"/>
          </p:cNvSpPr>
          <p:nvPr>
            <p:ph type="ctrTitle"/>
          </p:nvPr>
        </p:nvSpPr>
        <p:spPr>
          <a:xfrm>
            <a:off x="3849150" y="1913467"/>
            <a:ext cx="5798722" cy="1515533"/>
          </a:xfrm>
        </p:spPr>
        <p:txBody>
          <a:bodyPr anchor="ctr"/>
          <a:lstStyle/>
          <a:p>
            <a:r>
              <a:rPr lang="zh-CN" altLang="en-US" dirty="0"/>
              <a:t>氮循环</a:t>
            </a:r>
            <a:r>
              <a:rPr lang="en-US" altLang="zh-CN" sz="4400" dirty="0"/>
              <a:t>—</a:t>
            </a:r>
            <a:r>
              <a:rPr lang="zh-CN" altLang="en-US" sz="4400" dirty="0"/>
              <a:t>烟气脱硝</a:t>
            </a:r>
            <a:endParaRPr lang="zh-CN" altLang="en-US" dirty="0"/>
          </a:p>
        </p:txBody>
      </p:sp>
      <p:sp>
        <p:nvSpPr>
          <p:cNvPr id="5" name="文本框 4">
            <a:extLst>
              <a:ext uri="{FF2B5EF4-FFF2-40B4-BE49-F238E27FC236}">
                <a16:creationId xmlns:a16="http://schemas.microsoft.com/office/drawing/2014/main" id="{138C85CA-FD98-78DF-A57D-83BD889F459F}"/>
              </a:ext>
            </a:extLst>
          </p:cNvPr>
          <p:cNvSpPr txBox="1"/>
          <p:nvPr/>
        </p:nvSpPr>
        <p:spPr>
          <a:xfrm>
            <a:off x="4960055" y="3944649"/>
            <a:ext cx="4054642" cy="461665"/>
          </a:xfrm>
          <a:prstGeom prst="rect">
            <a:avLst/>
          </a:prstGeom>
          <a:noFill/>
        </p:spPr>
        <p:txBody>
          <a:bodyPr wrap="square" rtlCol="0" anchor="ctr">
            <a:spAutoFit/>
          </a:bodyPr>
          <a:lstStyle/>
          <a:p>
            <a:pPr algn="ctr"/>
            <a:r>
              <a:rPr lang="zh-CN" altLang="en-US" sz="2400" dirty="0">
                <a:solidFill>
                  <a:schemeClr val="tx1">
                    <a:lumMod val="75000"/>
                    <a:lumOff val="25000"/>
                  </a:schemeClr>
                </a:solidFill>
              </a:rPr>
              <a:t>泰兴市第一高级中学</a:t>
            </a:r>
            <a:r>
              <a:rPr lang="en-US" altLang="zh-CN" sz="2400" dirty="0">
                <a:solidFill>
                  <a:schemeClr val="tx1">
                    <a:lumMod val="75000"/>
                    <a:lumOff val="25000"/>
                  </a:schemeClr>
                </a:solidFill>
              </a:rPr>
              <a:t>    </a:t>
            </a:r>
            <a:r>
              <a:rPr lang="zh-CN" altLang="en-US" sz="2400" dirty="0">
                <a:solidFill>
                  <a:schemeClr val="tx1">
                    <a:lumMod val="75000"/>
                    <a:lumOff val="25000"/>
                  </a:schemeClr>
                </a:solidFill>
              </a:rPr>
              <a:t>丁锋 </a:t>
            </a:r>
          </a:p>
        </p:txBody>
      </p:sp>
      <p:pic>
        <p:nvPicPr>
          <p:cNvPr id="6" name="图片 5">
            <a:extLst>
              <a:ext uri="{FF2B5EF4-FFF2-40B4-BE49-F238E27FC236}">
                <a16:creationId xmlns:a16="http://schemas.microsoft.com/office/drawing/2014/main" id="{C32A8026-D49F-4B73-270C-526FA5C8AFB9}"/>
              </a:ext>
            </a:extLst>
          </p:cNvPr>
          <p:cNvPicPr>
            <a:picLocks noChangeAspect="1"/>
          </p:cNvPicPr>
          <p:nvPr/>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40000" contrast="-40000"/>
                    </a14:imgEffect>
                    <a14:imgEffect>
                      <a14:saturation sat="400000"/>
                    </a14:imgEffect>
                  </a14:imgLayer>
                </a14:imgProps>
              </a:ext>
            </a:extLst>
          </a:blip>
          <a:stretch>
            <a:fillRect/>
          </a:stretch>
        </p:blipFill>
        <p:spPr>
          <a:xfrm>
            <a:off x="2544128" y="1784514"/>
            <a:ext cx="1531964" cy="1515532"/>
          </a:xfrm>
          <a:prstGeom prst="rect">
            <a:avLst/>
          </a:prstGeom>
        </p:spPr>
      </p:pic>
    </p:spTree>
    <p:extLst>
      <p:ext uri="{BB962C8B-B14F-4D97-AF65-F5344CB8AC3E}">
        <p14:creationId xmlns:p14="http://schemas.microsoft.com/office/powerpoint/2010/main" val="2373099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zh-CN" altLang="en-US" dirty="0"/>
              <a:t>方案三 汽车尾气中的</a:t>
            </a:r>
            <a:r>
              <a:rPr lang="en-US" altLang="zh-CN" spc="0" dirty="0"/>
              <a:t>NO</a:t>
            </a:r>
            <a:endParaRPr lang="zh-CN" altLang="en-US" spc="0" dirty="0"/>
          </a:p>
        </p:txBody>
      </p:sp>
      <p:sp>
        <p:nvSpPr>
          <p:cNvPr id="3" name="文本框 2">
            <a:extLst>
              <a:ext uri="{FF2B5EF4-FFF2-40B4-BE49-F238E27FC236}">
                <a16:creationId xmlns:a16="http://schemas.microsoft.com/office/drawing/2014/main" id="{3CF94AE5-A7BF-2F1B-9481-587781CCE26A}"/>
              </a:ext>
            </a:extLst>
          </p:cNvPr>
          <p:cNvSpPr txBox="1"/>
          <p:nvPr/>
        </p:nvSpPr>
        <p:spPr>
          <a:xfrm>
            <a:off x="2106155" y="1419750"/>
            <a:ext cx="5576189" cy="461665"/>
          </a:xfrm>
          <a:prstGeom prst="rect">
            <a:avLst/>
          </a:prstGeom>
          <a:noFill/>
        </p:spPr>
        <p:txBody>
          <a:bodyPr wrap="square" rtlCol="0">
            <a:spAutoFit/>
          </a:bodyPr>
          <a:lstStyle/>
          <a:p>
            <a:r>
              <a:rPr lang="en-US" altLang="zh-CN" sz="2400" dirty="0"/>
              <a:t>CO</a:t>
            </a:r>
            <a:r>
              <a:rPr lang="zh-CN" altLang="en-US" sz="2400" dirty="0"/>
              <a:t>还原</a:t>
            </a:r>
            <a:r>
              <a:rPr lang="en-US" altLang="zh-CN" sz="2400" dirty="0"/>
              <a:t>NO</a:t>
            </a:r>
            <a:r>
              <a:rPr lang="zh-CN" altLang="en-US" sz="2400" dirty="0"/>
              <a:t>热力学分析（标准状况下）：</a:t>
            </a:r>
          </a:p>
        </p:txBody>
      </p:sp>
      <p:sp>
        <p:nvSpPr>
          <p:cNvPr id="4" name="文本框 3">
            <a:extLst>
              <a:ext uri="{FF2B5EF4-FFF2-40B4-BE49-F238E27FC236}">
                <a16:creationId xmlns:a16="http://schemas.microsoft.com/office/drawing/2014/main" id="{47AF1B87-D8E6-4E1D-3057-4AC1D3582F9D}"/>
              </a:ext>
            </a:extLst>
          </p:cNvPr>
          <p:cNvSpPr txBox="1"/>
          <p:nvPr/>
        </p:nvSpPr>
        <p:spPr>
          <a:xfrm>
            <a:off x="1797585" y="2317852"/>
            <a:ext cx="5111263" cy="461665"/>
          </a:xfrm>
          <a:prstGeom prst="rect">
            <a:avLst/>
          </a:prstGeom>
          <a:noFill/>
        </p:spPr>
        <p:txBody>
          <a:bodyPr wrap="square" rtlCol="0">
            <a:spAutoFit/>
          </a:bodyPr>
          <a:lstStyle/>
          <a:p>
            <a:pPr algn="l"/>
            <a:r>
              <a:rPr lang="en-US" altLang="zh-CN" sz="2400" dirty="0"/>
              <a:t>2CO(g) + 2NO (g)</a:t>
            </a:r>
            <a:r>
              <a:rPr lang="zh-CN" altLang="en-US" sz="2400" dirty="0"/>
              <a:t> </a:t>
            </a:r>
            <a:r>
              <a:rPr lang="en-US" altLang="zh-CN" sz="2400" dirty="0"/>
              <a:t>=</a:t>
            </a:r>
            <a:r>
              <a:rPr lang="zh-CN" altLang="en-US" sz="2400" dirty="0"/>
              <a:t> </a:t>
            </a:r>
            <a:r>
              <a:rPr lang="en-US" altLang="zh-CN" sz="2400" dirty="0"/>
              <a:t>2CO</a:t>
            </a:r>
            <a:r>
              <a:rPr lang="en-US" altLang="zh-CN" sz="2400" baseline="-25000" dirty="0"/>
              <a:t>2</a:t>
            </a:r>
            <a:r>
              <a:rPr lang="en-US" altLang="zh-CN" sz="2400" dirty="0"/>
              <a:t> (g)</a:t>
            </a:r>
            <a:r>
              <a:rPr lang="zh-CN" altLang="en-US" sz="2400" dirty="0"/>
              <a:t> </a:t>
            </a:r>
            <a:r>
              <a:rPr lang="en-US" altLang="zh-CN" sz="2400" dirty="0"/>
              <a:t>+ N</a:t>
            </a:r>
            <a:r>
              <a:rPr lang="en-US" altLang="zh-CN" sz="2400" baseline="-25000" dirty="0"/>
              <a:t>2</a:t>
            </a:r>
            <a:r>
              <a:rPr lang="en-US" altLang="zh-CN" sz="2400" dirty="0"/>
              <a:t> (g)</a:t>
            </a:r>
            <a:endParaRPr lang="zh-CN" altLang="en-US" sz="2400" baseline="-25000" dirty="0"/>
          </a:p>
        </p:txBody>
      </p:sp>
      <p:graphicFrame>
        <p:nvGraphicFramePr>
          <p:cNvPr id="5" name="表格 7">
            <a:extLst>
              <a:ext uri="{FF2B5EF4-FFF2-40B4-BE49-F238E27FC236}">
                <a16:creationId xmlns:a16="http://schemas.microsoft.com/office/drawing/2014/main" id="{70A3853A-DF3B-E50A-9989-8F0631B3E26D}"/>
              </a:ext>
            </a:extLst>
          </p:cNvPr>
          <p:cNvGraphicFramePr>
            <a:graphicFrameLocks noGrp="1"/>
          </p:cNvGraphicFramePr>
          <p:nvPr>
            <p:extLst>
              <p:ext uri="{D42A27DB-BD31-4B8C-83A1-F6EECF244321}">
                <p14:modId xmlns:p14="http://schemas.microsoft.com/office/powerpoint/2010/main" val="2274702932"/>
              </p:ext>
            </p:extLst>
          </p:nvPr>
        </p:nvGraphicFramePr>
        <p:xfrm>
          <a:off x="1819260" y="3661446"/>
          <a:ext cx="8596830" cy="1371600"/>
        </p:xfrm>
        <a:graphic>
          <a:graphicData uri="http://schemas.openxmlformats.org/drawingml/2006/table">
            <a:tbl>
              <a:tblPr bandRow="1">
                <a:tableStyleId>{5C22544A-7EE6-4342-B048-85BDC9FD1C3A}</a:tableStyleId>
              </a:tblPr>
              <a:tblGrid>
                <a:gridCol w="2012462">
                  <a:extLst>
                    <a:ext uri="{9D8B030D-6E8A-4147-A177-3AD203B41FA5}">
                      <a16:colId xmlns:a16="http://schemas.microsoft.com/office/drawing/2014/main" val="2054595583"/>
                    </a:ext>
                  </a:extLst>
                </a:gridCol>
                <a:gridCol w="1646092">
                  <a:extLst>
                    <a:ext uri="{9D8B030D-6E8A-4147-A177-3AD203B41FA5}">
                      <a16:colId xmlns:a16="http://schemas.microsoft.com/office/drawing/2014/main" val="1890894907"/>
                    </a:ext>
                  </a:extLst>
                </a:gridCol>
                <a:gridCol w="1646092">
                  <a:extLst>
                    <a:ext uri="{9D8B030D-6E8A-4147-A177-3AD203B41FA5}">
                      <a16:colId xmlns:a16="http://schemas.microsoft.com/office/drawing/2014/main" val="2515957792"/>
                    </a:ext>
                  </a:extLst>
                </a:gridCol>
                <a:gridCol w="1646092">
                  <a:extLst>
                    <a:ext uri="{9D8B030D-6E8A-4147-A177-3AD203B41FA5}">
                      <a16:colId xmlns:a16="http://schemas.microsoft.com/office/drawing/2014/main" val="3019776608"/>
                    </a:ext>
                  </a:extLst>
                </a:gridCol>
                <a:gridCol w="1646092">
                  <a:extLst>
                    <a:ext uri="{9D8B030D-6E8A-4147-A177-3AD203B41FA5}">
                      <a16:colId xmlns:a16="http://schemas.microsoft.com/office/drawing/2014/main" val="188522839"/>
                    </a:ext>
                  </a:extLst>
                </a:gridCol>
              </a:tblGrid>
              <a:tr h="370840">
                <a:tc>
                  <a:txBody>
                    <a:bodyPr/>
                    <a:lstStyle/>
                    <a:p>
                      <a:pPr algn="ctr"/>
                      <a:r>
                        <a:rPr lang="en-US" altLang="zh-CN" sz="2400" dirty="0"/>
                        <a:t>T</a:t>
                      </a:r>
                      <a:r>
                        <a:rPr lang="zh-CN" altLang="en-US" sz="2400" dirty="0"/>
                        <a:t>，</a:t>
                      </a:r>
                      <a:r>
                        <a:rPr lang="en-US" altLang="zh-CN" sz="2400" dirty="0"/>
                        <a:t>K</a:t>
                      </a:r>
                      <a:endParaRPr lang="zh-CN" alt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dirty="0"/>
                        <a:t>473</a:t>
                      </a:r>
                      <a:endParaRPr lang="zh-CN" alt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dirty="0"/>
                        <a:t>573</a:t>
                      </a:r>
                      <a:endParaRPr lang="zh-CN" alt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dirty="0"/>
                        <a:t>673</a:t>
                      </a:r>
                      <a:endParaRPr lang="zh-CN" alt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dirty="0"/>
                        <a:t>773</a:t>
                      </a:r>
                      <a:endParaRPr lang="zh-CN" alt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420914"/>
                  </a:ext>
                </a:extLst>
              </a:tr>
              <a:tr h="370840">
                <a:tc>
                  <a:txBody>
                    <a:bodyPr/>
                    <a:lstStyle/>
                    <a:p>
                      <a:pPr algn="ctr"/>
                      <a:r>
                        <a:rPr lang="el-GR" altLang="zh-CN" sz="2400" dirty="0">
                          <a:latin typeface="Times New Roman" panose="02020603050405020304" pitchFamily="18" charset="0"/>
                          <a:cs typeface="Times New Roman" panose="02020603050405020304" pitchFamily="18" charset="0"/>
                        </a:rPr>
                        <a:t>Δ</a:t>
                      </a:r>
                      <a:r>
                        <a:rPr lang="en-US" altLang="zh-CN" sz="2400" dirty="0">
                          <a:latin typeface="Times New Roman" panose="02020603050405020304" pitchFamily="18" charset="0"/>
                          <a:cs typeface="Times New Roman" panose="02020603050405020304" pitchFamily="18" charset="0"/>
                        </a:rPr>
                        <a:t>G</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kJ/mol</a:t>
                      </a:r>
                      <a:endParaRPr lang="zh-CN" alt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2400" dirty="0"/>
                        <a:t>-326</a:t>
                      </a:r>
                      <a:endParaRPr lang="zh-CN" alt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2400" dirty="0"/>
                        <a:t>-316</a:t>
                      </a:r>
                      <a:endParaRPr lang="zh-CN" alt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2400" dirty="0"/>
                        <a:t>-306</a:t>
                      </a:r>
                      <a:endParaRPr lang="zh-CN" alt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sz="2400" dirty="0"/>
                        <a:t>-296</a:t>
                      </a:r>
                      <a:endParaRPr lang="zh-CN" alt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475322190"/>
                  </a:ext>
                </a:extLst>
              </a:tr>
              <a:tr h="370840">
                <a:tc>
                  <a:txBody>
                    <a:bodyPr/>
                    <a:lstStyle/>
                    <a:p>
                      <a:pPr algn="ctr"/>
                      <a:r>
                        <a:rPr lang="en-US" altLang="zh-CN" sz="2400" i="1" dirty="0" err="1"/>
                        <a:t>K</a:t>
                      </a:r>
                      <a:r>
                        <a:rPr lang="en-US" altLang="zh-CN" sz="2400" i="1" baseline="-25000" dirty="0" err="1"/>
                        <a:t>p</a:t>
                      </a:r>
                      <a:endParaRPr lang="zh-CN" altLang="en-US" sz="2400" i="1" baseline="-25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dirty="0"/>
                        <a:t>1.1×10</a:t>
                      </a:r>
                      <a:r>
                        <a:rPr lang="en-US" altLang="zh-CN" sz="2400" baseline="30000" dirty="0"/>
                        <a:t>36</a:t>
                      </a:r>
                      <a:endParaRPr lang="zh-CN" altLang="en-US" sz="2400" baseline="30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400" dirty="0"/>
                        <a:t>6.9×10</a:t>
                      </a:r>
                      <a:r>
                        <a:rPr lang="en-US" altLang="zh-CN" sz="2400" baseline="30000" dirty="0"/>
                        <a:t>28</a:t>
                      </a:r>
                      <a:endParaRPr lang="zh-CN" altLang="en-US" sz="2400" baseline="30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400" dirty="0"/>
                        <a:t>6.3×10</a:t>
                      </a:r>
                      <a:r>
                        <a:rPr lang="en-US" altLang="zh-CN" sz="2400" baseline="30000" dirty="0"/>
                        <a:t>23</a:t>
                      </a:r>
                      <a:endParaRPr lang="zh-CN" altLang="en-US" sz="2400" baseline="30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400" dirty="0"/>
                        <a:t>9.5×10</a:t>
                      </a:r>
                      <a:r>
                        <a:rPr lang="en-US" altLang="zh-CN" sz="2400" baseline="30000" dirty="0"/>
                        <a:t>19</a:t>
                      </a:r>
                      <a:endParaRPr lang="zh-CN" altLang="en-US" sz="2400" baseline="30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5153240"/>
                  </a:ext>
                </a:extLst>
              </a:tr>
            </a:tbl>
          </a:graphicData>
        </a:graphic>
      </p:graphicFrame>
      <p:sp>
        <p:nvSpPr>
          <p:cNvPr id="8" name="文本框 7">
            <a:extLst>
              <a:ext uri="{FF2B5EF4-FFF2-40B4-BE49-F238E27FC236}">
                <a16:creationId xmlns:a16="http://schemas.microsoft.com/office/drawing/2014/main" id="{7CBDD841-2CA4-16A7-4152-64D9B2DF90BF}"/>
              </a:ext>
            </a:extLst>
          </p:cNvPr>
          <p:cNvSpPr txBox="1"/>
          <p:nvPr/>
        </p:nvSpPr>
        <p:spPr>
          <a:xfrm>
            <a:off x="7433861" y="2317851"/>
            <a:ext cx="2564152" cy="461665"/>
          </a:xfrm>
          <a:prstGeom prst="rect">
            <a:avLst/>
          </a:prstGeom>
          <a:noFill/>
        </p:spPr>
        <p:txBody>
          <a:bodyPr wrap="square" rtlCol="0">
            <a:spAutoFit/>
          </a:bodyPr>
          <a:lstStyle/>
          <a:p>
            <a:pPr algn="l"/>
            <a:r>
              <a:rPr lang="el-GR" altLang="zh-CN" sz="2400" dirty="0">
                <a:latin typeface="Times New Roman" panose="02020603050405020304" pitchFamily="18" charset="0"/>
                <a:cs typeface="Times New Roman" panose="02020603050405020304" pitchFamily="18" charset="0"/>
              </a:rPr>
              <a:t>Δ</a:t>
            </a:r>
            <a:r>
              <a:rPr lang="en-US" altLang="zh-CN" sz="2400" dirty="0">
                <a:latin typeface="Times New Roman" panose="02020603050405020304" pitchFamily="18" charset="0"/>
                <a:cs typeface="Times New Roman" panose="02020603050405020304" pitchFamily="18" charset="0"/>
              </a:rPr>
              <a:t>G = </a:t>
            </a:r>
            <a:r>
              <a:rPr lang="el-GR" altLang="zh-CN" sz="2400" dirty="0">
                <a:latin typeface="Times New Roman" panose="02020603050405020304" pitchFamily="18" charset="0"/>
                <a:cs typeface="Times New Roman" panose="02020603050405020304" pitchFamily="18" charset="0"/>
              </a:rPr>
              <a:t>Δ</a:t>
            </a:r>
            <a:r>
              <a:rPr lang="en-US" altLang="zh-CN" sz="2400" dirty="0">
                <a:latin typeface="Times New Roman" panose="02020603050405020304" pitchFamily="18" charset="0"/>
                <a:cs typeface="Times New Roman" panose="02020603050405020304" pitchFamily="18" charset="0"/>
              </a:rPr>
              <a:t>H</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T</a:t>
            </a:r>
            <a:r>
              <a:rPr lang="el-GR" altLang="zh-CN" sz="2400" dirty="0">
                <a:latin typeface="Times New Roman" panose="02020603050405020304" pitchFamily="18" charset="0"/>
                <a:cs typeface="Times New Roman" panose="02020603050405020304" pitchFamily="18" charset="0"/>
              </a:rPr>
              <a:t>Δ</a:t>
            </a:r>
            <a:r>
              <a:rPr lang="en-US" altLang="zh-CN" sz="2400" dirty="0">
                <a:latin typeface="Times New Roman" panose="02020603050405020304" pitchFamily="18" charset="0"/>
                <a:cs typeface="Times New Roman" panose="02020603050405020304" pitchFamily="18" charset="0"/>
              </a:rPr>
              <a:t>S</a:t>
            </a:r>
            <a:endParaRPr lang="zh-CN" altLang="en-US" sz="2400" dirty="0"/>
          </a:p>
        </p:txBody>
      </p:sp>
      <p:pic>
        <p:nvPicPr>
          <p:cNvPr id="11" name="常温反应实验">
            <a:hlinkClick r:id="" action="ppaction://media"/>
            <a:extLst>
              <a:ext uri="{FF2B5EF4-FFF2-40B4-BE49-F238E27FC236}">
                <a16:creationId xmlns:a16="http://schemas.microsoft.com/office/drawing/2014/main" id="{BDCA479B-8088-9CB2-487C-66FBA2BF5CB4}"/>
              </a:ext>
            </a:extLst>
          </p:cNvPr>
          <p:cNvPicPr>
            <a:picLocks noChangeAspect="1"/>
          </p:cNvPicPr>
          <p:nvPr>
            <a:videoFile r:link="rId1"/>
            <p:extLst>
              <p:ext uri="{DAA4B4D4-6D71-4841-9C94-3DE7FCFB9230}">
                <p14:media xmlns:p14="http://schemas.microsoft.com/office/powerpoint/2010/main" r:embed="rId2">
                  <p14:trim end="17300"/>
                </p14:media>
              </p:ext>
            </p:extLst>
          </p:nvPr>
        </p:nvPicPr>
        <p:blipFill>
          <a:blip r:embed="rId4"/>
          <a:stretch>
            <a:fillRect/>
          </a:stretch>
        </p:blipFill>
        <p:spPr>
          <a:xfrm>
            <a:off x="2831123" y="2241990"/>
            <a:ext cx="6529754" cy="3672987"/>
          </a:xfrm>
          <a:prstGeom prst="rect">
            <a:avLst/>
          </a:prstGeom>
          <a:ln w="28575">
            <a:solidFill>
              <a:schemeClr val="accent4">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14817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1"/>
                                        </p:tgtEl>
                                      </p:cBhvr>
                                    </p:cmd>
                                  </p:childTnLst>
                                </p:cTn>
                              </p:par>
                            </p:childTnLst>
                          </p:cTn>
                        </p:par>
                      </p:childTnLst>
                    </p:cTn>
                  </p:par>
                </p:childTnLst>
              </p:cTn>
              <p:nextCondLst>
                <p:cond evt="onClick" delay="0">
                  <p:tgtEl>
                    <p:spTgt spid="11"/>
                  </p:tgtEl>
                </p:cond>
              </p:nextCondLst>
            </p:seq>
            <p:video fullScrn="1">
              <p:cMediaNode vol="0">
                <p:cTn id="28" fill="hold" display="0">
                  <p:stCondLst>
                    <p:cond delay="indefinite"/>
                  </p:stCondLst>
                </p:cTn>
                <p:tgtEl>
                  <p:spTgt spid="11"/>
                </p:tgtEl>
              </p:cMediaNode>
            </p:video>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zh-CN" altLang="en-US" dirty="0"/>
              <a:t>方案三 汽车尾气中的</a:t>
            </a:r>
            <a:r>
              <a:rPr lang="en-US" altLang="zh-CN" spc="0" dirty="0"/>
              <a:t>NO</a:t>
            </a:r>
            <a:endParaRPr lang="zh-CN" altLang="en-US" spc="0" dirty="0"/>
          </a:p>
        </p:txBody>
      </p:sp>
      <p:sp>
        <p:nvSpPr>
          <p:cNvPr id="3" name="文本框 2">
            <a:extLst>
              <a:ext uri="{FF2B5EF4-FFF2-40B4-BE49-F238E27FC236}">
                <a16:creationId xmlns:a16="http://schemas.microsoft.com/office/drawing/2014/main" id="{3CF94AE5-A7BF-2F1B-9481-587781CCE26A}"/>
              </a:ext>
            </a:extLst>
          </p:cNvPr>
          <p:cNvSpPr txBox="1"/>
          <p:nvPr/>
        </p:nvSpPr>
        <p:spPr>
          <a:xfrm>
            <a:off x="2066497" y="1408804"/>
            <a:ext cx="3731938" cy="461665"/>
          </a:xfrm>
          <a:prstGeom prst="rect">
            <a:avLst/>
          </a:prstGeom>
          <a:noFill/>
        </p:spPr>
        <p:txBody>
          <a:bodyPr wrap="square" rtlCol="0">
            <a:spAutoFit/>
          </a:bodyPr>
          <a:lstStyle/>
          <a:p>
            <a:r>
              <a:rPr lang="en-US" altLang="zh-CN" sz="2400" dirty="0"/>
              <a:t>CO</a:t>
            </a:r>
            <a:r>
              <a:rPr lang="zh-CN" altLang="en-US" sz="2400" dirty="0"/>
              <a:t>还原</a:t>
            </a:r>
            <a:r>
              <a:rPr lang="en-US" altLang="zh-CN" sz="2400" dirty="0"/>
              <a:t>NO</a:t>
            </a:r>
            <a:r>
              <a:rPr lang="zh-CN" altLang="en-US" sz="2400" dirty="0"/>
              <a:t>动力学分析：</a:t>
            </a:r>
          </a:p>
        </p:txBody>
      </p:sp>
      <p:sp>
        <p:nvSpPr>
          <p:cNvPr id="58" name="文本框 57">
            <a:extLst>
              <a:ext uri="{FF2B5EF4-FFF2-40B4-BE49-F238E27FC236}">
                <a16:creationId xmlns:a16="http://schemas.microsoft.com/office/drawing/2014/main" id="{72750329-C7C4-98CE-1787-6C6A278C1047}"/>
              </a:ext>
            </a:extLst>
          </p:cNvPr>
          <p:cNvSpPr txBox="1"/>
          <p:nvPr/>
        </p:nvSpPr>
        <p:spPr>
          <a:xfrm>
            <a:off x="7381724" y="2520624"/>
            <a:ext cx="1254369" cy="461665"/>
          </a:xfrm>
          <a:prstGeom prst="rect">
            <a:avLst/>
          </a:prstGeom>
          <a:noFill/>
        </p:spPr>
        <p:txBody>
          <a:bodyPr wrap="square" rtlCol="0">
            <a:spAutoFit/>
          </a:bodyPr>
          <a:lstStyle/>
          <a:p>
            <a:pPr algn="l"/>
            <a:r>
              <a:rPr lang="en-US" altLang="zh-CN" sz="2400" dirty="0"/>
              <a:t>R→A</a:t>
            </a:r>
            <a:r>
              <a:rPr lang="zh-CN" altLang="en-US" sz="2400" dirty="0"/>
              <a:t>：</a:t>
            </a:r>
          </a:p>
        </p:txBody>
      </p:sp>
      <p:sp>
        <p:nvSpPr>
          <p:cNvPr id="59" name="文本框 58">
            <a:extLst>
              <a:ext uri="{FF2B5EF4-FFF2-40B4-BE49-F238E27FC236}">
                <a16:creationId xmlns:a16="http://schemas.microsoft.com/office/drawing/2014/main" id="{988296ED-01EE-E8DE-D121-998472BD7B1B}"/>
              </a:ext>
            </a:extLst>
          </p:cNvPr>
          <p:cNvSpPr txBox="1"/>
          <p:nvPr/>
        </p:nvSpPr>
        <p:spPr>
          <a:xfrm>
            <a:off x="7751703" y="3078705"/>
            <a:ext cx="3106737" cy="461665"/>
          </a:xfrm>
          <a:prstGeom prst="rect">
            <a:avLst/>
          </a:prstGeom>
          <a:noFill/>
        </p:spPr>
        <p:txBody>
          <a:bodyPr wrap="square" rtlCol="0">
            <a:spAutoFit/>
          </a:bodyPr>
          <a:lstStyle/>
          <a:p>
            <a:pPr algn="l"/>
            <a:r>
              <a:rPr lang="zh-CN" altLang="en-US" sz="2400" dirty="0"/>
              <a:t>活化能</a:t>
            </a:r>
            <a:r>
              <a:rPr lang="en-US" altLang="zh-CN" sz="2400" dirty="0"/>
              <a:t>E</a:t>
            </a:r>
            <a:r>
              <a:rPr lang="en-US" altLang="zh-CN" sz="2400" baseline="-25000" dirty="0"/>
              <a:t>1</a:t>
            </a:r>
            <a:r>
              <a:rPr lang="en-US" altLang="zh-CN" sz="2400" dirty="0"/>
              <a:t>=298.4kJ/mol</a:t>
            </a:r>
            <a:endParaRPr lang="zh-CN" altLang="en-US" sz="2400" dirty="0"/>
          </a:p>
        </p:txBody>
      </p:sp>
      <p:grpSp>
        <p:nvGrpSpPr>
          <p:cNvPr id="4" name="组合 3">
            <a:extLst>
              <a:ext uri="{FF2B5EF4-FFF2-40B4-BE49-F238E27FC236}">
                <a16:creationId xmlns:a16="http://schemas.microsoft.com/office/drawing/2014/main" id="{24A4CB99-4FA7-9A40-283B-E6B7C66A53EF}"/>
              </a:ext>
            </a:extLst>
          </p:cNvPr>
          <p:cNvGrpSpPr/>
          <p:nvPr/>
        </p:nvGrpSpPr>
        <p:grpSpPr>
          <a:xfrm>
            <a:off x="746661" y="1914421"/>
            <a:ext cx="6658884" cy="4172768"/>
            <a:chOff x="746661" y="1914421"/>
            <a:chExt cx="6658884" cy="4172768"/>
          </a:xfrm>
        </p:grpSpPr>
        <p:pic>
          <p:nvPicPr>
            <p:cNvPr id="53" name="图片 52">
              <a:extLst>
                <a:ext uri="{FF2B5EF4-FFF2-40B4-BE49-F238E27FC236}">
                  <a16:creationId xmlns:a16="http://schemas.microsoft.com/office/drawing/2014/main" id="{C8811E39-AA3A-BC54-0948-023C5B0C59AE}"/>
                </a:ext>
              </a:extLst>
            </p:cNvPr>
            <p:cNvPicPr>
              <a:picLocks noChangeAspect="1"/>
            </p:cNvPicPr>
            <p:nvPr/>
          </p:nvPicPr>
          <p:blipFill>
            <a:blip r:embed="rId2"/>
            <a:stretch>
              <a:fillRect/>
            </a:stretch>
          </p:blipFill>
          <p:spPr>
            <a:xfrm>
              <a:off x="746661" y="1914421"/>
              <a:ext cx="6311004" cy="4172768"/>
            </a:xfrm>
            <a:prstGeom prst="rect">
              <a:avLst/>
            </a:prstGeom>
          </p:spPr>
        </p:pic>
        <p:pic>
          <p:nvPicPr>
            <p:cNvPr id="51" name="图片 50">
              <a:extLst>
                <a:ext uri="{FF2B5EF4-FFF2-40B4-BE49-F238E27FC236}">
                  <a16:creationId xmlns:a16="http://schemas.microsoft.com/office/drawing/2014/main" id="{C362EC9E-0C4C-B0EF-6AD3-9A73BD81E866}"/>
                </a:ext>
              </a:extLst>
            </p:cNvPr>
            <p:cNvPicPr>
              <a:picLocks noChangeAspect="1"/>
            </p:cNvPicPr>
            <p:nvPr/>
          </p:nvPicPr>
          <p:blipFill>
            <a:blip r:embed="rId3"/>
            <a:stretch>
              <a:fillRect/>
            </a:stretch>
          </p:blipFill>
          <p:spPr>
            <a:xfrm>
              <a:off x="2556364" y="2967117"/>
              <a:ext cx="3844441" cy="2414774"/>
            </a:xfrm>
            <a:prstGeom prst="rect">
              <a:avLst/>
            </a:prstGeom>
          </p:spPr>
        </p:pic>
        <p:sp>
          <p:nvSpPr>
            <p:cNvPr id="6" name="文本框 5">
              <a:extLst>
                <a:ext uri="{FF2B5EF4-FFF2-40B4-BE49-F238E27FC236}">
                  <a16:creationId xmlns:a16="http://schemas.microsoft.com/office/drawing/2014/main" id="{EC913B6C-B276-6991-7EDC-DA5016375011}"/>
                </a:ext>
              </a:extLst>
            </p:cNvPr>
            <p:cNvSpPr txBox="1"/>
            <p:nvPr/>
          </p:nvSpPr>
          <p:spPr>
            <a:xfrm>
              <a:off x="2886928" y="2709373"/>
              <a:ext cx="824991" cy="369332"/>
            </a:xfrm>
            <a:prstGeom prst="rect">
              <a:avLst/>
            </a:prstGeom>
            <a:noFill/>
          </p:spPr>
          <p:txBody>
            <a:bodyPr wrap="square" rtlCol="0">
              <a:spAutoFit/>
            </a:bodyPr>
            <a:lstStyle/>
            <a:p>
              <a:pPr algn="l"/>
              <a:r>
                <a:rPr lang="en-US" altLang="zh-CN" dirty="0"/>
                <a:t>298.4</a:t>
              </a:r>
              <a:endParaRPr lang="zh-CN" altLang="en-US" dirty="0"/>
            </a:p>
          </p:txBody>
        </p:sp>
        <p:sp>
          <p:nvSpPr>
            <p:cNvPr id="11" name="文本框 10">
              <a:extLst>
                <a:ext uri="{FF2B5EF4-FFF2-40B4-BE49-F238E27FC236}">
                  <a16:creationId xmlns:a16="http://schemas.microsoft.com/office/drawing/2014/main" id="{8089F6B3-E6FE-A4B8-6633-BA937943A6ED}"/>
                </a:ext>
              </a:extLst>
            </p:cNvPr>
            <p:cNvSpPr txBox="1"/>
            <p:nvPr/>
          </p:nvSpPr>
          <p:spPr>
            <a:xfrm>
              <a:off x="4535521" y="4255481"/>
              <a:ext cx="926432" cy="369332"/>
            </a:xfrm>
            <a:prstGeom prst="rect">
              <a:avLst/>
            </a:prstGeom>
            <a:noFill/>
          </p:spPr>
          <p:txBody>
            <a:bodyPr wrap="square" rtlCol="0">
              <a:spAutoFit/>
            </a:bodyPr>
            <a:lstStyle/>
            <a:p>
              <a:pPr algn="ctr"/>
              <a:r>
                <a:rPr lang="en-US" altLang="zh-CN" dirty="0"/>
                <a:t>-314.3</a:t>
              </a:r>
              <a:endParaRPr lang="zh-CN" altLang="en-US" dirty="0"/>
            </a:p>
          </p:txBody>
        </p:sp>
        <p:sp>
          <p:nvSpPr>
            <p:cNvPr id="12" name="文本框 11">
              <a:extLst>
                <a:ext uri="{FF2B5EF4-FFF2-40B4-BE49-F238E27FC236}">
                  <a16:creationId xmlns:a16="http://schemas.microsoft.com/office/drawing/2014/main" id="{6127FD60-8210-34A4-A4F9-349A03AC561D}"/>
                </a:ext>
              </a:extLst>
            </p:cNvPr>
            <p:cNvSpPr txBox="1"/>
            <p:nvPr/>
          </p:nvSpPr>
          <p:spPr>
            <a:xfrm>
              <a:off x="5202097" y="3600695"/>
              <a:ext cx="648000" cy="369332"/>
            </a:xfrm>
            <a:prstGeom prst="rect">
              <a:avLst/>
            </a:prstGeom>
            <a:noFill/>
          </p:spPr>
          <p:txBody>
            <a:bodyPr wrap="square" rtlCol="0">
              <a:spAutoFit/>
            </a:bodyPr>
            <a:lstStyle/>
            <a:p>
              <a:pPr algn="ctr"/>
              <a:r>
                <a:rPr lang="en-US" altLang="zh-CN" dirty="0"/>
                <a:t>-30</a:t>
              </a:r>
              <a:endParaRPr lang="zh-CN" altLang="en-US" dirty="0"/>
            </a:p>
          </p:txBody>
        </p:sp>
        <p:sp>
          <p:nvSpPr>
            <p:cNvPr id="52" name="标注: 线形 51">
              <a:extLst>
                <a:ext uri="{FF2B5EF4-FFF2-40B4-BE49-F238E27FC236}">
                  <a16:creationId xmlns:a16="http://schemas.microsoft.com/office/drawing/2014/main" id="{7E423DD4-8F7C-4BFB-E907-DF03FB4E389A}"/>
                </a:ext>
              </a:extLst>
            </p:cNvPr>
            <p:cNvSpPr/>
            <p:nvPr/>
          </p:nvSpPr>
          <p:spPr>
            <a:xfrm>
              <a:off x="2296361" y="4347477"/>
              <a:ext cx="1584000" cy="461665"/>
            </a:xfrm>
            <a:prstGeom prst="borderCallout1">
              <a:avLst>
                <a:gd name="adj1" fmla="val -1565"/>
                <a:gd name="adj2" fmla="val 22472"/>
                <a:gd name="adj3" fmla="val -113497"/>
                <a:gd name="adj4" fmla="val 29002"/>
              </a:avLst>
            </a:prstGeom>
            <a:noFill/>
            <a:ln>
              <a:solidFill>
                <a:srgbClr val="511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a:t>
              </a:r>
              <a:r>
                <a:rPr lang="zh-CN" altLang="en-US" dirty="0">
                  <a:solidFill>
                    <a:schemeClr val="tx1"/>
                  </a:solidFill>
                </a:rPr>
                <a:t>：</a:t>
              </a:r>
              <a:r>
                <a:rPr lang="en-US" altLang="zh-CN" dirty="0">
                  <a:solidFill>
                    <a:schemeClr val="tx1"/>
                  </a:solidFill>
                </a:rPr>
                <a:t>2CO+2NO</a:t>
              </a:r>
              <a:endParaRPr lang="zh-CN" altLang="en-US" dirty="0">
                <a:solidFill>
                  <a:schemeClr val="tx1"/>
                </a:solidFill>
              </a:endParaRPr>
            </a:p>
          </p:txBody>
        </p:sp>
        <p:sp>
          <p:nvSpPr>
            <p:cNvPr id="54" name="标注: 线形 53">
              <a:extLst>
                <a:ext uri="{FF2B5EF4-FFF2-40B4-BE49-F238E27FC236}">
                  <a16:creationId xmlns:a16="http://schemas.microsoft.com/office/drawing/2014/main" id="{4785C865-3794-B788-3843-8E87D4CEAF47}"/>
                </a:ext>
              </a:extLst>
            </p:cNvPr>
            <p:cNvSpPr/>
            <p:nvPr/>
          </p:nvSpPr>
          <p:spPr>
            <a:xfrm>
              <a:off x="2765649" y="2191522"/>
              <a:ext cx="1620000" cy="461665"/>
            </a:xfrm>
            <a:prstGeom prst="borderCallout1">
              <a:avLst>
                <a:gd name="adj1" fmla="val 102546"/>
                <a:gd name="adj2" fmla="val 49971"/>
                <a:gd name="adj3" fmla="val 236927"/>
                <a:gd name="adj4" fmla="val 58671"/>
              </a:avLst>
            </a:prstGeom>
            <a:noFill/>
            <a:ln>
              <a:solidFill>
                <a:srgbClr val="511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a:t>
              </a:r>
              <a:r>
                <a:rPr lang="zh-CN" altLang="en-US" dirty="0">
                  <a:solidFill>
                    <a:schemeClr val="tx1"/>
                  </a:solidFill>
                </a:rPr>
                <a:t>：</a:t>
              </a:r>
              <a:r>
                <a:rPr lang="en-US" altLang="zh-CN" dirty="0">
                  <a:solidFill>
                    <a:schemeClr val="tx1"/>
                  </a:solidFill>
                </a:rPr>
                <a:t>2CO+N</a:t>
              </a:r>
              <a:r>
                <a:rPr lang="en-US" altLang="zh-CN" baseline="-25000" dirty="0">
                  <a:solidFill>
                    <a:schemeClr val="tx1"/>
                  </a:solidFill>
                </a:rPr>
                <a:t>2</a:t>
              </a:r>
              <a:r>
                <a:rPr lang="en-US" altLang="zh-CN" dirty="0">
                  <a:solidFill>
                    <a:schemeClr val="tx1"/>
                  </a:solidFill>
                </a:rPr>
                <a:t>O</a:t>
              </a:r>
              <a:r>
                <a:rPr lang="en-US" altLang="zh-CN" baseline="-25000" dirty="0">
                  <a:solidFill>
                    <a:schemeClr val="tx1"/>
                  </a:solidFill>
                </a:rPr>
                <a:t>2</a:t>
              </a:r>
              <a:endParaRPr lang="zh-CN" altLang="en-US" baseline="-25000" dirty="0">
                <a:solidFill>
                  <a:schemeClr val="tx1"/>
                </a:solidFill>
              </a:endParaRPr>
            </a:p>
          </p:txBody>
        </p:sp>
        <p:sp>
          <p:nvSpPr>
            <p:cNvPr id="56" name="标注: 线形 55">
              <a:extLst>
                <a:ext uri="{FF2B5EF4-FFF2-40B4-BE49-F238E27FC236}">
                  <a16:creationId xmlns:a16="http://schemas.microsoft.com/office/drawing/2014/main" id="{96E6BC2F-A58C-F5E9-D87A-B244460DAFAC}"/>
                </a:ext>
              </a:extLst>
            </p:cNvPr>
            <p:cNvSpPr/>
            <p:nvPr/>
          </p:nvSpPr>
          <p:spPr>
            <a:xfrm>
              <a:off x="3832086" y="5139335"/>
              <a:ext cx="1980000" cy="461665"/>
            </a:xfrm>
            <a:prstGeom prst="borderCallout1">
              <a:avLst>
                <a:gd name="adj1" fmla="val -718"/>
                <a:gd name="adj2" fmla="val 49230"/>
                <a:gd name="adj3" fmla="val -116459"/>
                <a:gd name="adj4" fmla="val 53079"/>
              </a:avLst>
            </a:prstGeom>
            <a:noFill/>
            <a:ln>
              <a:solidFill>
                <a:srgbClr val="511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B</a:t>
              </a:r>
              <a:r>
                <a:rPr lang="zh-CN" altLang="en-US" dirty="0">
                  <a:solidFill>
                    <a:schemeClr val="tx1"/>
                  </a:solidFill>
                </a:rPr>
                <a:t>：</a:t>
              </a:r>
              <a:r>
                <a:rPr lang="en-US" altLang="zh-CN" dirty="0">
                  <a:solidFill>
                    <a:schemeClr val="tx1"/>
                  </a:solidFill>
                </a:rPr>
                <a:t>CO+N</a:t>
              </a:r>
              <a:r>
                <a:rPr lang="en-US" altLang="zh-CN" baseline="-25000" dirty="0">
                  <a:solidFill>
                    <a:schemeClr val="tx1"/>
                  </a:solidFill>
                </a:rPr>
                <a:t>2</a:t>
              </a:r>
              <a:r>
                <a:rPr lang="en-US" altLang="zh-CN" dirty="0">
                  <a:solidFill>
                    <a:schemeClr val="tx1"/>
                  </a:solidFill>
                </a:rPr>
                <a:t>O+CO</a:t>
              </a:r>
              <a:r>
                <a:rPr lang="en-US" altLang="zh-CN" baseline="-25000" dirty="0">
                  <a:solidFill>
                    <a:schemeClr val="tx1"/>
                  </a:solidFill>
                </a:rPr>
                <a:t>2</a:t>
              </a:r>
              <a:endParaRPr lang="zh-CN" altLang="en-US" baseline="-25000" dirty="0">
                <a:solidFill>
                  <a:schemeClr val="tx1"/>
                </a:solidFill>
              </a:endParaRPr>
            </a:p>
          </p:txBody>
        </p:sp>
        <p:sp>
          <p:nvSpPr>
            <p:cNvPr id="57" name="标注: 线形 56">
              <a:extLst>
                <a:ext uri="{FF2B5EF4-FFF2-40B4-BE49-F238E27FC236}">
                  <a16:creationId xmlns:a16="http://schemas.microsoft.com/office/drawing/2014/main" id="{EDCE9F44-9482-1D00-E235-BCC5A8CBD980}"/>
                </a:ext>
              </a:extLst>
            </p:cNvPr>
            <p:cNvSpPr/>
            <p:nvPr/>
          </p:nvSpPr>
          <p:spPr>
            <a:xfrm>
              <a:off x="5929545" y="4248986"/>
              <a:ext cx="1476000" cy="461665"/>
            </a:xfrm>
            <a:prstGeom prst="borderCallout1">
              <a:avLst>
                <a:gd name="adj1" fmla="val 102547"/>
                <a:gd name="adj2" fmla="val 42734"/>
                <a:gd name="adj3" fmla="val 234388"/>
                <a:gd name="adj4" fmla="val 21536"/>
              </a:avLst>
            </a:prstGeom>
            <a:noFill/>
            <a:ln>
              <a:solidFill>
                <a:srgbClr val="511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P</a:t>
              </a:r>
              <a:r>
                <a:rPr lang="zh-CN" altLang="en-US" dirty="0">
                  <a:solidFill>
                    <a:schemeClr val="tx1"/>
                  </a:solidFill>
                </a:rPr>
                <a:t>：</a:t>
              </a:r>
              <a:r>
                <a:rPr lang="en-US" altLang="zh-CN" dirty="0">
                  <a:solidFill>
                    <a:schemeClr val="tx1"/>
                  </a:solidFill>
                </a:rPr>
                <a:t>2CO</a:t>
              </a:r>
              <a:r>
                <a:rPr lang="en-US" altLang="zh-CN" baseline="-25000" dirty="0">
                  <a:solidFill>
                    <a:schemeClr val="tx1"/>
                  </a:solidFill>
                </a:rPr>
                <a:t>2</a:t>
              </a:r>
              <a:r>
                <a:rPr lang="en-US" altLang="zh-CN" dirty="0">
                  <a:solidFill>
                    <a:schemeClr val="tx1"/>
                  </a:solidFill>
                </a:rPr>
                <a:t>+N</a:t>
              </a:r>
              <a:r>
                <a:rPr lang="en-US" altLang="zh-CN" baseline="-25000" dirty="0">
                  <a:solidFill>
                    <a:schemeClr val="tx1"/>
                  </a:solidFill>
                </a:rPr>
                <a:t>2</a:t>
              </a:r>
              <a:endParaRPr lang="zh-CN" altLang="en-US" baseline="-25000" dirty="0">
                <a:solidFill>
                  <a:schemeClr val="tx1"/>
                </a:solidFill>
              </a:endParaRPr>
            </a:p>
          </p:txBody>
        </p:sp>
        <p:sp>
          <p:nvSpPr>
            <p:cNvPr id="64" name="文本框 63">
              <a:extLst>
                <a:ext uri="{FF2B5EF4-FFF2-40B4-BE49-F238E27FC236}">
                  <a16:creationId xmlns:a16="http://schemas.microsoft.com/office/drawing/2014/main" id="{A3869B13-170A-CCFC-B34E-CA79F0004A90}"/>
                </a:ext>
              </a:extLst>
            </p:cNvPr>
            <p:cNvSpPr txBox="1"/>
            <p:nvPr/>
          </p:nvSpPr>
          <p:spPr>
            <a:xfrm>
              <a:off x="3832607" y="2660655"/>
              <a:ext cx="824991" cy="369332"/>
            </a:xfrm>
            <a:prstGeom prst="rect">
              <a:avLst/>
            </a:prstGeom>
            <a:noFill/>
          </p:spPr>
          <p:txBody>
            <a:bodyPr wrap="square" rtlCol="0">
              <a:spAutoFit/>
            </a:bodyPr>
            <a:lstStyle/>
            <a:p>
              <a:pPr algn="l"/>
              <a:r>
                <a:rPr lang="en-US" altLang="zh-CN" dirty="0"/>
                <a:t>329.2</a:t>
              </a:r>
              <a:endParaRPr lang="zh-CN" altLang="en-US" dirty="0"/>
            </a:p>
          </p:txBody>
        </p:sp>
        <p:sp>
          <p:nvSpPr>
            <p:cNvPr id="65" name="文本框 64">
              <a:extLst>
                <a:ext uri="{FF2B5EF4-FFF2-40B4-BE49-F238E27FC236}">
                  <a16:creationId xmlns:a16="http://schemas.microsoft.com/office/drawing/2014/main" id="{DD13B536-CD0B-6033-AAAD-0F2CA2079DEC}"/>
                </a:ext>
              </a:extLst>
            </p:cNvPr>
            <p:cNvSpPr txBox="1"/>
            <p:nvPr/>
          </p:nvSpPr>
          <p:spPr>
            <a:xfrm>
              <a:off x="3371287" y="3246688"/>
              <a:ext cx="824991" cy="369332"/>
            </a:xfrm>
            <a:prstGeom prst="rect">
              <a:avLst/>
            </a:prstGeom>
            <a:noFill/>
          </p:spPr>
          <p:txBody>
            <a:bodyPr wrap="square" rtlCol="0">
              <a:spAutoFit/>
            </a:bodyPr>
            <a:lstStyle/>
            <a:p>
              <a:pPr algn="l"/>
              <a:r>
                <a:rPr lang="en-US" altLang="zh-CN" dirty="0"/>
                <a:t>199.2</a:t>
              </a:r>
              <a:endParaRPr lang="zh-CN" altLang="en-US" dirty="0"/>
            </a:p>
          </p:txBody>
        </p:sp>
      </p:grpSp>
      <p:sp>
        <p:nvSpPr>
          <p:cNvPr id="5" name="文本框 4">
            <a:extLst>
              <a:ext uri="{FF2B5EF4-FFF2-40B4-BE49-F238E27FC236}">
                <a16:creationId xmlns:a16="http://schemas.microsoft.com/office/drawing/2014/main" id="{B6712406-189F-5C1D-FA87-D385F305805C}"/>
              </a:ext>
            </a:extLst>
          </p:cNvPr>
          <p:cNvSpPr txBox="1"/>
          <p:nvPr/>
        </p:nvSpPr>
        <p:spPr>
          <a:xfrm>
            <a:off x="8502999" y="2510887"/>
            <a:ext cx="2079246" cy="461665"/>
          </a:xfrm>
          <a:prstGeom prst="rect">
            <a:avLst/>
          </a:prstGeom>
          <a:noFill/>
        </p:spPr>
        <p:txBody>
          <a:bodyPr wrap="square" rtlCol="0">
            <a:spAutoFit/>
          </a:bodyPr>
          <a:lstStyle/>
          <a:p>
            <a:pPr algn="l"/>
            <a:r>
              <a:rPr lang="en-US" altLang="zh-CN" sz="2400" dirty="0"/>
              <a:t>2NO → N</a:t>
            </a:r>
            <a:r>
              <a:rPr lang="en-US" altLang="zh-CN" sz="2400" baseline="-25000" dirty="0"/>
              <a:t>2</a:t>
            </a:r>
            <a:r>
              <a:rPr lang="en-US" altLang="zh-CN" sz="2400" dirty="0"/>
              <a:t>O</a:t>
            </a:r>
            <a:r>
              <a:rPr lang="en-US" altLang="zh-CN" sz="2400" baseline="-25000" dirty="0"/>
              <a:t>2</a:t>
            </a:r>
            <a:endParaRPr lang="zh-CN" altLang="en-US" sz="2400" baseline="-25000" dirty="0"/>
          </a:p>
        </p:txBody>
      </p:sp>
      <p:grpSp>
        <p:nvGrpSpPr>
          <p:cNvPr id="9" name="组合 8">
            <a:extLst>
              <a:ext uri="{FF2B5EF4-FFF2-40B4-BE49-F238E27FC236}">
                <a16:creationId xmlns:a16="http://schemas.microsoft.com/office/drawing/2014/main" id="{C9EC20CD-E6BD-0BF1-44E1-72FE19D011F1}"/>
              </a:ext>
            </a:extLst>
          </p:cNvPr>
          <p:cNvGrpSpPr/>
          <p:nvPr/>
        </p:nvGrpSpPr>
        <p:grpSpPr>
          <a:xfrm>
            <a:off x="7381724" y="3616020"/>
            <a:ext cx="4271014" cy="980673"/>
            <a:chOff x="7381724" y="3616020"/>
            <a:chExt cx="4271014" cy="980673"/>
          </a:xfrm>
        </p:grpSpPr>
        <p:sp>
          <p:nvSpPr>
            <p:cNvPr id="62" name="文本框 61">
              <a:extLst>
                <a:ext uri="{FF2B5EF4-FFF2-40B4-BE49-F238E27FC236}">
                  <a16:creationId xmlns:a16="http://schemas.microsoft.com/office/drawing/2014/main" id="{0DD72FD8-FE5A-66C9-7820-C26517508416}"/>
                </a:ext>
              </a:extLst>
            </p:cNvPr>
            <p:cNvSpPr txBox="1"/>
            <p:nvPr/>
          </p:nvSpPr>
          <p:spPr>
            <a:xfrm>
              <a:off x="7381724" y="3616020"/>
              <a:ext cx="1254369" cy="461665"/>
            </a:xfrm>
            <a:prstGeom prst="rect">
              <a:avLst/>
            </a:prstGeom>
            <a:noFill/>
          </p:spPr>
          <p:txBody>
            <a:bodyPr wrap="square" rtlCol="0">
              <a:spAutoFit/>
            </a:bodyPr>
            <a:lstStyle/>
            <a:p>
              <a:pPr algn="l"/>
              <a:r>
                <a:rPr lang="en-US" altLang="zh-CN" sz="2400" dirty="0"/>
                <a:t>A→B</a:t>
              </a:r>
              <a:r>
                <a:rPr lang="zh-CN" altLang="en-US" sz="2400" dirty="0"/>
                <a:t>：</a:t>
              </a:r>
            </a:p>
          </p:txBody>
        </p:sp>
        <p:sp>
          <p:nvSpPr>
            <p:cNvPr id="63" name="文本框 62">
              <a:extLst>
                <a:ext uri="{FF2B5EF4-FFF2-40B4-BE49-F238E27FC236}">
                  <a16:creationId xmlns:a16="http://schemas.microsoft.com/office/drawing/2014/main" id="{4DB8F371-1A40-D337-F4BF-646EEF7173A5}"/>
                </a:ext>
              </a:extLst>
            </p:cNvPr>
            <p:cNvSpPr txBox="1"/>
            <p:nvPr/>
          </p:nvSpPr>
          <p:spPr>
            <a:xfrm>
              <a:off x="7751703" y="4135028"/>
              <a:ext cx="3106737" cy="461665"/>
            </a:xfrm>
            <a:prstGeom prst="rect">
              <a:avLst/>
            </a:prstGeom>
            <a:noFill/>
          </p:spPr>
          <p:txBody>
            <a:bodyPr wrap="square" rtlCol="0">
              <a:spAutoFit/>
            </a:bodyPr>
            <a:lstStyle/>
            <a:p>
              <a:pPr algn="l"/>
              <a:r>
                <a:rPr lang="zh-CN" altLang="en-US" sz="2400" dirty="0"/>
                <a:t>活化能</a:t>
              </a:r>
              <a:r>
                <a:rPr lang="en-US" altLang="zh-CN" sz="2400" dirty="0"/>
                <a:t>E</a:t>
              </a:r>
              <a:r>
                <a:rPr lang="en-US" altLang="zh-CN" sz="2400" baseline="-25000" dirty="0"/>
                <a:t>2</a:t>
              </a:r>
              <a:r>
                <a:rPr lang="en-US" altLang="zh-CN" sz="2400" dirty="0"/>
                <a:t>=130kJ/mol</a:t>
              </a:r>
              <a:endParaRPr lang="zh-CN" altLang="en-US" sz="2400" dirty="0"/>
            </a:p>
          </p:txBody>
        </p:sp>
        <p:sp>
          <p:nvSpPr>
            <p:cNvPr id="7" name="文本框 6">
              <a:extLst>
                <a:ext uri="{FF2B5EF4-FFF2-40B4-BE49-F238E27FC236}">
                  <a16:creationId xmlns:a16="http://schemas.microsoft.com/office/drawing/2014/main" id="{BD2FF204-2894-2CFD-0AD5-636F7159764A}"/>
                </a:ext>
              </a:extLst>
            </p:cNvPr>
            <p:cNvSpPr txBox="1"/>
            <p:nvPr/>
          </p:nvSpPr>
          <p:spPr>
            <a:xfrm>
              <a:off x="8329197" y="3616020"/>
              <a:ext cx="3323541" cy="461665"/>
            </a:xfrm>
            <a:prstGeom prst="rect">
              <a:avLst/>
            </a:prstGeom>
            <a:noFill/>
          </p:spPr>
          <p:txBody>
            <a:bodyPr wrap="square" rtlCol="0">
              <a:spAutoFit/>
            </a:bodyPr>
            <a:lstStyle/>
            <a:p>
              <a:r>
                <a:rPr lang="en-US" altLang="zh-CN" sz="2400" dirty="0"/>
                <a:t>CO + N</a:t>
              </a:r>
              <a:r>
                <a:rPr lang="en-US" altLang="zh-CN" sz="2400" baseline="-25000" dirty="0"/>
                <a:t>2</a:t>
              </a:r>
              <a:r>
                <a:rPr lang="en-US" altLang="zh-CN" sz="2400" dirty="0"/>
                <a:t>O</a:t>
              </a:r>
              <a:r>
                <a:rPr lang="en-US" altLang="zh-CN" sz="2400" baseline="-25000" dirty="0"/>
                <a:t>2</a:t>
              </a:r>
              <a:r>
                <a:rPr lang="en-US" altLang="zh-CN" sz="2400" dirty="0"/>
                <a:t>→ N</a:t>
              </a:r>
              <a:r>
                <a:rPr lang="en-US" altLang="zh-CN" sz="2400" baseline="-25000" dirty="0"/>
                <a:t>2</a:t>
              </a:r>
              <a:r>
                <a:rPr lang="en-US" altLang="zh-CN" sz="2400" dirty="0"/>
                <a:t>O+CO</a:t>
              </a:r>
              <a:r>
                <a:rPr lang="en-US" altLang="zh-CN" sz="2400" baseline="-25000" dirty="0"/>
                <a:t>2</a:t>
              </a:r>
              <a:endParaRPr lang="zh-CN" altLang="en-US" sz="2400" baseline="-25000" dirty="0"/>
            </a:p>
          </p:txBody>
        </p:sp>
      </p:grpSp>
      <p:grpSp>
        <p:nvGrpSpPr>
          <p:cNvPr id="10" name="组合 9">
            <a:extLst>
              <a:ext uri="{FF2B5EF4-FFF2-40B4-BE49-F238E27FC236}">
                <a16:creationId xmlns:a16="http://schemas.microsoft.com/office/drawing/2014/main" id="{082A9F84-B700-081A-F3D0-8C6E94F385C7}"/>
              </a:ext>
            </a:extLst>
          </p:cNvPr>
          <p:cNvGrpSpPr/>
          <p:nvPr/>
        </p:nvGrpSpPr>
        <p:grpSpPr>
          <a:xfrm>
            <a:off x="7381724" y="4711416"/>
            <a:ext cx="4112139" cy="980673"/>
            <a:chOff x="7381724" y="4711416"/>
            <a:chExt cx="4112139" cy="980673"/>
          </a:xfrm>
        </p:grpSpPr>
        <p:sp>
          <p:nvSpPr>
            <p:cNvPr id="60" name="文本框 59">
              <a:extLst>
                <a:ext uri="{FF2B5EF4-FFF2-40B4-BE49-F238E27FC236}">
                  <a16:creationId xmlns:a16="http://schemas.microsoft.com/office/drawing/2014/main" id="{3779BB62-CAA9-75CA-8093-F584A8D06EAD}"/>
                </a:ext>
              </a:extLst>
            </p:cNvPr>
            <p:cNvSpPr txBox="1"/>
            <p:nvPr/>
          </p:nvSpPr>
          <p:spPr>
            <a:xfrm>
              <a:off x="7381724" y="4711416"/>
              <a:ext cx="1254369" cy="461665"/>
            </a:xfrm>
            <a:prstGeom prst="rect">
              <a:avLst/>
            </a:prstGeom>
            <a:noFill/>
          </p:spPr>
          <p:txBody>
            <a:bodyPr wrap="square" rtlCol="0">
              <a:spAutoFit/>
            </a:bodyPr>
            <a:lstStyle/>
            <a:p>
              <a:pPr algn="l"/>
              <a:r>
                <a:rPr lang="en-US" altLang="zh-CN" sz="2400" dirty="0"/>
                <a:t>B→P</a:t>
              </a:r>
              <a:r>
                <a:rPr lang="zh-CN" altLang="en-US" sz="2400" dirty="0"/>
                <a:t>：</a:t>
              </a:r>
            </a:p>
          </p:txBody>
        </p:sp>
        <p:sp>
          <p:nvSpPr>
            <p:cNvPr id="61" name="文本框 60">
              <a:extLst>
                <a:ext uri="{FF2B5EF4-FFF2-40B4-BE49-F238E27FC236}">
                  <a16:creationId xmlns:a16="http://schemas.microsoft.com/office/drawing/2014/main" id="{76012E0A-1581-18C3-7557-71566D53CDEC}"/>
                </a:ext>
              </a:extLst>
            </p:cNvPr>
            <p:cNvSpPr txBox="1"/>
            <p:nvPr/>
          </p:nvSpPr>
          <p:spPr>
            <a:xfrm>
              <a:off x="7751703" y="5230424"/>
              <a:ext cx="3106737" cy="461665"/>
            </a:xfrm>
            <a:prstGeom prst="rect">
              <a:avLst/>
            </a:prstGeom>
            <a:noFill/>
          </p:spPr>
          <p:txBody>
            <a:bodyPr wrap="square" rtlCol="0">
              <a:spAutoFit/>
            </a:bodyPr>
            <a:lstStyle/>
            <a:p>
              <a:pPr algn="l"/>
              <a:r>
                <a:rPr lang="zh-CN" altLang="en-US" sz="2400" dirty="0"/>
                <a:t>活化能</a:t>
              </a:r>
              <a:r>
                <a:rPr lang="en-US" altLang="zh-CN" sz="2400" dirty="0"/>
                <a:t>E</a:t>
              </a:r>
              <a:r>
                <a:rPr lang="en-US" altLang="zh-CN" sz="2400" baseline="-25000" dirty="0"/>
                <a:t>3</a:t>
              </a:r>
              <a:r>
                <a:rPr lang="en-US" altLang="zh-CN" sz="2400" dirty="0"/>
                <a:t>=284.3kJ/mol</a:t>
              </a:r>
              <a:endParaRPr lang="zh-CN" altLang="en-US" sz="2400" dirty="0"/>
            </a:p>
          </p:txBody>
        </p:sp>
        <p:sp>
          <p:nvSpPr>
            <p:cNvPr id="8" name="文本框 7">
              <a:extLst>
                <a:ext uri="{FF2B5EF4-FFF2-40B4-BE49-F238E27FC236}">
                  <a16:creationId xmlns:a16="http://schemas.microsoft.com/office/drawing/2014/main" id="{999AD027-9C87-0C00-44BB-90DD2884A4CB}"/>
                </a:ext>
              </a:extLst>
            </p:cNvPr>
            <p:cNvSpPr txBox="1"/>
            <p:nvPr/>
          </p:nvSpPr>
          <p:spPr>
            <a:xfrm>
              <a:off x="8387126" y="4711416"/>
              <a:ext cx="3106737" cy="461665"/>
            </a:xfrm>
            <a:prstGeom prst="rect">
              <a:avLst/>
            </a:prstGeom>
            <a:noFill/>
          </p:spPr>
          <p:txBody>
            <a:bodyPr wrap="square" rtlCol="0">
              <a:spAutoFit/>
            </a:bodyPr>
            <a:lstStyle/>
            <a:p>
              <a:r>
                <a:rPr lang="en-US" altLang="zh-CN" sz="2400" dirty="0"/>
                <a:t>CO+N</a:t>
              </a:r>
              <a:r>
                <a:rPr lang="en-US" altLang="zh-CN" sz="2400" baseline="-25000" dirty="0"/>
                <a:t>2</a:t>
              </a:r>
              <a:r>
                <a:rPr lang="en-US" altLang="zh-CN" sz="2400" dirty="0"/>
                <a:t>O → N</a:t>
              </a:r>
              <a:r>
                <a:rPr lang="en-US" altLang="zh-CN" sz="2400" baseline="-25000" dirty="0"/>
                <a:t>2</a:t>
              </a:r>
              <a:r>
                <a:rPr lang="en-US" altLang="zh-CN" sz="2400" dirty="0"/>
                <a:t>+ CO</a:t>
              </a:r>
              <a:r>
                <a:rPr lang="en-US" altLang="zh-CN" sz="2400" baseline="-25000" dirty="0"/>
                <a:t>2</a:t>
              </a:r>
              <a:endParaRPr lang="zh-CN" altLang="en-US" sz="2400" baseline="-25000" dirty="0"/>
            </a:p>
          </p:txBody>
        </p:sp>
      </p:grpSp>
    </p:spTree>
    <p:extLst>
      <p:ext uri="{BB962C8B-B14F-4D97-AF65-F5344CB8AC3E}">
        <p14:creationId xmlns:p14="http://schemas.microsoft.com/office/powerpoint/2010/main" val="1871688620"/>
      </p:ext>
    </p:extLst>
  </p:cSld>
  <p:clrMapOvr>
    <a:masterClrMapping/>
  </p:clrMapOvr>
  <p:transition spd="slow" advTm="28923">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zh-CN" altLang="en-US" dirty="0"/>
              <a:t>方案三 汽车尾气中的</a:t>
            </a:r>
            <a:r>
              <a:rPr lang="en-US" altLang="zh-CN" spc="0" dirty="0"/>
              <a:t>NO</a:t>
            </a:r>
            <a:endParaRPr lang="zh-CN" altLang="en-US" spc="0" dirty="0"/>
          </a:p>
        </p:txBody>
      </p:sp>
      <p:sp>
        <p:nvSpPr>
          <p:cNvPr id="15" name="文本框 14">
            <a:extLst>
              <a:ext uri="{FF2B5EF4-FFF2-40B4-BE49-F238E27FC236}">
                <a16:creationId xmlns:a16="http://schemas.microsoft.com/office/drawing/2014/main" id="{DD35A04C-42F8-02DC-0152-194D5E39FBE3}"/>
              </a:ext>
            </a:extLst>
          </p:cNvPr>
          <p:cNvSpPr txBox="1"/>
          <p:nvPr/>
        </p:nvSpPr>
        <p:spPr>
          <a:xfrm>
            <a:off x="1460464" y="3264100"/>
            <a:ext cx="9093153" cy="461665"/>
          </a:xfrm>
          <a:prstGeom prst="rect">
            <a:avLst/>
          </a:prstGeom>
          <a:noFill/>
        </p:spPr>
        <p:txBody>
          <a:bodyPr wrap="square" rtlCol="0">
            <a:spAutoFit/>
          </a:bodyPr>
          <a:lstStyle/>
          <a:p>
            <a:pPr algn="l"/>
            <a:r>
              <a:rPr lang="zh-CN" altLang="en-US" sz="2400" dirty="0"/>
              <a:t>为了提高汽车尾气中</a:t>
            </a:r>
            <a:r>
              <a:rPr lang="en-US" altLang="zh-CN" sz="2400" dirty="0"/>
              <a:t>NO</a:t>
            </a:r>
            <a:r>
              <a:rPr lang="zh-CN" altLang="en-US" sz="2400" dirty="0"/>
              <a:t>去除率，可采取的加快反应速率的措施有：</a:t>
            </a:r>
          </a:p>
        </p:txBody>
      </p:sp>
      <p:sp>
        <p:nvSpPr>
          <p:cNvPr id="16" name="文本框 15">
            <a:extLst>
              <a:ext uri="{FF2B5EF4-FFF2-40B4-BE49-F238E27FC236}">
                <a16:creationId xmlns:a16="http://schemas.microsoft.com/office/drawing/2014/main" id="{871772D3-36C6-593E-25A8-F101760A81A1}"/>
              </a:ext>
            </a:extLst>
          </p:cNvPr>
          <p:cNvSpPr txBox="1"/>
          <p:nvPr/>
        </p:nvSpPr>
        <p:spPr>
          <a:xfrm>
            <a:off x="2546454" y="4210352"/>
            <a:ext cx="1224000" cy="461665"/>
          </a:xfrm>
          <a:prstGeom prst="rect">
            <a:avLst/>
          </a:prstGeom>
          <a:noFill/>
        </p:spPr>
        <p:txBody>
          <a:bodyPr wrap="square" rtlCol="0">
            <a:spAutoFit/>
          </a:bodyPr>
          <a:lstStyle/>
          <a:p>
            <a:pPr algn="ctr"/>
            <a:r>
              <a:rPr lang="zh-CN" altLang="en-US" sz="2400" dirty="0"/>
              <a:t>温度</a:t>
            </a:r>
          </a:p>
        </p:txBody>
      </p:sp>
      <p:sp>
        <p:nvSpPr>
          <p:cNvPr id="17" name="文本框 16">
            <a:extLst>
              <a:ext uri="{FF2B5EF4-FFF2-40B4-BE49-F238E27FC236}">
                <a16:creationId xmlns:a16="http://schemas.microsoft.com/office/drawing/2014/main" id="{CAC2AABC-6010-DF45-C5F3-5274DC1FA28D}"/>
              </a:ext>
            </a:extLst>
          </p:cNvPr>
          <p:cNvSpPr txBox="1"/>
          <p:nvPr/>
        </p:nvSpPr>
        <p:spPr>
          <a:xfrm>
            <a:off x="4262459" y="4210352"/>
            <a:ext cx="1224000" cy="461665"/>
          </a:xfrm>
          <a:prstGeom prst="rect">
            <a:avLst/>
          </a:prstGeom>
          <a:noFill/>
        </p:spPr>
        <p:txBody>
          <a:bodyPr wrap="square" rtlCol="0">
            <a:spAutoFit/>
          </a:bodyPr>
          <a:lstStyle/>
          <a:p>
            <a:pPr algn="ctr"/>
            <a:r>
              <a:rPr lang="zh-CN" altLang="en-US" sz="2400" dirty="0"/>
              <a:t>浓度</a:t>
            </a:r>
          </a:p>
        </p:txBody>
      </p:sp>
      <p:sp>
        <p:nvSpPr>
          <p:cNvPr id="18" name="文本框 17">
            <a:extLst>
              <a:ext uri="{FF2B5EF4-FFF2-40B4-BE49-F238E27FC236}">
                <a16:creationId xmlns:a16="http://schemas.microsoft.com/office/drawing/2014/main" id="{E1CD0C35-AB80-28B4-54DC-09006BC94E41}"/>
              </a:ext>
            </a:extLst>
          </p:cNvPr>
          <p:cNvSpPr txBox="1"/>
          <p:nvPr/>
        </p:nvSpPr>
        <p:spPr>
          <a:xfrm>
            <a:off x="6007041" y="4210352"/>
            <a:ext cx="1224000" cy="461665"/>
          </a:xfrm>
          <a:prstGeom prst="rect">
            <a:avLst/>
          </a:prstGeom>
          <a:noFill/>
        </p:spPr>
        <p:txBody>
          <a:bodyPr wrap="square" rtlCol="0">
            <a:spAutoFit/>
          </a:bodyPr>
          <a:lstStyle/>
          <a:p>
            <a:pPr algn="ctr"/>
            <a:r>
              <a:rPr lang="zh-CN" altLang="en-US" sz="2400" dirty="0"/>
              <a:t>压强</a:t>
            </a:r>
          </a:p>
        </p:txBody>
      </p:sp>
      <p:sp>
        <p:nvSpPr>
          <p:cNvPr id="19" name="文本框 18">
            <a:extLst>
              <a:ext uri="{FF2B5EF4-FFF2-40B4-BE49-F238E27FC236}">
                <a16:creationId xmlns:a16="http://schemas.microsoft.com/office/drawing/2014/main" id="{6CEF9FE7-7E9E-F41C-584F-6EB5473A2088}"/>
              </a:ext>
            </a:extLst>
          </p:cNvPr>
          <p:cNvSpPr txBox="1"/>
          <p:nvPr/>
        </p:nvSpPr>
        <p:spPr>
          <a:xfrm>
            <a:off x="7751616" y="4210352"/>
            <a:ext cx="1224000" cy="461665"/>
          </a:xfrm>
          <a:prstGeom prst="rect">
            <a:avLst/>
          </a:prstGeom>
          <a:noFill/>
        </p:spPr>
        <p:txBody>
          <a:bodyPr wrap="square" rtlCol="0">
            <a:spAutoFit/>
          </a:bodyPr>
          <a:lstStyle/>
          <a:p>
            <a:pPr algn="ctr"/>
            <a:r>
              <a:rPr lang="zh-CN" altLang="en-US" sz="2400" dirty="0"/>
              <a:t>催化剂</a:t>
            </a:r>
          </a:p>
        </p:txBody>
      </p:sp>
      <p:sp>
        <p:nvSpPr>
          <p:cNvPr id="20" name="文本框 19">
            <a:extLst>
              <a:ext uri="{FF2B5EF4-FFF2-40B4-BE49-F238E27FC236}">
                <a16:creationId xmlns:a16="http://schemas.microsoft.com/office/drawing/2014/main" id="{1FA34D30-C372-82D5-DE18-72F391870B62}"/>
              </a:ext>
            </a:extLst>
          </p:cNvPr>
          <p:cNvSpPr txBox="1"/>
          <p:nvPr/>
        </p:nvSpPr>
        <p:spPr>
          <a:xfrm>
            <a:off x="2642435" y="4210351"/>
            <a:ext cx="1224000" cy="461665"/>
          </a:xfrm>
          <a:prstGeom prst="rect">
            <a:avLst/>
          </a:prstGeom>
          <a:noFill/>
          <a:ln>
            <a:solidFill>
              <a:schemeClr val="tx1"/>
            </a:solidFill>
          </a:ln>
        </p:spPr>
        <p:txBody>
          <a:bodyPr wrap="square" rtlCol="0">
            <a:spAutoFit/>
          </a:bodyPr>
          <a:lstStyle/>
          <a:p>
            <a:pPr algn="r"/>
            <a:r>
              <a:rPr lang="zh-CN" altLang="en-US" sz="2400" dirty="0">
                <a:solidFill>
                  <a:srgbClr val="FF0000"/>
                </a:solidFill>
              </a:rPr>
              <a:t>✘</a:t>
            </a:r>
          </a:p>
        </p:txBody>
      </p:sp>
      <p:sp>
        <p:nvSpPr>
          <p:cNvPr id="21" name="文本框 20">
            <a:extLst>
              <a:ext uri="{FF2B5EF4-FFF2-40B4-BE49-F238E27FC236}">
                <a16:creationId xmlns:a16="http://schemas.microsoft.com/office/drawing/2014/main" id="{BDC4E80A-18C9-1059-AE77-6A38C4AB6D52}"/>
              </a:ext>
            </a:extLst>
          </p:cNvPr>
          <p:cNvSpPr txBox="1"/>
          <p:nvPr/>
        </p:nvSpPr>
        <p:spPr>
          <a:xfrm>
            <a:off x="4351773" y="4210351"/>
            <a:ext cx="1224000" cy="461665"/>
          </a:xfrm>
          <a:prstGeom prst="rect">
            <a:avLst/>
          </a:prstGeom>
          <a:noFill/>
          <a:ln>
            <a:solidFill>
              <a:schemeClr val="tx1"/>
            </a:solidFill>
          </a:ln>
        </p:spPr>
        <p:txBody>
          <a:bodyPr wrap="square" rtlCol="0">
            <a:spAutoFit/>
          </a:bodyPr>
          <a:lstStyle/>
          <a:p>
            <a:pPr algn="r"/>
            <a:r>
              <a:rPr lang="zh-CN" altLang="en-US" sz="2400" dirty="0">
                <a:solidFill>
                  <a:srgbClr val="FF0000"/>
                </a:solidFill>
              </a:rPr>
              <a:t>✘</a:t>
            </a:r>
          </a:p>
        </p:txBody>
      </p:sp>
      <p:sp>
        <p:nvSpPr>
          <p:cNvPr id="22" name="文本框 21">
            <a:extLst>
              <a:ext uri="{FF2B5EF4-FFF2-40B4-BE49-F238E27FC236}">
                <a16:creationId xmlns:a16="http://schemas.microsoft.com/office/drawing/2014/main" id="{CB7FD3FA-72C5-F2C8-F421-C069E45C830C}"/>
              </a:ext>
            </a:extLst>
          </p:cNvPr>
          <p:cNvSpPr txBox="1"/>
          <p:nvPr/>
        </p:nvSpPr>
        <p:spPr>
          <a:xfrm>
            <a:off x="6103023" y="4210351"/>
            <a:ext cx="1224000" cy="461665"/>
          </a:xfrm>
          <a:prstGeom prst="rect">
            <a:avLst/>
          </a:prstGeom>
          <a:noFill/>
          <a:ln>
            <a:solidFill>
              <a:schemeClr val="tx1"/>
            </a:solidFill>
          </a:ln>
        </p:spPr>
        <p:txBody>
          <a:bodyPr wrap="square" rtlCol="0">
            <a:spAutoFit/>
          </a:bodyPr>
          <a:lstStyle/>
          <a:p>
            <a:pPr algn="r"/>
            <a:r>
              <a:rPr lang="zh-CN" altLang="en-US" sz="2400" dirty="0">
                <a:solidFill>
                  <a:srgbClr val="FF0000"/>
                </a:solidFill>
              </a:rPr>
              <a:t>✘</a:t>
            </a:r>
          </a:p>
        </p:txBody>
      </p:sp>
      <p:sp>
        <p:nvSpPr>
          <p:cNvPr id="23" name="文本框 22">
            <a:extLst>
              <a:ext uri="{FF2B5EF4-FFF2-40B4-BE49-F238E27FC236}">
                <a16:creationId xmlns:a16="http://schemas.microsoft.com/office/drawing/2014/main" id="{9D398E05-2789-75A7-980A-4FA21004B321}"/>
              </a:ext>
            </a:extLst>
          </p:cNvPr>
          <p:cNvSpPr txBox="1"/>
          <p:nvPr/>
        </p:nvSpPr>
        <p:spPr>
          <a:xfrm>
            <a:off x="7855378" y="4210351"/>
            <a:ext cx="1297913" cy="461665"/>
          </a:xfrm>
          <a:prstGeom prst="rect">
            <a:avLst/>
          </a:prstGeom>
          <a:noFill/>
          <a:ln>
            <a:solidFill>
              <a:schemeClr val="tx1"/>
            </a:solidFill>
          </a:ln>
        </p:spPr>
        <p:txBody>
          <a:bodyPr wrap="square" rtlCol="0">
            <a:spAutoFit/>
          </a:bodyPr>
          <a:lstStyle/>
          <a:p>
            <a:pPr algn="r"/>
            <a:r>
              <a:rPr lang="zh-CN" altLang="en-US" sz="2400" dirty="0">
                <a:solidFill>
                  <a:srgbClr val="FF0000"/>
                </a:solidFill>
              </a:rPr>
              <a:t>✔</a:t>
            </a:r>
          </a:p>
        </p:txBody>
      </p:sp>
      <p:sp>
        <p:nvSpPr>
          <p:cNvPr id="4" name="文本框 3">
            <a:extLst>
              <a:ext uri="{FF2B5EF4-FFF2-40B4-BE49-F238E27FC236}">
                <a16:creationId xmlns:a16="http://schemas.microsoft.com/office/drawing/2014/main" id="{466540A8-3FF2-EB4F-E285-FEC71B083C23}"/>
              </a:ext>
            </a:extLst>
          </p:cNvPr>
          <p:cNvSpPr txBox="1"/>
          <p:nvPr/>
        </p:nvSpPr>
        <p:spPr>
          <a:xfrm>
            <a:off x="1797585" y="2317852"/>
            <a:ext cx="5111263" cy="461665"/>
          </a:xfrm>
          <a:prstGeom prst="rect">
            <a:avLst/>
          </a:prstGeom>
          <a:noFill/>
        </p:spPr>
        <p:txBody>
          <a:bodyPr wrap="square" rtlCol="0">
            <a:spAutoFit/>
          </a:bodyPr>
          <a:lstStyle/>
          <a:p>
            <a:pPr algn="l"/>
            <a:r>
              <a:rPr lang="en-US" altLang="zh-CN" sz="2400" dirty="0"/>
              <a:t>2CO(g) + 2NO (g)</a:t>
            </a:r>
            <a:r>
              <a:rPr lang="zh-CN" altLang="en-US" sz="2400" dirty="0"/>
              <a:t> </a:t>
            </a:r>
            <a:r>
              <a:rPr lang="en-US" altLang="zh-CN" sz="2400" dirty="0"/>
              <a:t>=</a:t>
            </a:r>
            <a:r>
              <a:rPr lang="zh-CN" altLang="en-US" sz="2400" dirty="0"/>
              <a:t> </a:t>
            </a:r>
            <a:r>
              <a:rPr lang="en-US" altLang="zh-CN" sz="2400" dirty="0"/>
              <a:t>2CO</a:t>
            </a:r>
            <a:r>
              <a:rPr lang="en-US" altLang="zh-CN" sz="2400" baseline="-25000" dirty="0"/>
              <a:t>2</a:t>
            </a:r>
            <a:r>
              <a:rPr lang="en-US" altLang="zh-CN" sz="2400" dirty="0"/>
              <a:t> (g)</a:t>
            </a:r>
            <a:r>
              <a:rPr lang="zh-CN" altLang="en-US" sz="2400" dirty="0"/>
              <a:t> </a:t>
            </a:r>
            <a:r>
              <a:rPr lang="en-US" altLang="zh-CN" sz="2400" dirty="0"/>
              <a:t>+ N</a:t>
            </a:r>
            <a:r>
              <a:rPr lang="en-US" altLang="zh-CN" sz="2400" baseline="-25000" dirty="0"/>
              <a:t>2</a:t>
            </a:r>
            <a:r>
              <a:rPr lang="en-US" altLang="zh-CN" sz="2400" dirty="0"/>
              <a:t> (g)</a:t>
            </a:r>
            <a:endParaRPr lang="zh-CN" altLang="en-US" sz="2400" baseline="-25000" dirty="0"/>
          </a:p>
        </p:txBody>
      </p:sp>
      <p:sp>
        <p:nvSpPr>
          <p:cNvPr id="5" name="文本框 4">
            <a:extLst>
              <a:ext uri="{FF2B5EF4-FFF2-40B4-BE49-F238E27FC236}">
                <a16:creationId xmlns:a16="http://schemas.microsoft.com/office/drawing/2014/main" id="{42F0E0BE-6168-2961-16C1-DD01C1A7B274}"/>
              </a:ext>
            </a:extLst>
          </p:cNvPr>
          <p:cNvSpPr txBox="1"/>
          <p:nvPr/>
        </p:nvSpPr>
        <p:spPr>
          <a:xfrm>
            <a:off x="7433861" y="2317851"/>
            <a:ext cx="2564152" cy="461665"/>
          </a:xfrm>
          <a:prstGeom prst="rect">
            <a:avLst/>
          </a:prstGeom>
          <a:noFill/>
        </p:spPr>
        <p:txBody>
          <a:bodyPr wrap="square" rtlCol="0">
            <a:spAutoFit/>
          </a:bodyPr>
          <a:lstStyle/>
          <a:p>
            <a:pPr algn="l"/>
            <a:r>
              <a:rPr lang="el-GR" altLang="zh-CN" sz="2400" dirty="0">
                <a:latin typeface="Times New Roman" panose="02020603050405020304" pitchFamily="18" charset="0"/>
                <a:cs typeface="Times New Roman" panose="02020603050405020304" pitchFamily="18" charset="0"/>
              </a:rPr>
              <a:t>Δ</a:t>
            </a:r>
            <a:r>
              <a:rPr lang="en-US" altLang="zh-CN" sz="2400" dirty="0">
                <a:latin typeface="Times New Roman" panose="02020603050405020304" pitchFamily="18" charset="0"/>
                <a:cs typeface="Times New Roman" panose="02020603050405020304" pitchFamily="18" charset="0"/>
              </a:rPr>
              <a:t>G = </a:t>
            </a:r>
            <a:r>
              <a:rPr lang="el-GR" altLang="zh-CN" sz="2400" dirty="0">
                <a:latin typeface="Times New Roman" panose="02020603050405020304" pitchFamily="18" charset="0"/>
                <a:cs typeface="Times New Roman" panose="02020603050405020304" pitchFamily="18" charset="0"/>
              </a:rPr>
              <a:t>Δ</a:t>
            </a:r>
            <a:r>
              <a:rPr lang="en-US" altLang="zh-CN" sz="2400" dirty="0">
                <a:latin typeface="Times New Roman" panose="02020603050405020304" pitchFamily="18" charset="0"/>
                <a:cs typeface="Times New Roman" panose="02020603050405020304" pitchFamily="18" charset="0"/>
              </a:rPr>
              <a:t>H</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T</a:t>
            </a:r>
            <a:r>
              <a:rPr lang="el-GR" altLang="zh-CN" sz="2400" dirty="0">
                <a:latin typeface="Times New Roman" panose="02020603050405020304" pitchFamily="18" charset="0"/>
                <a:cs typeface="Times New Roman" panose="02020603050405020304" pitchFamily="18" charset="0"/>
              </a:rPr>
              <a:t>Δ</a:t>
            </a:r>
            <a:r>
              <a:rPr lang="en-US" altLang="zh-CN" sz="2400" dirty="0">
                <a:latin typeface="Times New Roman" panose="02020603050405020304" pitchFamily="18" charset="0"/>
                <a:cs typeface="Times New Roman" panose="02020603050405020304" pitchFamily="18" charset="0"/>
              </a:rPr>
              <a:t>S</a:t>
            </a:r>
            <a:endParaRPr lang="zh-CN" altLang="en-US" sz="2400" dirty="0"/>
          </a:p>
        </p:txBody>
      </p:sp>
      <p:sp>
        <p:nvSpPr>
          <p:cNvPr id="3" name="文本框 2">
            <a:extLst>
              <a:ext uri="{FF2B5EF4-FFF2-40B4-BE49-F238E27FC236}">
                <a16:creationId xmlns:a16="http://schemas.microsoft.com/office/drawing/2014/main" id="{87A9DEAD-46ED-EB8F-15D7-592D5CE5F4E0}"/>
              </a:ext>
            </a:extLst>
          </p:cNvPr>
          <p:cNvSpPr txBox="1"/>
          <p:nvPr/>
        </p:nvSpPr>
        <p:spPr>
          <a:xfrm>
            <a:off x="2066497" y="1408804"/>
            <a:ext cx="3731938" cy="461665"/>
          </a:xfrm>
          <a:prstGeom prst="rect">
            <a:avLst/>
          </a:prstGeom>
          <a:noFill/>
        </p:spPr>
        <p:txBody>
          <a:bodyPr wrap="square" rtlCol="0">
            <a:spAutoFit/>
          </a:bodyPr>
          <a:lstStyle/>
          <a:p>
            <a:r>
              <a:rPr lang="en-US" altLang="zh-CN" sz="2400" dirty="0"/>
              <a:t>CO</a:t>
            </a:r>
            <a:r>
              <a:rPr lang="zh-CN" altLang="en-US" sz="2400" dirty="0"/>
              <a:t>还原</a:t>
            </a:r>
            <a:r>
              <a:rPr lang="en-US" altLang="zh-CN" sz="2400" dirty="0"/>
              <a:t>NO</a:t>
            </a:r>
            <a:r>
              <a:rPr lang="zh-CN" altLang="en-US" sz="2400" dirty="0"/>
              <a:t>动力学分析：</a:t>
            </a:r>
          </a:p>
        </p:txBody>
      </p:sp>
    </p:spTree>
    <p:extLst>
      <p:ext uri="{BB962C8B-B14F-4D97-AF65-F5344CB8AC3E}">
        <p14:creationId xmlns:p14="http://schemas.microsoft.com/office/powerpoint/2010/main" val="471229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en-US" altLang="zh-CN" spc="0" dirty="0"/>
              <a:t>CO </a:t>
            </a:r>
            <a:r>
              <a:rPr lang="zh-CN" altLang="en-US" dirty="0"/>
              <a:t>催化还原</a:t>
            </a:r>
            <a:r>
              <a:rPr lang="en-US" altLang="zh-CN" spc="0" dirty="0"/>
              <a:t>NO</a:t>
            </a:r>
            <a:endParaRPr lang="zh-CN" altLang="en-US" spc="0" dirty="0"/>
          </a:p>
        </p:txBody>
      </p:sp>
      <p:sp>
        <p:nvSpPr>
          <p:cNvPr id="10" name="文本框 9">
            <a:extLst>
              <a:ext uri="{FF2B5EF4-FFF2-40B4-BE49-F238E27FC236}">
                <a16:creationId xmlns:a16="http://schemas.microsoft.com/office/drawing/2014/main" id="{81F0D12B-2DFD-553E-BCE4-B72878DEC3E6}"/>
              </a:ext>
            </a:extLst>
          </p:cNvPr>
          <p:cNvSpPr txBox="1"/>
          <p:nvPr/>
        </p:nvSpPr>
        <p:spPr>
          <a:xfrm>
            <a:off x="3434862" y="1641283"/>
            <a:ext cx="5322277" cy="492443"/>
          </a:xfrm>
          <a:prstGeom prst="rect">
            <a:avLst/>
          </a:prstGeom>
          <a:noFill/>
        </p:spPr>
        <p:txBody>
          <a:bodyPr wrap="square" rtlCol="0">
            <a:spAutoFit/>
          </a:bodyPr>
          <a:lstStyle/>
          <a:p>
            <a:pPr algn="ctr"/>
            <a:r>
              <a:rPr lang="zh-CN" altLang="en-US" sz="2600" dirty="0"/>
              <a:t>汽车尾气处理系统中的催化转化器</a:t>
            </a:r>
          </a:p>
        </p:txBody>
      </p:sp>
      <p:grpSp>
        <p:nvGrpSpPr>
          <p:cNvPr id="9" name="组合 8">
            <a:extLst>
              <a:ext uri="{FF2B5EF4-FFF2-40B4-BE49-F238E27FC236}">
                <a16:creationId xmlns:a16="http://schemas.microsoft.com/office/drawing/2014/main" id="{4FE48409-431C-202D-65D0-ABAF3D5A1359}"/>
              </a:ext>
            </a:extLst>
          </p:cNvPr>
          <p:cNvGrpSpPr/>
          <p:nvPr/>
        </p:nvGrpSpPr>
        <p:grpSpPr>
          <a:xfrm>
            <a:off x="6966222" y="2670093"/>
            <a:ext cx="2784662" cy="2362454"/>
            <a:chOff x="6966222" y="2945217"/>
            <a:chExt cx="2784662" cy="2362454"/>
          </a:xfrm>
        </p:grpSpPr>
        <p:pic>
          <p:nvPicPr>
            <p:cNvPr id="4" name="图片 3">
              <a:extLst>
                <a:ext uri="{FF2B5EF4-FFF2-40B4-BE49-F238E27FC236}">
                  <a16:creationId xmlns:a16="http://schemas.microsoft.com/office/drawing/2014/main" id="{2F70B078-D565-E0F1-0456-3D40C15C5F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477" b="20991"/>
            <a:stretch/>
          </p:blipFill>
          <p:spPr>
            <a:xfrm>
              <a:off x="6966223" y="2945217"/>
              <a:ext cx="2784661" cy="2023900"/>
            </a:xfrm>
            <a:prstGeom prst="rect">
              <a:avLst/>
            </a:prstGeom>
          </p:spPr>
        </p:pic>
        <p:sp>
          <p:nvSpPr>
            <p:cNvPr id="6" name="文本框 5">
              <a:extLst>
                <a:ext uri="{FF2B5EF4-FFF2-40B4-BE49-F238E27FC236}">
                  <a16:creationId xmlns:a16="http://schemas.microsoft.com/office/drawing/2014/main" id="{75FCCF81-B9BE-3BF9-3C5C-F83CCEE18A0F}"/>
                </a:ext>
              </a:extLst>
            </p:cNvPr>
            <p:cNvSpPr txBox="1"/>
            <p:nvPr/>
          </p:nvSpPr>
          <p:spPr>
            <a:xfrm>
              <a:off x="6966222" y="4969117"/>
              <a:ext cx="2784661" cy="338554"/>
            </a:xfrm>
            <a:prstGeom prst="rect">
              <a:avLst/>
            </a:prstGeom>
            <a:solidFill>
              <a:schemeClr val="bg1"/>
            </a:solidFill>
          </p:spPr>
          <p:txBody>
            <a:bodyPr wrap="square" rtlCol="0">
              <a:spAutoFit/>
            </a:bodyPr>
            <a:lstStyle/>
            <a:p>
              <a:pPr algn="l"/>
              <a:r>
                <a:rPr lang="zh-CN" altLang="en-US" sz="1600" dirty="0">
                  <a:latin typeface="宋体" panose="02010600030101010101" pitchFamily="2" charset="-122"/>
                  <a:ea typeface="宋体" panose="02010600030101010101" pitchFamily="2" charset="-122"/>
                </a:rPr>
                <a:t>三元催化剂</a:t>
              </a:r>
            </a:p>
          </p:txBody>
        </p:sp>
      </p:grpSp>
      <p:grpSp>
        <p:nvGrpSpPr>
          <p:cNvPr id="8" name="组合 7">
            <a:extLst>
              <a:ext uri="{FF2B5EF4-FFF2-40B4-BE49-F238E27FC236}">
                <a16:creationId xmlns:a16="http://schemas.microsoft.com/office/drawing/2014/main" id="{4C3D5E44-66CF-6973-BCDB-1E8A29F5C035}"/>
              </a:ext>
            </a:extLst>
          </p:cNvPr>
          <p:cNvGrpSpPr/>
          <p:nvPr/>
        </p:nvGrpSpPr>
        <p:grpSpPr>
          <a:xfrm>
            <a:off x="2347817" y="2670093"/>
            <a:ext cx="3786717" cy="2447398"/>
            <a:chOff x="2309283" y="2945217"/>
            <a:chExt cx="3786717" cy="2447398"/>
          </a:xfrm>
        </p:grpSpPr>
        <p:pic>
          <p:nvPicPr>
            <p:cNvPr id="5" name="图片 4">
              <a:extLst>
                <a:ext uri="{FF2B5EF4-FFF2-40B4-BE49-F238E27FC236}">
                  <a16:creationId xmlns:a16="http://schemas.microsoft.com/office/drawing/2014/main" id="{11E9C54C-088F-4DA4-0673-8E163ED41977}"/>
                </a:ext>
              </a:extLst>
            </p:cNvPr>
            <p:cNvPicPr>
              <a:picLocks noChangeAspect="1"/>
            </p:cNvPicPr>
            <p:nvPr/>
          </p:nvPicPr>
          <p:blipFill rotWithShape="1">
            <a:blip r:embed="rId3">
              <a:extLst>
                <a:ext uri="{28A0092B-C50C-407E-A947-70E740481C1C}">
                  <a14:useLocalDpi xmlns:a14="http://schemas.microsoft.com/office/drawing/2010/main" val="0"/>
                </a:ext>
              </a:extLst>
            </a:blip>
            <a:srcRect t="5003"/>
            <a:stretch/>
          </p:blipFill>
          <p:spPr>
            <a:xfrm>
              <a:off x="2309283" y="2945217"/>
              <a:ext cx="3786717" cy="2447398"/>
            </a:xfrm>
            <a:prstGeom prst="rect">
              <a:avLst/>
            </a:prstGeom>
          </p:spPr>
        </p:pic>
        <p:sp>
          <p:nvSpPr>
            <p:cNvPr id="7" name="文本框 6">
              <a:extLst>
                <a:ext uri="{FF2B5EF4-FFF2-40B4-BE49-F238E27FC236}">
                  <a16:creationId xmlns:a16="http://schemas.microsoft.com/office/drawing/2014/main" id="{CDC5174E-7560-2DB6-DE5E-822917A5F620}"/>
                </a:ext>
              </a:extLst>
            </p:cNvPr>
            <p:cNvSpPr txBox="1"/>
            <p:nvPr/>
          </p:nvSpPr>
          <p:spPr>
            <a:xfrm>
              <a:off x="2309283" y="4969117"/>
              <a:ext cx="2265902" cy="338554"/>
            </a:xfrm>
            <a:prstGeom prst="rect">
              <a:avLst/>
            </a:prstGeom>
            <a:solidFill>
              <a:schemeClr val="bg1"/>
            </a:solidFill>
          </p:spPr>
          <p:txBody>
            <a:bodyPr wrap="square" rtlCol="0">
              <a:spAutoFit/>
            </a:bodyPr>
            <a:lstStyle/>
            <a:p>
              <a:pPr algn="l"/>
              <a:r>
                <a:rPr lang="zh-CN" altLang="en-US" sz="1600" dirty="0">
                  <a:latin typeface="宋体" panose="02010600030101010101" pitchFamily="2" charset="-122"/>
                  <a:ea typeface="宋体" panose="02010600030101010101" pitchFamily="2" charset="-122"/>
                </a:rPr>
                <a:t>图</a:t>
              </a:r>
              <a:r>
                <a:rPr lang="en-US" altLang="zh-CN" sz="1600" dirty="0">
                  <a:latin typeface="宋体" panose="02010600030101010101" pitchFamily="2" charset="-122"/>
                  <a:ea typeface="宋体" panose="02010600030101010101" pitchFamily="2" charset="-122"/>
                </a:rPr>
                <a:t>1-17 </a:t>
              </a:r>
              <a:r>
                <a:rPr lang="zh-CN" altLang="en-US" sz="1600" dirty="0">
                  <a:latin typeface="宋体" panose="02010600030101010101" pitchFamily="2" charset="-122"/>
                  <a:ea typeface="宋体" panose="02010600030101010101" pitchFamily="2" charset="-122"/>
                </a:rPr>
                <a:t>催化转化器</a:t>
              </a:r>
            </a:p>
          </p:txBody>
        </p:sp>
      </p:grpSp>
    </p:spTree>
    <p:extLst>
      <p:ext uri="{BB962C8B-B14F-4D97-AF65-F5344CB8AC3E}">
        <p14:creationId xmlns:p14="http://schemas.microsoft.com/office/powerpoint/2010/main" val="266465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en-US" altLang="zh-CN" spc="0" dirty="0"/>
              <a:t>CO </a:t>
            </a:r>
            <a:r>
              <a:rPr lang="zh-CN" altLang="en-US" dirty="0"/>
              <a:t>催化还原</a:t>
            </a:r>
            <a:r>
              <a:rPr lang="en-US" altLang="zh-CN" spc="0" dirty="0"/>
              <a:t>NO</a:t>
            </a:r>
            <a:endParaRPr lang="zh-CN" altLang="en-US" spc="0" dirty="0"/>
          </a:p>
        </p:txBody>
      </p:sp>
      <p:sp>
        <p:nvSpPr>
          <p:cNvPr id="10" name="文本框 9">
            <a:extLst>
              <a:ext uri="{FF2B5EF4-FFF2-40B4-BE49-F238E27FC236}">
                <a16:creationId xmlns:a16="http://schemas.microsoft.com/office/drawing/2014/main" id="{81F0D12B-2DFD-553E-BCE4-B72878DEC3E6}"/>
              </a:ext>
            </a:extLst>
          </p:cNvPr>
          <p:cNvSpPr txBox="1"/>
          <p:nvPr/>
        </p:nvSpPr>
        <p:spPr>
          <a:xfrm>
            <a:off x="2039815" y="1375957"/>
            <a:ext cx="4290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imes New Roman"/>
                <a:ea typeface="华文楷体"/>
                <a:cs typeface="+mn-cs"/>
              </a:rPr>
              <a:t>催化过程微观示意图</a:t>
            </a:r>
          </a:p>
        </p:txBody>
      </p:sp>
      <p:pic>
        <p:nvPicPr>
          <p:cNvPr id="4" name="图片 3">
            <a:extLst>
              <a:ext uri="{FF2B5EF4-FFF2-40B4-BE49-F238E27FC236}">
                <a16:creationId xmlns:a16="http://schemas.microsoft.com/office/drawing/2014/main" id="{FE4645D5-D4DF-CD33-0142-1E421F34A9AC}"/>
              </a:ext>
            </a:extLst>
          </p:cNvPr>
          <p:cNvPicPr>
            <a:picLocks noChangeAspect="1"/>
          </p:cNvPicPr>
          <p:nvPr/>
        </p:nvPicPr>
        <p:blipFill>
          <a:blip r:embed="rId2"/>
          <a:stretch>
            <a:fillRect/>
          </a:stretch>
        </p:blipFill>
        <p:spPr>
          <a:xfrm>
            <a:off x="1705708" y="1884514"/>
            <a:ext cx="8780585" cy="4361437"/>
          </a:xfrm>
          <a:prstGeom prst="rect">
            <a:avLst/>
          </a:prstGeom>
        </p:spPr>
      </p:pic>
      <p:sp>
        <p:nvSpPr>
          <p:cNvPr id="3" name="矩形 2">
            <a:extLst>
              <a:ext uri="{FF2B5EF4-FFF2-40B4-BE49-F238E27FC236}">
                <a16:creationId xmlns:a16="http://schemas.microsoft.com/office/drawing/2014/main" id="{877F9ECC-275B-D37B-F3D1-4727E5188FF3}"/>
              </a:ext>
            </a:extLst>
          </p:cNvPr>
          <p:cNvSpPr/>
          <p:nvPr/>
        </p:nvSpPr>
        <p:spPr>
          <a:xfrm>
            <a:off x="3235570" y="1939674"/>
            <a:ext cx="4278922" cy="2081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华文楷体"/>
              <a:cs typeface="+mn-cs"/>
            </a:endParaRPr>
          </a:p>
        </p:txBody>
      </p:sp>
      <p:sp>
        <p:nvSpPr>
          <p:cNvPr id="9" name="矩形: 圆角 8">
            <a:extLst>
              <a:ext uri="{FF2B5EF4-FFF2-40B4-BE49-F238E27FC236}">
                <a16:creationId xmlns:a16="http://schemas.microsoft.com/office/drawing/2014/main" id="{93FDD52B-A11C-9A43-B76C-E7FCEB3BA5B0}"/>
              </a:ext>
            </a:extLst>
          </p:cNvPr>
          <p:cNvSpPr/>
          <p:nvPr/>
        </p:nvSpPr>
        <p:spPr>
          <a:xfrm>
            <a:off x="4419600" y="2017097"/>
            <a:ext cx="1910862"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催化剂吸附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NO</a:t>
            </a:r>
            <a:endPar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endParaRPr>
          </a:p>
        </p:txBody>
      </p:sp>
    </p:spTree>
    <p:extLst>
      <p:ext uri="{BB962C8B-B14F-4D97-AF65-F5344CB8AC3E}">
        <p14:creationId xmlns:p14="http://schemas.microsoft.com/office/powerpoint/2010/main" val="3773832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en-US" altLang="zh-CN" spc="0" dirty="0"/>
              <a:t>CO </a:t>
            </a:r>
            <a:r>
              <a:rPr lang="zh-CN" altLang="en-US" dirty="0"/>
              <a:t>催化还原</a:t>
            </a:r>
            <a:r>
              <a:rPr lang="en-US" altLang="zh-CN" spc="0" dirty="0"/>
              <a:t>NO</a:t>
            </a:r>
            <a:endParaRPr lang="zh-CN" altLang="en-US" spc="0" dirty="0"/>
          </a:p>
        </p:txBody>
      </p:sp>
      <p:sp>
        <p:nvSpPr>
          <p:cNvPr id="10" name="文本框 9">
            <a:extLst>
              <a:ext uri="{FF2B5EF4-FFF2-40B4-BE49-F238E27FC236}">
                <a16:creationId xmlns:a16="http://schemas.microsoft.com/office/drawing/2014/main" id="{81F0D12B-2DFD-553E-BCE4-B72878DEC3E6}"/>
              </a:ext>
            </a:extLst>
          </p:cNvPr>
          <p:cNvSpPr txBox="1"/>
          <p:nvPr/>
        </p:nvSpPr>
        <p:spPr>
          <a:xfrm>
            <a:off x="2039815" y="1375957"/>
            <a:ext cx="4290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imes New Roman"/>
                <a:ea typeface="华文楷体"/>
                <a:cs typeface="+mn-cs"/>
              </a:rPr>
              <a:t>催化过程微观示意图</a:t>
            </a:r>
          </a:p>
        </p:txBody>
      </p:sp>
      <p:pic>
        <p:nvPicPr>
          <p:cNvPr id="4" name="图片 3">
            <a:extLst>
              <a:ext uri="{FF2B5EF4-FFF2-40B4-BE49-F238E27FC236}">
                <a16:creationId xmlns:a16="http://schemas.microsoft.com/office/drawing/2014/main" id="{FE4645D5-D4DF-CD33-0142-1E421F34A9AC}"/>
              </a:ext>
            </a:extLst>
          </p:cNvPr>
          <p:cNvPicPr>
            <a:picLocks noChangeAspect="1"/>
          </p:cNvPicPr>
          <p:nvPr/>
        </p:nvPicPr>
        <p:blipFill>
          <a:blip r:embed="rId2"/>
          <a:stretch>
            <a:fillRect/>
          </a:stretch>
        </p:blipFill>
        <p:spPr>
          <a:xfrm>
            <a:off x="1705708" y="1884514"/>
            <a:ext cx="8780585" cy="4361437"/>
          </a:xfrm>
          <a:prstGeom prst="rect">
            <a:avLst/>
          </a:prstGeom>
        </p:spPr>
      </p:pic>
      <p:sp>
        <p:nvSpPr>
          <p:cNvPr id="6" name="矩形: 圆角 5">
            <a:extLst>
              <a:ext uri="{FF2B5EF4-FFF2-40B4-BE49-F238E27FC236}">
                <a16:creationId xmlns:a16="http://schemas.microsoft.com/office/drawing/2014/main" id="{087643B3-6A28-99D8-ABF6-57570CEDDFD6}"/>
              </a:ext>
            </a:extLst>
          </p:cNvPr>
          <p:cNvSpPr/>
          <p:nvPr/>
        </p:nvSpPr>
        <p:spPr>
          <a:xfrm>
            <a:off x="4419600" y="2017097"/>
            <a:ext cx="1910862"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催化剂吸附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NO</a:t>
            </a:r>
            <a:endPar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endParaRPr>
          </a:p>
        </p:txBody>
      </p:sp>
      <p:sp>
        <p:nvSpPr>
          <p:cNvPr id="7" name="矩形 6">
            <a:extLst>
              <a:ext uri="{FF2B5EF4-FFF2-40B4-BE49-F238E27FC236}">
                <a16:creationId xmlns:a16="http://schemas.microsoft.com/office/drawing/2014/main" id="{E0AF8F99-2AF9-8C8D-80DC-8254B8760306}"/>
              </a:ext>
            </a:extLst>
          </p:cNvPr>
          <p:cNvSpPr/>
          <p:nvPr/>
        </p:nvSpPr>
        <p:spPr>
          <a:xfrm>
            <a:off x="6151684" y="1939673"/>
            <a:ext cx="4278922" cy="2081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华文楷体"/>
              <a:cs typeface="+mn-cs"/>
            </a:endParaRPr>
          </a:p>
        </p:txBody>
      </p:sp>
      <p:sp>
        <p:nvSpPr>
          <p:cNvPr id="8" name="矩形: 圆角 7">
            <a:extLst>
              <a:ext uri="{FF2B5EF4-FFF2-40B4-BE49-F238E27FC236}">
                <a16:creationId xmlns:a16="http://schemas.microsoft.com/office/drawing/2014/main" id="{9420D913-040E-DB8F-8F1F-0EFF75B16EB2}"/>
              </a:ext>
            </a:extLst>
          </p:cNvPr>
          <p:cNvSpPr/>
          <p:nvPr/>
        </p:nvSpPr>
        <p:spPr>
          <a:xfrm>
            <a:off x="6506309" y="2017097"/>
            <a:ext cx="3748452"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，氧化生成</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en-US" altLang="zh-CN" sz="2000" b="0" i="0" u="none" strike="noStrike" kern="1200" cap="none" spc="0" normalizeH="0" baseline="-25000" noProof="0" dirty="0">
                <a:ln>
                  <a:noFill/>
                </a:ln>
                <a:solidFill>
                  <a:prstClr val="black"/>
                </a:solidFill>
                <a:effectLst/>
                <a:uLnTx/>
                <a:uFillTx/>
                <a:latin typeface="Times New Roman"/>
                <a:ea typeface="华文楷体"/>
                <a:cs typeface="+mn-cs"/>
              </a:rPr>
              <a:t>2</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并脱附</a:t>
            </a:r>
          </a:p>
        </p:txBody>
      </p:sp>
    </p:spTree>
    <p:extLst>
      <p:ext uri="{BB962C8B-B14F-4D97-AF65-F5344CB8AC3E}">
        <p14:creationId xmlns:p14="http://schemas.microsoft.com/office/powerpoint/2010/main" val="181092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en-US" altLang="zh-CN" spc="0" dirty="0"/>
              <a:t>CO </a:t>
            </a:r>
            <a:r>
              <a:rPr lang="zh-CN" altLang="en-US" dirty="0"/>
              <a:t>催化还原</a:t>
            </a:r>
            <a:r>
              <a:rPr lang="en-US" altLang="zh-CN" spc="0" dirty="0"/>
              <a:t>NO</a:t>
            </a:r>
            <a:endParaRPr lang="zh-CN" altLang="en-US" spc="0" dirty="0"/>
          </a:p>
        </p:txBody>
      </p:sp>
      <p:sp>
        <p:nvSpPr>
          <p:cNvPr id="10" name="文本框 9">
            <a:extLst>
              <a:ext uri="{FF2B5EF4-FFF2-40B4-BE49-F238E27FC236}">
                <a16:creationId xmlns:a16="http://schemas.microsoft.com/office/drawing/2014/main" id="{81F0D12B-2DFD-553E-BCE4-B72878DEC3E6}"/>
              </a:ext>
            </a:extLst>
          </p:cNvPr>
          <p:cNvSpPr txBox="1"/>
          <p:nvPr/>
        </p:nvSpPr>
        <p:spPr>
          <a:xfrm>
            <a:off x="2039815" y="1375957"/>
            <a:ext cx="4290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imes New Roman"/>
                <a:ea typeface="华文楷体"/>
                <a:cs typeface="+mn-cs"/>
              </a:rPr>
              <a:t>催化过程微观示意图</a:t>
            </a:r>
          </a:p>
        </p:txBody>
      </p:sp>
      <p:pic>
        <p:nvPicPr>
          <p:cNvPr id="4" name="图片 3">
            <a:extLst>
              <a:ext uri="{FF2B5EF4-FFF2-40B4-BE49-F238E27FC236}">
                <a16:creationId xmlns:a16="http://schemas.microsoft.com/office/drawing/2014/main" id="{FE4645D5-D4DF-CD33-0142-1E421F34A9AC}"/>
              </a:ext>
            </a:extLst>
          </p:cNvPr>
          <p:cNvPicPr>
            <a:picLocks noChangeAspect="1"/>
          </p:cNvPicPr>
          <p:nvPr/>
        </p:nvPicPr>
        <p:blipFill>
          <a:blip r:embed="rId2"/>
          <a:stretch>
            <a:fillRect/>
          </a:stretch>
        </p:blipFill>
        <p:spPr>
          <a:xfrm>
            <a:off x="1705708" y="1884514"/>
            <a:ext cx="8780585" cy="4361437"/>
          </a:xfrm>
          <a:prstGeom prst="rect">
            <a:avLst/>
          </a:prstGeom>
        </p:spPr>
      </p:pic>
      <p:sp>
        <p:nvSpPr>
          <p:cNvPr id="6" name="矩形: 圆角 5">
            <a:extLst>
              <a:ext uri="{FF2B5EF4-FFF2-40B4-BE49-F238E27FC236}">
                <a16:creationId xmlns:a16="http://schemas.microsoft.com/office/drawing/2014/main" id="{087643B3-6A28-99D8-ABF6-57570CEDDFD6}"/>
              </a:ext>
            </a:extLst>
          </p:cNvPr>
          <p:cNvSpPr/>
          <p:nvPr/>
        </p:nvSpPr>
        <p:spPr>
          <a:xfrm>
            <a:off x="4419600" y="2017097"/>
            <a:ext cx="1910862"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催化剂吸附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NO</a:t>
            </a:r>
            <a:endPar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endParaRPr>
          </a:p>
        </p:txBody>
      </p:sp>
      <p:sp>
        <p:nvSpPr>
          <p:cNvPr id="7" name="矩形 6">
            <a:extLst>
              <a:ext uri="{FF2B5EF4-FFF2-40B4-BE49-F238E27FC236}">
                <a16:creationId xmlns:a16="http://schemas.microsoft.com/office/drawing/2014/main" id="{E0AF8F99-2AF9-8C8D-80DC-8254B8760306}"/>
              </a:ext>
            </a:extLst>
          </p:cNvPr>
          <p:cNvSpPr/>
          <p:nvPr/>
        </p:nvSpPr>
        <p:spPr>
          <a:xfrm>
            <a:off x="7608277" y="4138246"/>
            <a:ext cx="2801814" cy="20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华文楷体"/>
              <a:cs typeface="+mn-cs"/>
            </a:endParaRPr>
          </a:p>
        </p:txBody>
      </p:sp>
      <p:sp>
        <p:nvSpPr>
          <p:cNvPr id="5" name="矩形: 圆角 4">
            <a:extLst>
              <a:ext uri="{FF2B5EF4-FFF2-40B4-BE49-F238E27FC236}">
                <a16:creationId xmlns:a16="http://schemas.microsoft.com/office/drawing/2014/main" id="{C898C23F-6DC2-8625-10D2-0AFA440137BE}"/>
              </a:ext>
            </a:extLst>
          </p:cNvPr>
          <p:cNvSpPr/>
          <p:nvPr/>
        </p:nvSpPr>
        <p:spPr>
          <a:xfrm>
            <a:off x="7971693" y="4223937"/>
            <a:ext cx="2192215"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NO</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形成</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N=N</a:t>
            </a:r>
            <a:endPar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endParaRPr>
          </a:p>
        </p:txBody>
      </p:sp>
      <p:sp>
        <p:nvSpPr>
          <p:cNvPr id="3" name="矩形: 圆角 2">
            <a:extLst>
              <a:ext uri="{FF2B5EF4-FFF2-40B4-BE49-F238E27FC236}">
                <a16:creationId xmlns:a16="http://schemas.microsoft.com/office/drawing/2014/main" id="{4EA8C3FD-58E5-0C65-8180-EF241397084B}"/>
              </a:ext>
            </a:extLst>
          </p:cNvPr>
          <p:cNvSpPr/>
          <p:nvPr/>
        </p:nvSpPr>
        <p:spPr>
          <a:xfrm>
            <a:off x="6506309" y="2017097"/>
            <a:ext cx="3748452"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，氧化生成</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en-US" altLang="zh-CN" sz="2000" b="0" i="0" u="none" strike="noStrike" kern="1200" cap="none" spc="0" normalizeH="0" baseline="-25000" noProof="0" dirty="0">
                <a:ln>
                  <a:noFill/>
                </a:ln>
                <a:solidFill>
                  <a:prstClr val="black"/>
                </a:solidFill>
                <a:effectLst/>
                <a:uLnTx/>
                <a:uFillTx/>
                <a:latin typeface="Times New Roman"/>
                <a:ea typeface="华文楷体"/>
                <a:cs typeface="+mn-cs"/>
              </a:rPr>
              <a:t>2</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并脱附</a:t>
            </a:r>
          </a:p>
        </p:txBody>
      </p:sp>
    </p:spTree>
    <p:extLst>
      <p:ext uri="{BB962C8B-B14F-4D97-AF65-F5344CB8AC3E}">
        <p14:creationId xmlns:p14="http://schemas.microsoft.com/office/powerpoint/2010/main" val="1412721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en-US" altLang="zh-CN" spc="0" dirty="0"/>
              <a:t>CO </a:t>
            </a:r>
            <a:r>
              <a:rPr lang="zh-CN" altLang="en-US" dirty="0"/>
              <a:t>催化还原</a:t>
            </a:r>
            <a:r>
              <a:rPr lang="en-US" altLang="zh-CN" spc="0" dirty="0"/>
              <a:t>NO</a:t>
            </a:r>
            <a:endParaRPr lang="zh-CN" altLang="en-US" spc="0" dirty="0"/>
          </a:p>
        </p:txBody>
      </p:sp>
      <p:sp>
        <p:nvSpPr>
          <p:cNvPr id="10" name="文本框 9">
            <a:extLst>
              <a:ext uri="{FF2B5EF4-FFF2-40B4-BE49-F238E27FC236}">
                <a16:creationId xmlns:a16="http://schemas.microsoft.com/office/drawing/2014/main" id="{81F0D12B-2DFD-553E-BCE4-B72878DEC3E6}"/>
              </a:ext>
            </a:extLst>
          </p:cNvPr>
          <p:cNvSpPr txBox="1"/>
          <p:nvPr/>
        </p:nvSpPr>
        <p:spPr>
          <a:xfrm>
            <a:off x="2039815" y="1375957"/>
            <a:ext cx="4290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imes New Roman"/>
                <a:ea typeface="华文楷体"/>
                <a:cs typeface="+mn-cs"/>
              </a:rPr>
              <a:t>催化过程微观示意图</a:t>
            </a:r>
          </a:p>
        </p:txBody>
      </p:sp>
      <p:pic>
        <p:nvPicPr>
          <p:cNvPr id="4" name="图片 3">
            <a:extLst>
              <a:ext uri="{FF2B5EF4-FFF2-40B4-BE49-F238E27FC236}">
                <a16:creationId xmlns:a16="http://schemas.microsoft.com/office/drawing/2014/main" id="{FE4645D5-D4DF-CD33-0142-1E421F34A9AC}"/>
              </a:ext>
            </a:extLst>
          </p:cNvPr>
          <p:cNvPicPr>
            <a:picLocks noChangeAspect="1"/>
          </p:cNvPicPr>
          <p:nvPr/>
        </p:nvPicPr>
        <p:blipFill>
          <a:blip r:embed="rId2"/>
          <a:stretch>
            <a:fillRect/>
          </a:stretch>
        </p:blipFill>
        <p:spPr>
          <a:xfrm>
            <a:off x="1705708" y="1884514"/>
            <a:ext cx="8780585" cy="4361437"/>
          </a:xfrm>
          <a:prstGeom prst="rect">
            <a:avLst/>
          </a:prstGeom>
        </p:spPr>
      </p:pic>
      <p:sp>
        <p:nvSpPr>
          <p:cNvPr id="6" name="矩形: 圆角 5">
            <a:extLst>
              <a:ext uri="{FF2B5EF4-FFF2-40B4-BE49-F238E27FC236}">
                <a16:creationId xmlns:a16="http://schemas.microsoft.com/office/drawing/2014/main" id="{087643B3-6A28-99D8-ABF6-57570CEDDFD6}"/>
              </a:ext>
            </a:extLst>
          </p:cNvPr>
          <p:cNvSpPr/>
          <p:nvPr/>
        </p:nvSpPr>
        <p:spPr>
          <a:xfrm>
            <a:off x="4419600" y="2017097"/>
            <a:ext cx="1910862"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催化剂吸附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NO</a:t>
            </a:r>
            <a:endPar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endParaRPr>
          </a:p>
        </p:txBody>
      </p:sp>
      <p:sp>
        <p:nvSpPr>
          <p:cNvPr id="7" name="矩形 6">
            <a:extLst>
              <a:ext uri="{FF2B5EF4-FFF2-40B4-BE49-F238E27FC236}">
                <a16:creationId xmlns:a16="http://schemas.microsoft.com/office/drawing/2014/main" id="{E0AF8F99-2AF9-8C8D-80DC-8254B8760306}"/>
              </a:ext>
            </a:extLst>
          </p:cNvPr>
          <p:cNvSpPr/>
          <p:nvPr/>
        </p:nvSpPr>
        <p:spPr>
          <a:xfrm>
            <a:off x="4695093" y="4138246"/>
            <a:ext cx="2801814" cy="20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华文楷体"/>
              <a:cs typeface="+mn-cs"/>
            </a:endParaRPr>
          </a:p>
        </p:txBody>
      </p:sp>
      <p:sp>
        <p:nvSpPr>
          <p:cNvPr id="5" name="矩形: 圆角 4">
            <a:extLst>
              <a:ext uri="{FF2B5EF4-FFF2-40B4-BE49-F238E27FC236}">
                <a16:creationId xmlns:a16="http://schemas.microsoft.com/office/drawing/2014/main" id="{C898C23F-6DC2-8625-10D2-0AFA440137BE}"/>
              </a:ext>
            </a:extLst>
          </p:cNvPr>
          <p:cNvSpPr/>
          <p:nvPr/>
        </p:nvSpPr>
        <p:spPr>
          <a:xfrm>
            <a:off x="7971693" y="4223937"/>
            <a:ext cx="2192215"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NO</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形成</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N=N</a:t>
            </a:r>
            <a:endPar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endParaRPr>
          </a:p>
        </p:txBody>
      </p:sp>
      <p:sp>
        <p:nvSpPr>
          <p:cNvPr id="9" name="矩形: 圆角 8">
            <a:extLst>
              <a:ext uri="{FF2B5EF4-FFF2-40B4-BE49-F238E27FC236}">
                <a16:creationId xmlns:a16="http://schemas.microsoft.com/office/drawing/2014/main" id="{98859444-BA14-37A0-F4F3-EF147C0CFED3}"/>
              </a:ext>
            </a:extLst>
          </p:cNvPr>
          <p:cNvSpPr/>
          <p:nvPr/>
        </p:nvSpPr>
        <p:spPr>
          <a:xfrm>
            <a:off x="6506309" y="2017097"/>
            <a:ext cx="3748452"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，氧化生成</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en-US" altLang="zh-CN" sz="2000" b="0" i="0" u="none" strike="noStrike" kern="1200" cap="none" spc="0" normalizeH="0" baseline="-25000" noProof="0" dirty="0">
                <a:ln>
                  <a:noFill/>
                </a:ln>
                <a:solidFill>
                  <a:prstClr val="black"/>
                </a:solidFill>
                <a:effectLst/>
                <a:uLnTx/>
                <a:uFillTx/>
                <a:latin typeface="Times New Roman"/>
                <a:ea typeface="华文楷体"/>
                <a:cs typeface="+mn-cs"/>
              </a:rPr>
              <a:t>2</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并脱附</a:t>
            </a:r>
          </a:p>
        </p:txBody>
      </p:sp>
      <p:sp>
        <p:nvSpPr>
          <p:cNvPr id="11" name="矩形: 圆角 10">
            <a:extLst>
              <a:ext uri="{FF2B5EF4-FFF2-40B4-BE49-F238E27FC236}">
                <a16:creationId xmlns:a16="http://schemas.microsoft.com/office/drawing/2014/main" id="{CE3F2416-28A2-EF8E-9B2E-55A43F9312EA}"/>
              </a:ext>
            </a:extLst>
          </p:cNvPr>
          <p:cNvSpPr/>
          <p:nvPr/>
        </p:nvSpPr>
        <p:spPr>
          <a:xfrm>
            <a:off x="4193933" y="4223937"/>
            <a:ext cx="3748452"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，氧化生成</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en-US" altLang="zh-CN" sz="2000" b="0" i="0" u="none" strike="noStrike" kern="1200" cap="none" spc="0" normalizeH="0" baseline="-25000" noProof="0" dirty="0">
                <a:ln>
                  <a:noFill/>
                </a:ln>
                <a:solidFill>
                  <a:prstClr val="black"/>
                </a:solidFill>
                <a:effectLst/>
                <a:uLnTx/>
                <a:uFillTx/>
                <a:latin typeface="Times New Roman"/>
                <a:ea typeface="华文楷体"/>
                <a:cs typeface="+mn-cs"/>
              </a:rPr>
              <a:t>2</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并脱附</a:t>
            </a:r>
          </a:p>
        </p:txBody>
      </p:sp>
    </p:spTree>
    <p:extLst>
      <p:ext uri="{BB962C8B-B14F-4D97-AF65-F5344CB8AC3E}">
        <p14:creationId xmlns:p14="http://schemas.microsoft.com/office/powerpoint/2010/main" val="3214264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en-US" altLang="zh-CN" spc="0" dirty="0"/>
              <a:t>CO </a:t>
            </a:r>
            <a:r>
              <a:rPr lang="zh-CN" altLang="en-US" dirty="0"/>
              <a:t>催化还原</a:t>
            </a:r>
            <a:r>
              <a:rPr lang="en-US" altLang="zh-CN" spc="0" dirty="0"/>
              <a:t>NO</a:t>
            </a:r>
            <a:endParaRPr lang="zh-CN" altLang="en-US" spc="0" dirty="0"/>
          </a:p>
        </p:txBody>
      </p:sp>
      <p:sp>
        <p:nvSpPr>
          <p:cNvPr id="10" name="文本框 9">
            <a:extLst>
              <a:ext uri="{FF2B5EF4-FFF2-40B4-BE49-F238E27FC236}">
                <a16:creationId xmlns:a16="http://schemas.microsoft.com/office/drawing/2014/main" id="{81F0D12B-2DFD-553E-BCE4-B72878DEC3E6}"/>
              </a:ext>
            </a:extLst>
          </p:cNvPr>
          <p:cNvSpPr txBox="1"/>
          <p:nvPr/>
        </p:nvSpPr>
        <p:spPr>
          <a:xfrm>
            <a:off x="2039815" y="1375957"/>
            <a:ext cx="4290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imes New Roman"/>
                <a:ea typeface="华文楷体"/>
                <a:cs typeface="+mn-cs"/>
              </a:rPr>
              <a:t>催化过程微观示意图</a:t>
            </a:r>
          </a:p>
        </p:txBody>
      </p:sp>
      <p:pic>
        <p:nvPicPr>
          <p:cNvPr id="4" name="图片 3">
            <a:extLst>
              <a:ext uri="{FF2B5EF4-FFF2-40B4-BE49-F238E27FC236}">
                <a16:creationId xmlns:a16="http://schemas.microsoft.com/office/drawing/2014/main" id="{FE4645D5-D4DF-CD33-0142-1E421F34A9AC}"/>
              </a:ext>
            </a:extLst>
          </p:cNvPr>
          <p:cNvPicPr>
            <a:picLocks noChangeAspect="1"/>
          </p:cNvPicPr>
          <p:nvPr/>
        </p:nvPicPr>
        <p:blipFill>
          <a:blip r:embed="rId2"/>
          <a:stretch>
            <a:fillRect/>
          </a:stretch>
        </p:blipFill>
        <p:spPr>
          <a:xfrm>
            <a:off x="1705708" y="1884514"/>
            <a:ext cx="8780585" cy="4361437"/>
          </a:xfrm>
          <a:prstGeom prst="rect">
            <a:avLst/>
          </a:prstGeom>
        </p:spPr>
      </p:pic>
      <p:sp>
        <p:nvSpPr>
          <p:cNvPr id="6" name="矩形: 圆角 5">
            <a:extLst>
              <a:ext uri="{FF2B5EF4-FFF2-40B4-BE49-F238E27FC236}">
                <a16:creationId xmlns:a16="http://schemas.microsoft.com/office/drawing/2014/main" id="{087643B3-6A28-99D8-ABF6-57570CEDDFD6}"/>
              </a:ext>
            </a:extLst>
          </p:cNvPr>
          <p:cNvSpPr/>
          <p:nvPr/>
        </p:nvSpPr>
        <p:spPr>
          <a:xfrm>
            <a:off x="4419600" y="2017097"/>
            <a:ext cx="1910862"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催化剂吸附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NO</a:t>
            </a:r>
            <a:endPar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endParaRPr>
          </a:p>
        </p:txBody>
      </p:sp>
      <p:sp>
        <p:nvSpPr>
          <p:cNvPr id="7" name="矩形 6">
            <a:extLst>
              <a:ext uri="{FF2B5EF4-FFF2-40B4-BE49-F238E27FC236}">
                <a16:creationId xmlns:a16="http://schemas.microsoft.com/office/drawing/2014/main" id="{E0AF8F99-2AF9-8C8D-80DC-8254B8760306}"/>
              </a:ext>
            </a:extLst>
          </p:cNvPr>
          <p:cNvSpPr/>
          <p:nvPr/>
        </p:nvSpPr>
        <p:spPr>
          <a:xfrm>
            <a:off x="1787770" y="4138246"/>
            <a:ext cx="2801814" cy="20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华文楷体"/>
              <a:cs typeface="+mn-cs"/>
            </a:endParaRPr>
          </a:p>
        </p:txBody>
      </p:sp>
      <p:sp>
        <p:nvSpPr>
          <p:cNvPr id="5" name="矩形: 圆角 4">
            <a:extLst>
              <a:ext uri="{FF2B5EF4-FFF2-40B4-BE49-F238E27FC236}">
                <a16:creationId xmlns:a16="http://schemas.microsoft.com/office/drawing/2014/main" id="{C898C23F-6DC2-8625-10D2-0AFA440137BE}"/>
              </a:ext>
            </a:extLst>
          </p:cNvPr>
          <p:cNvSpPr/>
          <p:nvPr/>
        </p:nvSpPr>
        <p:spPr>
          <a:xfrm>
            <a:off x="7971693" y="4223937"/>
            <a:ext cx="2192215"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NO</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形成</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N=N</a:t>
            </a:r>
            <a:endPar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endParaRPr>
          </a:p>
        </p:txBody>
      </p:sp>
      <p:sp>
        <p:nvSpPr>
          <p:cNvPr id="9" name="矩形: 圆角 8">
            <a:extLst>
              <a:ext uri="{FF2B5EF4-FFF2-40B4-BE49-F238E27FC236}">
                <a16:creationId xmlns:a16="http://schemas.microsoft.com/office/drawing/2014/main" id="{ACFCD25F-2631-4090-4E54-B14DB2AC087C}"/>
              </a:ext>
            </a:extLst>
          </p:cNvPr>
          <p:cNvSpPr/>
          <p:nvPr/>
        </p:nvSpPr>
        <p:spPr>
          <a:xfrm>
            <a:off x="1894744" y="4223937"/>
            <a:ext cx="2192215"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N</a:t>
            </a:r>
            <a:r>
              <a:rPr kumimoji="0" lang="en-US" altLang="zh-CN" sz="2000" b="0" i="0" u="none" strike="noStrike" kern="1200" cap="none" spc="0" normalizeH="0" baseline="-25000" noProof="0" dirty="0">
                <a:ln>
                  <a:noFill/>
                </a:ln>
                <a:solidFill>
                  <a:prstClr val="black"/>
                </a:solidFill>
                <a:effectLst/>
                <a:uLnTx/>
                <a:uFillTx/>
                <a:latin typeface="Times New Roman"/>
                <a:ea typeface="华文楷体"/>
                <a:cs typeface="+mn-cs"/>
              </a:rPr>
              <a:t>2</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形成和脱附</a:t>
            </a:r>
          </a:p>
        </p:txBody>
      </p:sp>
      <p:sp>
        <p:nvSpPr>
          <p:cNvPr id="11" name="矩形: 圆角 10">
            <a:extLst>
              <a:ext uri="{FF2B5EF4-FFF2-40B4-BE49-F238E27FC236}">
                <a16:creationId xmlns:a16="http://schemas.microsoft.com/office/drawing/2014/main" id="{B03FF17A-0AE8-BA90-BDDC-C73BE414DFAF}"/>
              </a:ext>
            </a:extLst>
          </p:cNvPr>
          <p:cNvSpPr/>
          <p:nvPr/>
        </p:nvSpPr>
        <p:spPr>
          <a:xfrm>
            <a:off x="6506309" y="2017097"/>
            <a:ext cx="3748452"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，氧化生成</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en-US" altLang="zh-CN" sz="2000" b="0" i="0" u="none" strike="noStrike" kern="1200" cap="none" spc="0" normalizeH="0" baseline="-25000" noProof="0" dirty="0">
                <a:ln>
                  <a:noFill/>
                </a:ln>
                <a:solidFill>
                  <a:prstClr val="black"/>
                </a:solidFill>
                <a:effectLst/>
                <a:uLnTx/>
                <a:uFillTx/>
                <a:latin typeface="Times New Roman"/>
                <a:ea typeface="华文楷体"/>
                <a:cs typeface="+mn-cs"/>
              </a:rPr>
              <a:t>2</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并脱附</a:t>
            </a:r>
          </a:p>
        </p:txBody>
      </p:sp>
      <p:sp>
        <p:nvSpPr>
          <p:cNvPr id="12" name="矩形: 圆角 11">
            <a:extLst>
              <a:ext uri="{FF2B5EF4-FFF2-40B4-BE49-F238E27FC236}">
                <a16:creationId xmlns:a16="http://schemas.microsoft.com/office/drawing/2014/main" id="{84B3866C-7850-8235-1062-0CF60E06BCBA}"/>
              </a:ext>
            </a:extLst>
          </p:cNvPr>
          <p:cNvSpPr/>
          <p:nvPr/>
        </p:nvSpPr>
        <p:spPr>
          <a:xfrm>
            <a:off x="4155100" y="4223937"/>
            <a:ext cx="3748452" cy="461665"/>
          </a:xfrm>
          <a:prstGeom prst="roundRect">
            <a:avLst/>
          </a:prstGeom>
          <a:solidFill>
            <a:schemeClr val="accent3">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吸附</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，氧化生成</a:t>
            </a:r>
            <a:r>
              <a:rPr kumimoji="0" lang="en-US" altLang="zh-CN" sz="2000" b="0" i="0" u="none" strike="noStrike" kern="1200" cap="none" spc="0" normalizeH="0" baseline="0" noProof="0" dirty="0">
                <a:ln>
                  <a:noFill/>
                </a:ln>
                <a:solidFill>
                  <a:prstClr val="black"/>
                </a:solidFill>
                <a:effectLst/>
                <a:uLnTx/>
                <a:uFillTx/>
                <a:latin typeface="Times New Roman"/>
                <a:ea typeface="华文楷体"/>
                <a:cs typeface="+mn-cs"/>
              </a:rPr>
              <a:t>CO</a:t>
            </a:r>
            <a:r>
              <a:rPr kumimoji="0" lang="en-US" altLang="zh-CN" sz="2000" b="0" i="0" u="none" strike="noStrike" kern="1200" cap="none" spc="0" normalizeH="0" baseline="-25000" noProof="0" dirty="0">
                <a:ln>
                  <a:noFill/>
                </a:ln>
                <a:solidFill>
                  <a:prstClr val="black"/>
                </a:solidFill>
                <a:effectLst/>
                <a:uLnTx/>
                <a:uFillTx/>
                <a:latin typeface="Times New Roman"/>
                <a:ea typeface="华文楷体"/>
                <a:cs typeface="+mn-cs"/>
              </a:rPr>
              <a:t>2</a:t>
            </a:r>
            <a:r>
              <a:rPr kumimoji="0" lang="zh-CN" altLang="en-US" sz="2000" b="0" i="0" u="none" strike="noStrike" kern="1200" cap="none" spc="0" normalizeH="0" baseline="0" noProof="0" dirty="0">
                <a:ln>
                  <a:noFill/>
                </a:ln>
                <a:solidFill>
                  <a:prstClr val="black"/>
                </a:solidFill>
                <a:effectLst/>
                <a:uLnTx/>
                <a:uFillTx/>
                <a:latin typeface="Times New Roman"/>
                <a:ea typeface="华文楷体"/>
                <a:cs typeface="+mn-cs"/>
              </a:rPr>
              <a:t>并脱附</a:t>
            </a:r>
          </a:p>
        </p:txBody>
      </p:sp>
    </p:spTree>
    <p:extLst>
      <p:ext uri="{BB962C8B-B14F-4D97-AF65-F5344CB8AC3E}">
        <p14:creationId xmlns:p14="http://schemas.microsoft.com/office/powerpoint/2010/main" val="297028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1C21BFF-CEAB-F8E9-680B-987B6EAD68F2}"/>
              </a:ext>
            </a:extLst>
          </p:cNvPr>
          <p:cNvPicPr>
            <a:picLocks noChangeAspect="1"/>
          </p:cNvPicPr>
          <p:nvPr/>
        </p:nvPicPr>
        <p:blipFill>
          <a:blip r:embed="rId2"/>
          <a:stretch>
            <a:fillRect/>
          </a:stretch>
        </p:blipFill>
        <p:spPr>
          <a:xfrm>
            <a:off x="1624120" y="2116658"/>
            <a:ext cx="8676396" cy="3955488"/>
          </a:xfrm>
          <a:prstGeom prst="rect">
            <a:avLst/>
          </a:prstGeom>
        </p:spPr>
      </p:pic>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en-US" altLang="zh-CN" spc="0" dirty="0"/>
              <a:t>CO </a:t>
            </a:r>
            <a:r>
              <a:rPr lang="zh-CN" altLang="en-US" dirty="0"/>
              <a:t>催化还原</a:t>
            </a:r>
            <a:r>
              <a:rPr lang="en-US" altLang="zh-CN" spc="0" dirty="0"/>
              <a:t>NO</a:t>
            </a:r>
            <a:endParaRPr lang="zh-CN" altLang="en-US" spc="0" dirty="0"/>
          </a:p>
        </p:txBody>
      </p:sp>
      <p:sp>
        <p:nvSpPr>
          <p:cNvPr id="10" name="文本框 9">
            <a:extLst>
              <a:ext uri="{FF2B5EF4-FFF2-40B4-BE49-F238E27FC236}">
                <a16:creationId xmlns:a16="http://schemas.microsoft.com/office/drawing/2014/main" id="{81F0D12B-2DFD-553E-BCE4-B72878DEC3E6}"/>
              </a:ext>
            </a:extLst>
          </p:cNvPr>
          <p:cNvSpPr txBox="1"/>
          <p:nvPr/>
        </p:nvSpPr>
        <p:spPr>
          <a:xfrm>
            <a:off x="2074985" y="1418544"/>
            <a:ext cx="3165230" cy="400110"/>
          </a:xfrm>
          <a:prstGeom prst="rect">
            <a:avLst/>
          </a:prstGeom>
          <a:noFill/>
        </p:spPr>
        <p:txBody>
          <a:bodyPr wrap="square" rtlCol="0">
            <a:spAutoFit/>
          </a:bodyPr>
          <a:lstStyle/>
          <a:p>
            <a:r>
              <a:rPr lang="zh-CN" altLang="en-US" sz="2000" dirty="0"/>
              <a:t>催化过程能量变化示意图</a:t>
            </a:r>
          </a:p>
        </p:txBody>
      </p:sp>
      <p:cxnSp>
        <p:nvCxnSpPr>
          <p:cNvPr id="7" name="直接连接符 6">
            <a:extLst>
              <a:ext uri="{FF2B5EF4-FFF2-40B4-BE49-F238E27FC236}">
                <a16:creationId xmlns:a16="http://schemas.microsoft.com/office/drawing/2014/main" id="{BECD7A57-078C-B658-A638-8CAF01561838}"/>
              </a:ext>
            </a:extLst>
          </p:cNvPr>
          <p:cNvCxnSpPr/>
          <p:nvPr/>
        </p:nvCxnSpPr>
        <p:spPr>
          <a:xfrm>
            <a:off x="6572018" y="2649415"/>
            <a:ext cx="0" cy="320040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nvGrpSpPr>
          <p:cNvPr id="88" name="组合 87">
            <a:extLst>
              <a:ext uri="{FF2B5EF4-FFF2-40B4-BE49-F238E27FC236}">
                <a16:creationId xmlns:a16="http://schemas.microsoft.com/office/drawing/2014/main" id="{82E748E8-D72C-0ABA-38B9-8CD390969F67}"/>
              </a:ext>
            </a:extLst>
          </p:cNvPr>
          <p:cNvGrpSpPr/>
          <p:nvPr/>
        </p:nvGrpSpPr>
        <p:grpSpPr>
          <a:xfrm>
            <a:off x="6673893" y="2649415"/>
            <a:ext cx="3373917" cy="3223200"/>
            <a:chOff x="6673893" y="2649415"/>
            <a:chExt cx="3373917" cy="3223200"/>
          </a:xfrm>
        </p:grpSpPr>
        <p:grpSp>
          <p:nvGrpSpPr>
            <p:cNvPr id="18" name="组合 17">
              <a:extLst>
                <a:ext uri="{FF2B5EF4-FFF2-40B4-BE49-F238E27FC236}">
                  <a16:creationId xmlns:a16="http://schemas.microsoft.com/office/drawing/2014/main" id="{F730BD35-4CD4-E6F9-FB4C-56D693B81C97}"/>
                </a:ext>
              </a:extLst>
            </p:cNvPr>
            <p:cNvGrpSpPr/>
            <p:nvPr/>
          </p:nvGrpSpPr>
          <p:grpSpPr>
            <a:xfrm>
              <a:off x="6673893" y="2967117"/>
              <a:ext cx="3373917" cy="2454596"/>
              <a:chOff x="6406608" y="2967117"/>
              <a:chExt cx="3373917" cy="2454596"/>
            </a:xfrm>
          </p:grpSpPr>
          <p:pic>
            <p:nvPicPr>
              <p:cNvPr id="13" name="图片 12">
                <a:extLst>
                  <a:ext uri="{FF2B5EF4-FFF2-40B4-BE49-F238E27FC236}">
                    <a16:creationId xmlns:a16="http://schemas.microsoft.com/office/drawing/2014/main" id="{A9C7E47D-40FF-D6C5-8369-275A8990FA82}"/>
                  </a:ext>
                </a:extLst>
              </p:cNvPr>
              <p:cNvPicPr>
                <a:picLocks noChangeAspect="1"/>
              </p:cNvPicPr>
              <p:nvPr/>
            </p:nvPicPr>
            <p:blipFill>
              <a:blip r:embed="rId3"/>
              <a:stretch>
                <a:fillRect/>
              </a:stretch>
            </p:blipFill>
            <p:spPr>
              <a:xfrm>
                <a:off x="6526102" y="2967117"/>
                <a:ext cx="3145626" cy="2414774"/>
              </a:xfrm>
              <a:prstGeom prst="rect">
                <a:avLst/>
              </a:prstGeom>
            </p:spPr>
          </p:pic>
          <p:sp>
            <p:nvSpPr>
              <p:cNvPr id="14" name="文本框 13">
                <a:extLst>
                  <a:ext uri="{FF2B5EF4-FFF2-40B4-BE49-F238E27FC236}">
                    <a16:creationId xmlns:a16="http://schemas.microsoft.com/office/drawing/2014/main" id="{09A626F1-8D81-5D99-C74A-9FE07D80C428}"/>
                  </a:ext>
                </a:extLst>
              </p:cNvPr>
              <p:cNvSpPr txBox="1"/>
              <p:nvPr/>
            </p:nvSpPr>
            <p:spPr>
              <a:xfrm>
                <a:off x="6406608" y="3437748"/>
                <a:ext cx="504000" cy="400110"/>
              </a:xfrm>
              <a:prstGeom prst="rect">
                <a:avLst/>
              </a:prstGeom>
              <a:noFill/>
            </p:spPr>
            <p:txBody>
              <a:bodyPr wrap="square" rtlCol="0">
                <a:spAutoFit/>
              </a:bodyPr>
              <a:lstStyle/>
              <a:p>
                <a:pPr algn="ctr"/>
                <a:r>
                  <a:rPr lang="en-US" altLang="zh-CN" sz="2000" dirty="0"/>
                  <a:t>R</a:t>
                </a:r>
                <a:endParaRPr lang="zh-CN" altLang="en-US" sz="2000" dirty="0"/>
              </a:p>
            </p:txBody>
          </p:sp>
          <p:sp>
            <p:nvSpPr>
              <p:cNvPr id="15" name="文本框 14">
                <a:extLst>
                  <a:ext uri="{FF2B5EF4-FFF2-40B4-BE49-F238E27FC236}">
                    <a16:creationId xmlns:a16="http://schemas.microsoft.com/office/drawing/2014/main" id="{B1310140-6B1B-7B42-7A60-522462754B78}"/>
                  </a:ext>
                </a:extLst>
              </p:cNvPr>
              <p:cNvSpPr txBox="1"/>
              <p:nvPr/>
            </p:nvSpPr>
            <p:spPr>
              <a:xfrm>
                <a:off x="9276525" y="5021603"/>
                <a:ext cx="504000" cy="400110"/>
              </a:xfrm>
              <a:prstGeom prst="rect">
                <a:avLst/>
              </a:prstGeom>
              <a:noFill/>
            </p:spPr>
            <p:txBody>
              <a:bodyPr wrap="square" rtlCol="0">
                <a:spAutoFit/>
              </a:bodyPr>
              <a:lstStyle/>
              <a:p>
                <a:pPr algn="ctr"/>
                <a:r>
                  <a:rPr lang="en-US" altLang="zh-CN" sz="2000" dirty="0"/>
                  <a:t>P</a:t>
                </a:r>
                <a:endParaRPr lang="zh-CN" altLang="en-US" sz="2000" dirty="0"/>
              </a:p>
            </p:txBody>
          </p:sp>
        </p:grpSp>
        <p:sp>
          <p:nvSpPr>
            <p:cNvPr id="9" name="文本框 8">
              <a:extLst>
                <a:ext uri="{FF2B5EF4-FFF2-40B4-BE49-F238E27FC236}">
                  <a16:creationId xmlns:a16="http://schemas.microsoft.com/office/drawing/2014/main" id="{B2B53C78-FB1E-9FFF-E889-0EA93EF70BFF}"/>
                </a:ext>
              </a:extLst>
            </p:cNvPr>
            <p:cNvSpPr txBox="1"/>
            <p:nvPr/>
          </p:nvSpPr>
          <p:spPr>
            <a:xfrm>
              <a:off x="7015536" y="2733302"/>
              <a:ext cx="824991" cy="400110"/>
            </a:xfrm>
            <a:prstGeom prst="rect">
              <a:avLst/>
            </a:prstGeom>
            <a:noFill/>
          </p:spPr>
          <p:txBody>
            <a:bodyPr wrap="square" rtlCol="0">
              <a:spAutoFit/>
            </a:bodyPr>
            <a:lstStyle/>
            <a:p>
              <a:pPr algn="l"/>
              <a:r>
                <a:rPr lang="en-US" altLang="zh-CN" sz="2000" dirty="0"/>
                <a:t>298.4</a:t>
              </a:r>
              <a:endParaRPr lang="zh-CN" altLang="en-US" sz="2000" dirty="0"/>
            </a:p>
          </p:txBody>
        </p:sp>
        <p:sp>
          <p:nvSpPr>
            <p:cNvPr id="11" name="文本框 10">
              <a:extLst>
                <a:ext uri="{FF2B5EF4-FFF2-40B4-BE49-F238E27FC236}">
                  <a16:creationId xmlns:a16="http://schemas.microsoft.com/office/drawing/2014/main" id="{B3A2C0C5-8E68-CDB4-2E69-5B8E590EA7E7}"/>
                </a:ext>
              </a:extLst>
            </p:cNvPr>
            <p:cNvSpPr txBox="1"/>
            <p:nvPr/>
          </p:nvSpPr>
          <p:spPr>
            <a:xfrm>
              <a:off x="8234176" y="4525085"/>
              <a:ext cx="926432" cy="400110"/>
            </a:xfrm>
            <a:prstGeom prst="rect">
              <a:avLst/>
            </a:prstGeom>
            <a:noFill/>
          </p:spPr>
          <p:txBody>
            <a:bodyPr wrap="square" rtlCol="0">
              <a:spAutoFit/>
            </a:bodyPr>
            <a:lstStyle/>
            <a:p>
              <a:pPr algn="ctr"/>
              <a:r>
                <a:rPr lang="en-US" altLang="zh-CN" sz="2000" dirty="0"/>
                <a:t>-314.3</a:t>
              </a:r>
              <a:endParaRPr lang="zh-CN" altLang="en-US" sz="2000" dirty="0"/>
            </a:p>
          </p:txBody>
        </p:sp>
        <p:sp>
          <p:nvSpPr>
            <p:cNvPr id="19" name="文本框 18">
              <a:extLst>
                <a:ext uri="{FF2B5EF4-FFF2-40B4-BE49-F238E27FC236}">
                  <a16:creationId xmlns:a16="http://schemas.microsoft.com/office/drawing/2014/main" id="{F75DA6D4-B2F1-343C-E4C4-09EA67C0D126}"/>
                </a:ext>
              </a:extLst>
            </p:cNvPr>
            <p:cNvSpPr txBox="1"/>
            <p:nvPr/>
          </p:nvSpPr>
          <p:spPr>
            <a:xfrm>
              <a:off x="8869991" y="3597661"/>
              <a:ext cx="648000" cy="400110"/>
            </a:xfrm>
            <a:prstGeom prst="rect">
              <a:avLst/>
            </a:prstGeom>
            <a:noFill/>
          </p:spPr>
          <p:txBody>
            <a:bodyPr wrap="square" rtlCol="0">
              <a:spAutoFit/>
            </a:bodyPr>
            <a:lstStyle/>
            <a:p>
              <a:pPr algn="ctr"/>
              <a:r>
                <a:rPr lang="en-US" altLang="zh-CN" sz="2000" dirty="0"/>
                <a:t>-30</a:t>
              </a:r>
              <a:endParaRPr lang="zh-CN" altLang="en-US" sz="2000" dirty="0"/>
            </a:p>
          </p:txBody>
        </p:sp>
        <p:sp>
          <p:nvSpPr>
            <p:cNvPr id="20" name="文本框 19">
              <a:extLst>
                <a:ext uri="{FF2B5EF4-FFF2-40B4-BE49-F238E27FC236}">
                  <a16:creationId xmlns:a16="http://schemas.microsoft.com/office/drawing/2014/main" id="{0AB4F196-1C3E-0AEF-0AC0-4D11188D255B}"/>
                </a:ext>
              </a:extLst>
            </p:cNvPr>
            <p:cNvSpPr txBox="1"/>
            <p:nvPr/>
          </p:nvSpPr>
          <p:spPr>
            <a:xfrm>
              <a:off x="7820539" y="2649415"/>
              <a:ext cx="824991" cy="400110"/>
            </a:xfrm>
            <a:prstGeom prst="rect">
              <a:avLst/>
            </a:prstGeom>
            <a:noFill/>
          </p:spPr>
          <p:txBody>
            <a:bodyPr wrap="square" rtlCol="0">
              <a:spAutoFit/>
            </a:bodyPr>
            <a:lstStyle/>
            <a:p>
              <a:pPr algn="l"/>
              <a:r>
                <a:rPr lang="en-US" altLang="zh-CN" sz="2000" dirty="0"/>
                <a:t>329.2</a:t>
              </a:r>
              <a:endParaRPr lang="zh-CN" altLang="en-US" sz="2000" dirty="0"/>
            </a:p>
          </p:txBody>
        </p:sp>
        <p:sp>
          <p:nvSpPr>
            <p:cNvPr id="21" name="文本框 20">
              <a:extLst>
                <a:ext uri="{FF2B5EF4-FFF2-40B4-BE49-F238E27FC236}">
                  <a16:creationId xmlns:a16="http://schemas.microsoft.com/office/drawing/2014/main" id="{C4FF0573-4B8C-3441-0CA7-16B758AF061D}"/>
                </a:ext>
              </a:extLst>
            </p:cNvPr>
            <p:cNvSpPr txBox="1"/>
            <p:nvPr/>
          </p:nvSpPr>
          <p:spPr>
            <a:xfrm>
              <a:off x="7347496" y="3235448"/>
              <a:ext cx="824991" cy="400110"/>
            </a:xfrm>
            <a:prstGeom prst="rect">
              <a:avLst/>
            </a:prstGeom>
            <a:noFill/>
          </p:spPr>
          <p:txBody>
            <a:bodyPr wrap="square" rtlCol="0">
              <a:spAutoFit/>
            </a:bodyPr>
            <a:lstStyle/>
            <a:p>
              <a:pPr algn="ctr"/>
              <a:r>
                <a:rPr lang="en-US" altLang="zh-CN" sz="2000" dirty="0"/>
                <a:t>199.2</a:t>
              </a:r>
              <a:endParaRPr lang="zh-CN" altLang="en-US" sz="2000" dirty="0"/>
            </a:p>
          </p:txBody>
        </p:sp>
        <p:sp>
          <p:nvSpPr>
            <p:cNvPr id="22" name="文本框 21">
              <a:extLst>
                <a:ext uri="{FF2B5EF4-FFF2-40B4-BE49-F238E27FC236}">
                  <a16:creationId xmlns:a16="http://schemas.microsoft.com/office/drawing/2014/main" id="{4CC6B295-8CE5-FBA6-F8DC-E9AB446FCBB0}"/>
                </a:ext>
              </a:extLst>
            </p:cNvPr>
            <p:cNvSpPr txBox="1"/>
            <p:nvPr/>
          </p:nvSpPr>
          <p:spPr>
            <a:xfrm>
              <a:off x="7663570" y="5472505"/>
              <a:ext cx="1629508" cy="400110"/>
            </a:xfrm>
            <a:prstGeom prst="rect">
              <a:avLst/>
            </a:prstGeom>
            <a:solidFill>
              <a:schemeClr val="bg1">
                <a:lumMod val="85000"/>
              </a:schemeClr>
            </a:solidFill>
          </p:spPr>
          <p:txBody>
            <a:bodyPr wrap="square" rtlCol="0">
              <a:spAutoFit/>
            </a:bodyPr>
            <a:lstStyle/>
            <a:p>
              <a:pPr algn="ctr"/>
              <a:r>
                <a:rPr lang="zh-CN" altLang="en-US" sz="2000" dirty="0"/>
                <a:t>无催化剂</a:t>
              </a:r>
            </a:p>
          </p:txBody>
        </p:sp>
      </p:grpSp>
      <p:grpSp>
        <p:nvGrpSpPr>
          <p:cNvPr id="86" name="组合 85">
            <a:extLst>
              <a:ext uri="{FF2B5EF4-FFF2-40B4-BE49-F238E27FC236}">
                <a16:creationId xmlns:a16="http://schemas.microsoft.com/office/drawing/2014/main" id="{35B27DF2-28B2-9CEF-37F9-40E3FF1CBA01}"/>
              </a:ext>
            </a:extLst>
          </p:cNvPr>
          <p:cNvGrpSpPr>
            <a:grpSpLocks noChangeAspect="1"/>
          </p:cNvGrpSpPr>
          <p:nvPr/>
        </p:nvGrpSpPr>
        <p:grpSpPr>
          <a:xfrm>
            <a:off x="2535156" y="2916183"/>
            <a:ext cx="3902721" cy="2720846"/>
            <a:chOff x="2424197" y="1852573"/>
            <a:chExt cx="4759415" cy="3318105"/>
          </a:xfrm>
        </p:grpSpPr>
        <p:cxnSp>
          <p:nvCxnSpPr>
            <p:cNvPr id="58" name="直接连接符 57">
              <a:extLst>
                <a:ext uri="{FF2B5EF4-FFF2-40B4-BE49-F238E27FC236}">
                  <a16:creationId xmlns:a16="http://schemas.microsoft.com/office/drawing/2014/main" id="{5D3E5C20-AF46-C41D-4B14-6AF6EAF20EB2}"/>
                </a:ext>
              </a:extLst>
            </p:cNvPr>
            <p:cNvCxnSpPr>
              <a:cxnSpLocks/>
            </p:cNvCxnSpPr>
            <p:nvPr/>
          </p:nvCxnSpPr>
          <p:spPr>
            <a:xfrm>
              <a:off x="2486523" y="2892329"/>
              <a:ext cx="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93A99BB0-E13F-83D2-C59C-06F7FEF7B0B5}"/>
                </a:ext>
              </a:extLst>
            </p:cNvPr>
            <p:cNvCxnSpPr>
              <a:cxnSpLocks/>
            </p:cNvCxnSpPr>
            <p:nvPr/>
          </p:nvCxnSpPr>
          <p:spPr>
            <a:xfrm>
              <a:off x="2886895" y="2694856"/>
              <a:ext cx="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6E09A957-B9FE-97A1-7972-0063F3790519}"/>
                </a:ext>
              </a:extLst>
            </p:cNvPr>
            <p:cNvCxnSpPr>
              <a:cxnSpLocks/>
            </p:cNvCxnSpPr>
            <p:nvPr/>
          </p:nvCxnSpPr>
          <p:spPr>
            <a:xfrm flipV="1">
              <a:off x="2774523" y="2698764"/>
              <a:ext cx="106919" cy="1935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1B7A0B01-9921-959B-4B16-0B39A1EB2EAC}"/>
                </a:ext>
              </a:extLst>
            </p:cNvPr>
            <p:cNvCxnSpPr>
              <a:cxnSpLocks/>
            </p:cNvCxnSpPr>
            <p:nvPr/>
          </p:nvCxnSpPr>
          <p:spPr>
            <a:xfrm>
              <a:off x="3225114" y="2795546"/>
              <a:ext cx="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877F6938-0BFD-B4B2-4276-BCB3CFD46A5E}"/>
                </a:ext>
              </a:extLst>
            </p:cNvPr>
            <p:cNvCxnSpPr>
              <a:cxnSpLocks/>
            </p:cNvCxnSpPr>
            <p:nvPr/>
          </p:nvCxnSpPr>
          <p:spPr>
            <a:xfrm flipH="1" flipV="1">
              <a:off x="3184655" y="2682588"/>
              <a:ext cx="59577" cy="11895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2EF2D26F-8F24-7F58-0585-35CFAC94A088}"/>
                </a:ext>
              </a:extLst>
            </p:cNvPr>
            <p:cNvSpPr txBox="1"/>
            <p:nvPr/>
          </p:nvSpPr>
          <p:spPr>
            <a:xfrm>
              <a:off x="2424197" y="2503603"/>
              <a:ext cx="288000" cy="487939"/>
            </a:xfrm>
            <a:prstGeom prst="rect">
              <a:avLst/>
            </a:prstGeom>
            <a:noFill/>
          </p:spPr>
          <p:txBody>
            <a:bodyPr wrap="square" rtlCol="0">
              <a:spAutoFit/>
            </a:bodyPr>
            <a:lstStyle/>
            <a:p>
              <a:pPr algn="l"/>
              <a:r>
                <a:rPr lang="en-US" altLang="zh-CN" sz="2000" dirty="0"/>
                <a:t>R</a:t>
              </a:r>
              <a:endParaRPr lang="zh-CN" altLang="en-US" sz="2000" dirty="0"/>
            </a:p>
          </p:txBody>
        </p:sp>
        <p:cxnSp>
          <p:nvCxnSpPr>
            <p:cNvPr id="64" name="直接连接符 63">
              <a:extLst>
                <a:ext uri="{FF2B5EF4-FFF2-40B4-BE49-F238E27FC236}">
                  <a16:creationId xmlns:a16="http://schemas.microsoft.com/office/drawing/2014/main" id="{C26BB457-DF08-915F-A8CB-B8E37F874B28}"/>
                </a:ext>
              </a:extLst>
            </p:cNvPr>
            <p:cNvCxnSpPr>
              <a:cxnSpLocks/>
            </p:cNvCxnSpPr>
            <p:nvPr/>
          </p:nvCxnSpPr>
          <p:spPr>
            <a:xfrm>
              <a:off x="3745567" y="2250894"/>
              <a:ext cx="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41FED1F3-DA51-F258-ED67-3DB72D67FD62}"/>
                </a:ext>
              </a:extLst>
            </p:cNvPr>
            <p:cNvCxnSpPr>
              <a:cxnSpLocks/>
            </p:cNvCxnSpPr>
            <p:nvPr/>
          </p:nvCxnSpPr>
          <p:spPr>
            <a:xfrm flipV="1">
              <a:off x="3513114" y="2269940"/>
              <a:ext cx="232453" cy="52560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57FBAA39-9B22-E8D6-8BA7-BC5CC410D4AA}"/>
                </a:ext>
              </a:extLst>
            </p:cNvPr>
            <p:cNvCxnSpPr>
              <a:cxnSpLocks/>
            </p:cNvCxnSpPr>
            <p:nvPr/>
          </p:nvCxnSpPr>
          <p:spPr>
            <a:xfrm>
              <a:off x="4322236" y="3036649"/>
              <a:ext cx="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87BFC3BD-9147-5861-9D16-FF77A53AFDB5}"/>
                </a:ext>
              </a:extLst>
            </p:cNvPr>
            <p:cNvCxnSpPr>
              <a:cxnSpLocks/>
            </p:cNvCxnSpPr>
            <p:nvPr/>
          </p:nvCxnSpPr>
          <p:spPr>
            <a:xfrm flipH="1" flipV="1">
              <a:off x="4033567" y="2247792"/>
              <a:ext cx="269711" cy="78885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CAFFFBBF-7E1F-70BD-AA5A-FC59E2F00A5B}"/>
                </a:ext>
              </a:extLst>
            </p:cNvPr>
            <p:cNvCxnSpPr>
              <a:cxnSpLocks/>
            </p:cNvCxnSpPr>
            <p:nvPr/>
          </p:nvCxnSpPr>
          <p:spPr>
            <a:xfrm>
              <a:off x="4665069" y="2952036"/>
              <a:ext cx="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9D397A1E-9CDB-C738-7BC1-9B3505A453DF}"/>
                </a:ext>
              </a:extLst>
            </p:cNvPr>
            <p:cNvCxnSpPr>
              <a:cxnSpLocks/>
            </p:cNvCxnSpPr>
            <p:nvPr/>
          </p:nvCxnSpPr>
          <p:spPr>
            <a:xfrm flipV="1">
              <a:off x="4613756" y="2952036"/>
              <a:ext cx="45781" cy="7089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187D3CEB-62B0-DAF6-0230-9CC2D797F39E}"/>
                </a:ext>
              </a:extLst>
            </p:cNvPr>
            <p:cNvCxnSpPr>
              <a:cxnSpLocks/>
            </p:cNvCxnSpPr>
            <p:nvPr/>
          </p:nvCxnSpPr>
          <p:spPr>
            <a:xfrm>
              <a:off x="5197266" y="3781240"/>
              <a:ext cx="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DC2E282D-0BB0-AE10-09F5-BF9809F9DE6A}"/>
                </a:ext>
              </a:extLst>
            </p:cNvPr>
            <p:cNvCxnSpPr>
              <a:cxnSpLocks/>
            </p:cNvCxnSpPr>
            <p:nvPr/>
          </p:nvCxnSpPr>
          <p:spPr>
            <a:xfrm flipH="1" flipV="1">
              <a:off x="4951955" y="2933041"/>
              <a:ext cx="249239" cy="86515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19C9F304-0B04-1095-BE5C-C081209E934A}"/>
                </a:ext>
              </a:extLst>
            </p:cNvPr>
            <p:cNvCxnSpPr>
              <a:cxnSpLocks/>
            </p:cNvCxnSpPr>
            <p:nvPr/>
          </p:nvCxnSpPr>
          <p:spPr>
            <a:xfrm>
              <a:off x="5579910" y="3518816"/>
              <a:ext cx="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52F61A74-68CA-35CC-543E-0632F240EF4B}"/>
                </a:ext>
              </a:extLst>
            </p:cNvPr>
            <p:cNvCxnSpPr>
              <a:cxnSpLocks/>
            </p:cNvCxnSpPr>
            <p:nvPr/>
          </p:nvCxnSpPr>
          <p:spPr>
            <a:xfrm flipV="1">
              <a:off x="5486452" y="3529172"/>
              <a:ext cx="93458" cy="26582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85CE6CBE-BFEC-D0BE-C68B-0226BCCAC6AF}"/>
                </a:ext>
              </a:extLst>
            </p:cNvPr>
            <p:cNvCxnSpPr>
              <a:cxnSpLocks/>
            </p:cNvCxnSpPr>
            <p:nvPr/>
          </p:nvCxnSpPr>
          <p:spPr>
            <a:xfrm>
              <a:off x="6214839" y="4739639"/>
              <a:ext cx="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7E711BC3-E5D1-99D7-C124-D4B1DBA4A422}"/>
                </a:ext>
              </a:extLst>
            </p:cNvPr>
            <p:cNvCxnSpPr>
              <a:cxnSpLocks/>
            </p:cNvCxnSpPr>
            <p:nvPr/>
          </p:nvCxnSpPr>
          <p:spPr>
            <a:xfrm flipH="1" flipV="1">
              <a:off x="5867910" y="3538362"/>
              <a:ext cx="346929" cy="117387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F82A0BB2-8140-DFB8-C916-6AF5143AB3DA}"/>
                </a:ext>
              </a:extLst>
            </p:cNvPr>
            <p:cNvCxnSpPr>
              <a:cxnSpLocks/>
            </p:cNvCxnSpPr>
            <p:nvPr/>
          </p:nvCxnSpPr>
          <p:spPr>
            <a:xfrm>
              <a:off x="6562736" y="4618413"/>
              <a:ext cx="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B1AB3A84-5FFD-89D5-1C15-700BEB0413A2}"/>
                </a:ext>
              </a:extLst>
            </p:cNvPr>
            <p:cNvCxnSpPr>
              <a:cxnSpLocks/>
            </p:cNvCxnSpPr>
            <p:nvPr/>
          </p:nvCxnSpPr>
          <p:spPr>
            <a:xfrm flipV="1">
              <a:off x="6516955" y="4642382"/>
              <a:ext cx="45781" cy="7089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AEF12A13-5BC7-6868-56F3-781A15FD19F4}"/>
                </a:ext>
              </a:extLst>
            </p:cNvPr>
            <p:cNvCxnSpPr>
              <a:cxnSpLocks/>
            </p:cNvCxnSpPr>
            <p:nvPr/>
          </p:nvCxnSpPr>
          <p:spPr>
            <a:xfrm>
              <a:off x="6895612" y="4864955"/>
              <a:ext cx="28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99D16EA9-0891-7DC1-8674-583A559FF389}"/>
                </a:ext>
              </a:extLst>
            </p:cNvPr>
            <p:cNvCxnSpPr>
              <a:cxnSpLocks/>
            </p:cNvCxnSpPr>
            <p:nvPr/>
          </p:nvCxnSpPr>
          <p:spPr>
            <a:xfrm flipH="1" flipV="1">
              <a:off x="6850736" y="4642299"/>
              <a:ext cx="44876" cy="2197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1" name="文本框 80">
              <a:extLst>
                <a:ext uri="{FF2B5EF4-FFF2-40B4-BE49-F238E27FC236}">
                  <a16:creationId xmlns:a16="http://schemas.microsoft.com/office/drawing/2014/main" id="{1058D181-DE00-E0FD-E3F4-43B2CD6A48EA}"/>
                </a:ext>
              </a:extLst>
            </p:cNvPr>
            <p:cNvSpPr txBox="1"/>
            <p:nvPr/>
          </p:nvSpPr>
          <p:spPr>
            <a:xfrm>
              <a:off x="4264723" y="2985166"/>
              <a:ext cx="288000" cy="487939"/>
            </a:xfrm>
            <a:prstGeom prst="rect">
              <a:avLst/>
            </a:prstGeom>
            <a:noFill/>
          </p:spPr>
          <p:txBody>
            <a:bodyPr wrap="square" rtlCol="0">
              <a:spAutoFit/>
            </a:bodyPr>
            <a:lstStyle/>
            <a:p>
              <a:pPr algn="l"/>
              <a:r>
                <a:rPr lang="en-US" altLang="zh-CN" sz="2000" dirty="0"/>
                <a:t>E</a:t>
              </a:r>
              <a:endParaRPr lang="zh-CN" altLang="en-US" sz="2000" dirty="0"/>
            </a:p>
          </p:txBody>
        </p:sp>
        <p:sp>
          <p:nvSpPr>
            <p:cNvPr id="82" name="文本框 81">
              <a:extLst>
                <a:ext uri="{FF2B5EF4-FFF2-40B4-BE49-F238E27FC236}">
                  <a16:creationId xmlns:a16="http://schemas.microsoft.com/office/drawing/2014/main" id="{80741184-E179-0666-5878-FF9B299976D2}"/>
                </a:ext>
              </a:extLst>
            </p:cNvPr>
            <p:cNvSpPr txBox="1"/>
            <p:nvPr/>
          </p:nvSpPr>
          <p:spPr>
            <a:xfrm>
              <a:off x="5226167" y="3805208"/>
              <a:ext cx="288000" cy="487939"/>
            </a:xfrm>
            <a:prstGeom prst="rect">
              <a:avLst/>
            </a:prstGeom>
            <a:noFill/>
          </p:spPr>
          <p:txBody>
            <a:bodyPr wrap="square" rtlCol="0">
              <a:spAutoFit/>
            </a:bodyPr>
            <a:lstStyle/>
            <a:p>
              <a:pPr algn="l"/>
              <a:r>
                <a:rPr lang="en-US" altLang="zh-CN" sz="2000" dirty="0"/>
                <a:t>F</a:t>
              </a:r>
              <a:endParaRPr lang="zh-CN" altLang="en-US" sz="2000" dirty="0"/>
            </a:p>
          </p:txBody>
        </p:sp>
        <p:sp>
          <p:nvSpPr>
            <p:cNvPr id="83" name="文本框 82">
              <a:extLst>
                <a:ext uri="{FF2B5EF4-FFF2-40B4-BE49-F238E27FC236}">
                  <a16:creationId xmlns:a16="http://schemas.microsoft.com/office/drawing/2014/main" id="{3E4E560C-07FB-D70A-991C-AE5DA8A49487}"/>
                </a:ext>
              </a:extLst>
            </p:cNvPr>
            <p:cNvSpPr txBox="1"/>
            <p:nvPr/>
          </p:nvSpPr>
          <p:spPr>
            <a:xfrm>
              <a:off x="6155476" y="4682739"/>
              <a:ext cx="288000" cy="487939"/>
            </a:xfrm>
            <a:prstGeom prst="rect">
              <a:avLst/>
            </a:prstGeom>
            <a:noFill/>
          </p:spPr>
          <p:txBody>
            <a:bodyPr wrap="square" rtlCol="0">
              <a:spAutoFit/>
            </a:bodyPr>
            <a:lstStyle/>
            <a:p>
              <a:pPr algn="l"/>
              <a:r>
                <a:rPr lang="en-US" altLang="zh-CN" sz="2000" dirty="0"/>
                <a:t>G</a:t>
              </a:r>
              <a:endParaRPr lang="zh-CN" altLang="en-US" sz="2000" dirty="0"/>
            </a:p>
          </p:txBody>
        </p:sp>
        <p:sp>
          <p:nvSpPr>
            <p:cNvPr id="84" name="文本框 83">
              <a:extLst>
                <a:ext uri="{FF2B5EF4-FFF2-40B4-BE49-F238E27FC236}">
                  <a16:creationId xmlns:a16="http://schemas.microsoft.com/office/drawing/2014/main" id="{8560986E-A4BB-445B-06EE-0A47C49EC983}"/>
                </a:ext>
              </a:extLst>
            </p:cNvPr>
            <p:cNvSpPr txBox="1"/>
            <p:nvPr/>
          </p:nvSpPr>
          <p:spPr>
            <a:xfrm>
              <a:off x="6852343" y="4451204"/>
              <a:ext cx="288000" cy="487939"/>
            </a:xfrm>
            <a:prstGeom prst="rect">
              <a:avLst/>
            </a:prstGeom>
            <a:noFill/>
          </p:spPr>
          <p:txBody>
            <a:bodyPr wrap="square" rtlCol="0">
              <a:spAutoFit/>
            </a:bodyPr>
            <a:lstStyle/>
            <a:p>
              <a:pPr algn="l"/>
              <a:r>
                <a:rPr lang="en-US" altLang="zh-CN" sz="2000" dirty="0"/>
                <a:t>P</a:t>
              </a:r>
              <a:endParaRPr lang="zh-CN" altLang="en-US" sz="2000" dirty="0"/>
            </a:p>
          </p:txBody>
        </p:sp>
        <p:sp>
          <p:nvSpPr>
            <p:cNvPr id="85" name="文本框 84">
              <a:extLst>
                <a:ext uri="{FF2B5EF4-FFF2-40B4-BE49-F238E27FC236}">
                  <a16:creationId xmlns:a16="http://schemas.microsoft.com/office/drawing/2014/main" id="{03F2FBC7-CF3B-216D-9EDB-6FD62BFA8DEB}"/>
                </a:ext>
              </a:extLst>
            </p:cNvPr>
            <p:cNvSpPr txBox="1"/>
            <p:nvPr/>
          </p:nvSpPr>
          <p:spPr>
            <a:xfrm>
              <a:off x="3455608" y="1852573"/>
              <a:ext cx="954276" cy="487939"/>
            </a:xfrm>
            <a:prstGeom prst="rect">
              <a:avLst/>
            </a:prstGeom>
            <a:noFill/>
          </p:spPr>
          <p:txBody>
            <a:bodyPr wrap="square" rtlCol="0">
              <a:spAutoFit/>
            </a:bodyPr>
            <a:lstStyle/>
            <a:p>
              <a:pPr algn="ctr"/>
              <a:r>
                <a:rPr lang="en-US" altLang="zh-CN" sz="2000" dirty="0"/>
                <a:t>206.5</a:t>
              </a:r>
              <a:endParaRPr lang="zh-CN" altLang="en-US" sz="2000" dirty="0"/>
            </a:p>
          </p:txBody>
        </p:sp>
      </p:grpSp>
      <p:sp>
        <p:nvSpPr>
          <p:cNvPr id="87" name="文本框 86">
            <a:extLst>
              <a:ext uri="{FF2B5EF4-FFF2-40B4-BE49-F238E27FC236}">
                <a16:creationId xmlns:a16="http://schemas.microsoft.com/office/drawing/2014/main" id="{09BD26A8-1EDE-5715-6D39-048C54FD06A6}"/>
              </a:ext>
            </a:extLst>
          </p:cNvPr>
          <p:cNvSpPr txBox="1"/>
          <p:nvPr/>
        </p:nvSpPr>
        <p:spPr>
          <a:xfrm>
            <a:off x="2925620" y="5472505"/>
            <a:ext cx="2491083" cy="400110"/>
          </a:xfrm>
          <a:prstGeom prst="rect">
            <a:avLst/>
          </a:prstGeom>
          <a:solidFill>
            <a:schemeClr val="bg1">
              <a:lumMod val="85000"/>
            </a:schemeClr>
          </a:solidFill>
        </p:spPr>
        <p:txBody>
          <a:bodyPr wrap="square" rtlCol="0">
            <a:spAutoFit/>
          </a:bodyPr>
          <a:lstStyle/>
          <a:p>
            <a:pPr algn="ctr"/>
            <a:r>
              <a:rPr lang="zh-CN" altLang="en-US" sz="2000" dirty="0"/>
              <a:t>过渡金属催化还原</a:t>
            </a:r>
          </a:p>
        </p:txBody>
      </p:sp>
      <p:sp>
        <p:nvSpPr>
          <p:cNvPr id="4" name="标注: 线形 3">
            <a:extLst>
              <a:ext uri="{FF2B5EF4-FFF2-40B4-BE49-F238E27FC236}">
                <a16:creationId xmlns:a16="http://schemas.microsoft.com/office/drawing/2014/main" id="{26B22FAD-9EFB-AB9D-E04B-1D89BCCB9117}"/>
              </a:ext>
            </a:extLst>
          </p:cNvPr>
          <p:cNvSpPr/>
          <p:nvPr/>
        </p:nvSpPr>
        <p:spPr>
          <a:xfrm>
            <a:off x="2767003" y="4079054"/>
            <a:ext cx="1111985" cy="368613"/>
          </a:xfrm>
          <a:prstGeom prst="borderCallout1">
            <a:avLst>
              <a:gd name="adj1" fmla="val -7926"/>
              <a:gd name="adj2" fmla="val 42503"/>
              <a:gd name="adj3" fmla="val -103956"/>
              <a:gd name="adj4" fmla="val 49033"/>
            </a:avLst>
          </a:prstGeom>
          <a:noFill/>
          <a:ln>
            <a:solidFill>
              <a:srgbClr val="511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D</a:t>
            </a:r>
            <a:r>
              <a:rPr lang="zh-CN" altLang="en-US" dirty="0">
                <a:solidFill>
                  <a:schemeClr val="tx1"/>
                </a:solidFill>
              </a:rPr>
              <a:t>：</a:t>
            </a:r>
            <a:r>
              <a:rPr lang="en-US" altLang="zh-CN" dirty="0">
                <a:solidFill>
                  <a:schemeClr val="tx1"/>
                </a:solidFill>
              </a:rPr>
              <a:t>33.2</a:t>
            </a:r>
            <a:endParaRPr lang="zh-CN" altLang="en-US" dirty="0">
              <a:solidFill>
                <a:schemeClr val="tx1"/>
              </a:solidFill>
            </a:endParaRPr>
          </a:p>
        </p:txBody>
      </p:sp>
    </p:spTree>
    <p:extLst>
      <p:ext uri="{BB962C8B-B14F-4D97-AF65-F5344CB8AC3E}">
        <p14:creationId xmlns:p14="http://schemas.microsoft.com/office/powerpoint/2010/main" val="2613720721"/>
      </p:ext>
    </p:extLst>
  </p:cSld>
  <p:clrMapOvr>
    <a:masterClrMapping/>
  </p:clrMapOvr>
  <p:transition spd="slow" advTm="28923">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left)">
                                      <p:cBhvr>
                                        <p:cTn id="1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0">
            <a:extLst>
              <a:ext uri="{FF2B5EF4-FFF2-40B4-BE49-F238E27FC236}">
                <a16:creationId xmlns:a16="http://schemas.microsoft.com/office/drawing/2014/main" id="{D2BD8928-67CE-AF8E-F5FB-35F270039EDA}"/>
              </a:ext>
            </a:extLst>
          </p:cNvPr>
          <p:cNvPicPr>
            <a:picLocks noChangeAspect="1"/>
          </p:cNvPicPr>
          <p:nvPr/>
        </p:nvPicPr>
        <p:blipFill>
          <a:blip r:embed="rId2"/>
          <a:stretch>
            <a:fillRect/>
          </a:stretch>
        </p:blipFill>
        <p:spPr>
          <a:xfrm>
            <a:off x="822000" y="1512539"/>
            <a:ext cx="10548000" cy="4679233"/>
          </a:xfrm>
          <a:prstGeom prst="rect">
            <a:avLst/>
          </a:prstGeom>
        </p:spPr>
      </p:pic>
      <p:sp>
        <p:nvSpPr>
          <p:cNvPr id="6" name="文本框 5">
            <a:extLst>
              <a:ext uri="{FF2B5EF4-FFF2-40B4-BE49-F238E27FC236}">
                <a16:creationId xmlns:a16="http://schemas.microsoft.com/office/drawing/2014/main" id="{57DFFBF3-D94B-D16A-DC92-69A0FA6A262E}"/>
              </a:ext>
            </a:extLst>
          </p:cNvPr>
          <p:cNvSpPr txBox="1"/>
          <p:nvPr/>
        </p:nvSpPr>
        <p:spPr>
          <a:xfrm>
            <a:off x="4187372" y="812800"/>
            <a:ext cx="3817257" cy="584775"/>
          </a:xfrm>
          <a:prstGeom prst="rect">
            <a:avLst/>
          </a:prstGeom>
          <a:noFill/>
        </p:spPr>
        <p:txBody>
          <a:bodyPr wrap="square" rtlCol="0">
            <a:spAutoFit/>
          </a:bodyPr>
          <a:lstStyle/>
          <a:p>
            <a:pPr algn="ctr"/>
            <a:r>
              <a:rPr lang="zh-CN" altLang="en-US" sz="3200" dirty="0"/>
              <a:t>氮 循 环</a:t>
            </a:r>
          </a:p>
        </p:txBody>
      </p:sp>
    </p:spTree>
    <p:extLst>
      <p:ext uri="{BB962C8B-B14F-4D97-AF65-F5344CB8AC3E}">
        <p14:creationId xmlns:p14="http://schemas.microsoft.com/office/powerpoint/2010/main" val="690548140"/>
      </p:ext>
    </p:extLst>
  </p:cSld>
  <p:clrMapOvr>
    <a:masterClrMapping/>
  </p:clrMapOvr>
  <p:transition spd="slow" advTm="28923">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B1E98AB-8F89-5020-E46C-8BE1D0E3936E}"/>
              </a:ext>
            </a:extLst>
          </p:cNvPr>
          <p:cNvSpPr>
            <a:spLocks noGrp="1"/>
          </p:cNvSpPr>
          <p:nvPr>
            <p:ph type="body" idx="1"/>
          </p:nvPr>
        </p:nvSpPr>
        <p:spPr/>
        <p:txBody>
          <a:bodyPr/>
          <a:lstStyle/>
          <a:p>
            <a:r>
              <a:rPr lang="zh-CN" altLang="en-US" dirty="0"/>
              <a:t>项目小结</a:t>
            </a:r>
          </a:p>
        </p:txBody>
      </p:sp>
      <p:sp>
        <p:nvSpPr>
          <p:cNvPr id="3" name="文本框 2">
            <a:extLst>
              <a:ext uri="{FF2B5EF4-FFF2-40B4-BE49-F238E27FC236}">
                <a16:creationId xmlns:a16="http://schemas.microsoft.com/office/drawing/2014/main" id="{67777206-479F-86A3-BEB0-5ADBC9D828D9}"/>
              </a:ext>
            </a:extLst>
          </p:cNvPr>
          <p:cNvSpPr txBox="1"/>
          <p:nvPr/>
        </p:nvSpPr>
        <p:spPr>
          <a:xfrm>
            <a:off x="6678967" y="3436373"/>
            <a:ext cx="1255428"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2400" dirty="0"/>
              <a:t>NO</a:t>
            </a:r>
            <a:r>
              <a:rPr lang="zh-CN" altLang="en-US" sz="2400" dirty="0"/>
              <a:t>脱硝</a:t>
            </a:r>
          </a:p>
        </p:txBody>
      </p:sp>
      <p:cxnSp>
        <p:nvCxnSpPr>
          <p:cNvPr id="8" name="直接箭头连接符 7">
            <a:extLst>
              <a:ext uri="{FF2B5EF4-FFF2-40B4-BE49-F238E27FC236}">
                <a16:creationId xmlns:a16="http://schemas.microsoft.com/office/drawing/2014/main" id="{8E49B646-F614-383D-D094-EFC97B0A33FD}"/>
              </a:ext>
            </a:extLst>
          </p:cNvPr>
          <p:cNvCxnSpPr>
            <a:cxnSpLocks/>
            <a:stCxn id="15" idx="3"/>
            <a:endCxn id="5" idx="1"/>
          </p:cNvCxnSpPr>
          <p:nvPr/>
        </p:nvCxnSpPr>
        <p:spPr>
          <a:xfrm>
            <a:off x="7934395" y="2376118"/>
            <a:ext cx="8941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7" name="组合 16">
            <a:extLst>
              <a:ext uri="{FF2B5EF4-FFF2-40B4-BE49-F238E27FC236}">
                <a16:creationId xmlns:a16="http://schemas.microsoft.com/office/drawing/2014/main" id="{75E1FC1B-64A4-C124-E1E2-6CD625100C17}"/>
              </a:ext>
            </a:extLst>
          </p:cNvPr>
          <p:cNvGrpSpPr/>
          <p:nvPr/>
        </p:nvGrpSpPr>
        <p:grpSpPr>
          <a:xfrm>
            <a:off x="7934395" y="3436373"/>
            <a:ext cx="2337157" cy="461665"/>
            <a:chOff x="7934395" y="3436373"/>
            <a:chExt cx="2337157" cy="461665"/>
          </a:xfrm>
        </p:grpSpPr>
        <p:sp>
          <p:nvSpPr>
            <p:cNvPr id="6" name="文本框 5">
              <a:extLst>
                <a:ext uri="{FF2B5EF4-FFF2-40B4-BE49-F238E27FC236}">
                  <a16:creationId xmlns:a16="http://schemas.microsoft.com/office/drawing/2014/main" id="{441EBFB5-AA7D-36AD-3D2A-F0BC092F0B70}"/>
                </a:ext>
              </a:extLst>
            </p:cNvPr>
            <p:cNvSpPr txBox="1"/>
            <p:nvPr/>
          </p:nvSpPr>
          <p:spPr>
            <a:xfrm>
              <a:off x="8828554" y="3436373"/>
              <a:ext cx="1442998"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dirty="0"/>
                <a:t>脱硝技术</a:t>
              </a:r>
            </a:p>
          </p:txBody>
        </p:sp>
        <p:cxnSp>
          <p:nvCxnSpPr>
            <p:cNvPr id="9" name="直接箭头连接符 8">
              <a:extLst>
                <a:ext uri="{FF2B5EF4-FFF2-40B4-BE49-F238E27FC236}">
                  <a16:creationId xmlns:a16="http://schemas.microsoft.com/office/drawing/2014/main" id="{1C5960D4-75BB-F293-5492-97E0AB447C6D}"/>
                </a:ext>
              </a:extLst>
            </p:cNvPr>
            <p:cNvCxnSpPr>
              <a:cxnSpLocks/>
              <a:stCxn id="3" idx="3"/>
              <a:endCxn id="6" idx="1"/>
            </p:cNvCxnSpPr>
            <p:nvPr/>
          </p:nvCxnSpPr>
          <p:spPr>
            <a:xfrm>
              <a:off x="7934395" y="3667206"/>
              <a:ext cx="8941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0" name="直接箭头连接符 9">
            <a:extLst>
              <a:ext uri="{FF2B5EF4-FFF2-40B4-BE49-F238E27FC236}">
                <a16:creationId xmlns:a16="http://schemas.microsoft.com/office/drawing/2014/main" id="{377E3241-4883-1E8A-7FD7-743876B95653}"/>
              </a:ext>
            </a:extLst>
          </p:cNvPr>
          <p:cNvCxnSpPr>
            <a:cxnSpLocks/>
            <a:stCxn id="18" idx="3"/>
            <a:endCxn id="7" idx="1"/>
          </p:cNvCxnSpPr>
          <p:nvPr/>
        </p:nvCxnSpPr>
        <p:spPr>
          <a:xfrm>
            <a:off x="7934395" y="4958293"/>
            <a:ext cx="8941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1" name="组合 20">
            <a:extLst>
              <a:ext uri="{FF2B5EF4-FFF2-40B4-BE49-F238E27FC236}">
                <a16:creationId xmlns:a16="http://schemas.microsoft.com/office/drawing/2014/main" id="{D71B9505-3F19-5957-94E2-6815EB40A629}"/>
              </a:ext>
            </a:extLst>
          </p:cNvPr>
          <p:cNvGrpSpPr/>
          <p:nvPr/>
        </p:nvGrpSpPr>
        <p:grpSpPr>
          <a:xfrm>
            <a:off x="8828554" y="2145285"/>
            <a:ext cx="1442998" cy="1291088"/>
            <a:chOff x="8828554" y="2145285"/>
            <a:chExt cx="1442998" cy="1291088"/>
          </a:xfrm>
        </p:grpSpPr>
        <p:sp>
          <p:nvSpPr>
            <p:cNvPr id="5" name="文本框 4">
              <a:extLst>
                <a:ext uri="{FF2B5EF4-FFF2-40B4-BE49-F238E27FC236}">
                  <a16:creationId xmlns:a16="http://schemas.microsoft.com/office/drawing/2014/main" id="{F70E4743-9EC2-0C2C-E205-1DB4E921BBC3}"/>
                </a:ext>
              </a:extLst>
            </p:cNvPr>
            <p:cNvSpPr txBox="1"/>
            <p:nvPr/>
          </p:nvSpPr>
          <p:spPr>
            <a:xfrm>
              <a:off x="8828554" y="2145285"/>
              <a:ext cx="1442998"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dirty="0"/>
                <a:t>湿法</a:t>
              </a:r>
            </a:p>
          </p:txBody>
        </p:sp>
        <p:cxnSp>
          <p:nvCxnSpPr>
            <p:cNvPr id="11" name="直接箭头连接符 10">
              <a:extLst>
                <a:ext uri="{FF2B5EF4-FFF2-40B4-BE49-F238E27FC236}">
                  <a16:creationId xmlns:a16="http://schemas.microsoft.com/office/drawing/2014/main" id="{00291C79-6484-EE65-FC48-1B8D3DDE7B9F}"/>
                </a:ext>
              </a:extLst>
            </p:cNvPr>
            <p:cNvCxnSpPr>
              <a:cxnSpLocks/>
              <a:endCxn id="5" idx="2"/>
            </p:cNvCxnSpPr>
            <p:nvPr/>
          </p:nvCxnSpPr>
          <p:spPr>
            <a:xfrm flipV="1">
              <a:off x="9550053" y="2606950"/>
              <a:ext cx="0" cy="8294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2" name="组合 21">
            <a:extLst>
              <a:ext uri="{FF2B5EF4-FFF2-40B4-BE49-F238E27FC236}">
                <a16:creationId xmlns:a16="http://schemas.microsoft.com/office/drawing/2014/main" id="{6A5958AA-2910-138F-5AD1-2147CA75E904}"/>
              </a:ext>
            </a:extLst>
          </p:cNvPr>
          <p:cNvGrpSpPr/>
          <p:nvPr/>
        </p:nvGrpSpPr>
        <p:grpSpPr>
          <a:xfrm>
            <a:off x="8828554" y="3898038"/>
            <a:ext cx="1442998" cy="1291087"/>
            <a:chOff x="8828554" y="3898038"/>
            <a:chExt cx="1442998" cy="1291087"/>
          </a:xfrm>
        </p:grpSpPr>
        <p:sp>
          <p:nvSpPr>
            <p:cNvPr id="7" name="文本框 6">
              <a:extLst>
                <a:ext uri="{FF2B5EF4-FFF2-40B4-BE49-F238E27FC236}">
                  <a16:creationId xmlns:a16="http://schemas.microsoft.com/office/drawing/2014/main" id="{6E7ADDE6-6C8B-6ADC-C047-2C54048BF07D}"/>
                </a:ext>
              </a:extLst>
            </p:cNvPr>
            <p:cNvSpPr txBox="1"/>
            <p:nvPr/>
          </p:nvSpPr>
          <p:spPr>
            <a:xfrm>
              <a:off x="8828554" y="4727460"/>
              <a:ext cx="1442998"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dirty="0"/>
                <a:t>干法</a:t>
              </a:r>
            </a:p>
          </p:txBody>
        </p:sp>
        <p:cxnSp>
          <p:nvCxnSpPr>
            <p:cNvPr id="12" name="直接箭头连接符 11">
              <a:extLst>
                <a:ext uri="{FF2B5EF4-FFF2-40B4-BE49-F238E27FC236}">
                  <a16:creationId xmlns:a16="http://schemas.microsoft.com/office/drawing/2014/main" id="{9FDD5577-4216-8B46-470A-5A745A2D3220}"/>
                </a:ext>
              </a:extLst>
            </p:cNvPr>
            <p:cNvCxnSpPr>
              <a:cxnSpLocks/>
              <a:stCxn id="6" idx="2"/>
              <a:endCxn id="7" idx="0"/>
            </p:cNvCxnSpPr>
            <p:nvPr/>
          </p:nvCxnSpPr>
          <p:spPr>
            <a:xfrm>
              <a:off x="9550053" y="3898038"/>
              <a:ext cx="0" cy="8294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4" name="组合 3">
            <a:extLst>
              <a:ext uri="{FF2B5EF4-FFF2-40B4-BE49-F238E27FC236}">
                <a16:creationId xmlns:a16="http://schemas.microsoft.com/office/drawing/2014/main" id="{D6804F63-2EA2-C9F9-AF9A-87A402052586}"/>
              </a:ext>
            </a:extLst>
          </p:cNvPr>
          <p:cNvGrpSpPr/>
          <p:nvPr/>
        </p:nvGrpSpPr>
        <p:grpSpPr>
          <a:xfrm>
            <a:off x="6678967" y="2145285"/>
            <a:ext cx="1786438" cy="1291088"/>
            <a:chOff x="6678967" y="2145285"/>
            <a:chExt cx="1786438" cy="1291088"/>
          </a:xfrm>
        </p:grpSpPr>
        <p:cxnSp>
          <p:nvCxnSpPr>
            <p:cNvPr id="14" name="直接箭头连接符 13">
              <a:extLst>
                <a:ext uri="{FF2B5EF4-FFF2-40B4-BE49-F238E27FC236}">
                  <a16:creationId xmlns:a16="http://schemas.microsoft.com/office/drawing/2014/main" id="{F2289DFE-14B8-110B-4D50-FB591EC99F35}"/>
                </a:ext>
              </a:extLst>
            </p:cNvPr>
            <p:cNvCxnSpPr>
              <a:cxnSpLocks/>
              <a:stCxn id="3" idx="0"/>
              <a:endCxn id="15" idx="2"/>
            </p:cNvCxnSpPr>
            <p:nvPr/>
          </p:nvCxnSpPr>
          <p:spPr>
            <a:xfrm flipV="1">
              <a:off x="7306681" y="2606950"/>
              <a:ext cx="0" cy="8294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5AB1B774-5140-9F2C-BCD5-373FBD208032}"/>
                </a:ext>
              </a:extLst>
            </p:cNvPr>
            <p:cNvSpPr txBox="1"/>
            <p:nvPr/>
          </p:nvSpPr>
          <p:spPr>
            <a:xfrm>
              <a:off x="6678967" y="2145285"/>
              <a:ext cx="1255428"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dirty="0"/>
                <a:t>硝酸盐</a:t>
              </a:r>
              <a:endParaRPr lang="en-US" altLang="zh-CN" sz="2400" baseline="-25000" dirty="0"/>
            </a:p>
          </p:txBody>
        </p:sp>
        <p:sp>
          <p:nvSpPr>
            <p:cNvPr id="16" name="文本框 15">
              <a:extLst>
                <a:ext uri="{FF2B5EF4-FFF2-40B4-BE49-F238E27FC236}">
                  <a16:creationId xmlns:a16="http://schemas.microsoft.com/office/drawing/2014/main" id="{290B9BC7-F5B9-2E43-371C-1B59BB1FDA0D}"/>
                </a:ext>
              </a:extLst>
            </p:cNvPr>
            <p:cNvSpPr txBox="1"/>
            <p:nvPr/>
          </p:nvSpPr>
          <p:spPr>
            <a:xfrm>
              <a:off x="7279769" y="2821606"/>
              <a:ext cx="1185636" cy="400110"/>
            </a:xfrm>
            <a:prstGeom prst="rect">
              <a:avLst/>
            </a:prstGeom>
            <a:noFill/>
          </p:spPr>
          <p:txBody>
            <a:bodyPr wrap="square" rtlCol="0">
              <a:spAutoFit/>
            </a:bodyPr>
            <a:lstStyle/>
            <a:p>
              <a:pPr algn="l"/>
              <a:r>
                <a:rPr lang="zh-CN" altLang="en-US" sz="2000" dirty="0"/>
                <a:t>氧化剂</a:t>
              </a:r>
            </a:p>
          </p:txBody>
        </p:sp>
      </p:grpSp>
      <p:grpSp>
        <p:nvGrpSpPr>
          <p:cNvPr id="13" name="组合 12">
            <a:extLst>
              <a:ext uri="{FF2B5EF4-FFF2-40B4-BE49-F238E27FC236}">
                <a16:creationId xmlns:a16="http://schemas.microsoft.com/office/drawing/2014/main" id="{71F1A5E6-7515-2443-24DF-49F386F6EF5A}"/>
              </a:ext>
            </a:extLst>
          </p:cNvPr>
          <p:cNvGrpSpPr/>
          <p:nvPr/>
        </p:nvGrpSpPr>
        <p:grpSpPr>
          <a:xfrm>
            <a:off x="6678967" y="3898038"/>
            <a:ext cx="1749401" cy="1291087"/>
            <a:chOff x="6678967" y="3898038"/>
            <a:chExt cx="1749401" cy="1291087"/>
          </a:xfrm>
        </p:grpSpPr>
        <p:sp>
          <p:nvSpPr>
            <p:cNvPr id="18" name="文本框 17">
              <a:extLst>
                <a:ext uri="{FF2B5EF4-FFF2-40B4-BE49-F238E27FC236}">
                  <a16:creationId xmlns:a16="http://schemas.microsoft.com/office/drawing/2014/main" id="{17269BA7-3CAE-48BE-2518-238B1829B956}"/>
                </a:ext>
              </a:extLst>
            </p:cNvPr>
            <p:cNvSpPr txBox="1"/>
            <p:nvPr/>
          </p:nvSpPr>
          <p:spPr>
            <a:xfrm>
              <a:off x="6678967" y="4727460"/>
              <a:ext cx="1255428"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2400" dirty="0"/>
                <a:t>N</a:t>
              </a:r>
              <a:r>
                <a:rPr lang="en-US" altLang="zh-CN" sz="2400" baseline="-25000" dirty="0"/>
                <a:t>2</a:t>
              </a:r>
            </a:p>
          </p:txBody>
        </p:sp>
        <p:cxnSp>
          <p:nvCxnSpPr>
            <p:cNvPr id="19" name="直接箭头连接符 18">
              <a:extLst>
                <a:ext uri="{FF2B5EF4-FFF2-40B4-BE49-F238E27FC236}">
                  <a16:creationId xmlns:a16="http://schemas.microsoft.com/office/drawing/2014/main" id="{895BE54C-D9B9-D1DA-7733-97180CDC3B63}"/>
                </a:ext>
              </a:extLst>
            </p:cNvPr>
            <p:cNvCxnSpPr>
              <a:cxnSpLocks/>
              <a:stCxn id="3" idx="2"/>
              <a:endCxn id="18" idx="0"/>
            </p:cNvCxnSpPr>
            <p:nvPr/>
          </p:nvCxnSpPr>
          <p:spPr>
            <a:xfrm>
              <a:off x="7306681" y="3898038"/>
              <a:ext cx="0" cy="8294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文本框 19">
              <a:extLst>
                <a:ext uri="{FF2B5EF4-FFF2-40B4-BE49-F238E27FC236}">
                  <a16:creationId xmlns:a16="http://schemas.microsoft.com/office/drawing/2014/main" id="{01A0C77A-596B-C7F5-3ADE-06B1B624A5F0}"/>
                </a:ext>
              </a:extLst>
            </p:cNvPr>
            <p:cNvSpPr txBox="1"/>
            <p:nvPr/>
          </p:nvSpPr>
          <p:spPr>
            <a:xfrm>
              <a:off x="7242732" y="4112693"/>
              <a:ext cx="1185636" cy="400110"/>
            </a:xfrm>
            <a:prstGeom prst="rect">
              <a:avLst/>
            </a:prstGeom>
            <a:noFill/>
          </p:spPr>
          <p:txBody>
            <a:bodyPr wrap="square" rtlCol="0">
              <a:spAutoFit/>
            </a:bodyPr>
            <a:lstStyle/>
            <a:p>
              <a:pPr algn="l"/>
              <a:r>
                <a:rPr lang="zh-CN" altLang="en-US" sz="2000" dirty="0"/>
                <a:t>还原剂</a:t>
              </a:r>
            </a:p>
          </p:txBody>
        </p:sp>
      </p:grpSp>
      <p:grpSp>
        <p:nvGrpSpPr>
          <p:cNvPr id="24" name="组合 23">
            <a:extLst>
              <a:ext uri="{FF2B5EF4-FFF2-40B4-BE49-F238E27FC236}">
                <a16:creationId xmlns:a16="http://schemas.microsoft.com/office/drawing/2014/main" id="{E64D933F-74A1-1D14-8538-518F04D7F594}"/>
              </a:ext>
            </a:extLst>
          </p:cNvPr>
          <p:cNvGrpSpPr/>
          <p:nvPr/>
        </p:nvGrpSpPr>
        <p:grpSpPr>
          <a:xfrm>
            <a:off x="1589740" y="3811984"/>
            <a:ext cx="2340886" cy="1099355"/>
            <a:chOff x="1589740" y="3811984"/>
            <a:chExt cx="2340886" cy="1099355"/>
          </a:xfrm>
        </p:grpSpPr>
        <p:sp>
          <p:nvSpPr>
            <p:cNvPr id="40" name="文本框 39">
              <a:extLst>
                <a:ext uri="{FF2B5EF4-FFF2-40B4-BE49-F238E27FC236}">
                  <a16:creationId xmlns:a16="http://schemas.microsoft.com/office/drawing/2014/main" id="{A59C6701-A545-5718-AB2D-07953CAB2A66}"/>
                </a:ext>
              </a:extLst>
            </p:cNvPr>
            <p:cNvSpPr txBox="1"/>
            <p:nvPr/>
          </p:nvSpPr>
          <p:spPr>
            <a:xfrm>
              <a:off x="1618653" y="3811984"/>
              <a:ext cx="1442998"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dirty="0"/>
                <a:t>物质转化</a:t>
              </a:r>
            </a:p>
          </p:txBody>
        </p:sp>
        <p:cxnSp>
          <p:nvCxnSpPr>
            <p:cNvPr id="41" name="直接箭头连接符 40">
              <a:extLst>
                <a:ext uri="{FF2B5EF4-FFF2-40B4-BE49-F238E27FC236}">
                  <a16:creationId xmlns:a16="http://schemas.microsoft.com/office/drawing/2014/main" id="{6E32A396-4688-1683-5EA8-22950F4FB68C}"/>
                </a:ext>
              </a:extLst>
            </p:cNvPr>
            <p:cNvCxnSpPr>
              <a:cxnSpLocks/>
              <a:stCxn id="35" idx="1"/>
              <a:endCxn id="40" idx="3"/>
            </p:cNvCxnSpPr>
            <p:nvPr/>
          </p:nvCxnSpPr>
          <p:spPr>
            <a:xfrm flipH="1" flipV="1">
              <a:off x="3061651" y="4042817"/>
              <a:ext cx="868975" cy="269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文本框 42">
              <a:extLst>
                <a:ext uri="{FF2B5EF4-FFF2-40B4-BE49-F238E27FC236}">
                  <a16:creationId xmlns:a16="http://schemas.microsoft.com/office/drawing/2014/main" id="{2330A3E4-AB38-F7C1-15DB-E60ECDDF70D5}"/>
                </a:ext>
              </a:extLst>
            </p:cNvPr>
            <p:cNvSpPr txBox="1"/>
            <p:nvPr/>
          </p:nvSpPr>
          <p:spPr>
            <a:xfrm>
              <a:off x="1589740" y="4449674"/>
              <a:ext cx="1442998"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dirty="0"/>
                <a:t>能量转化</a:t>
              </a:r>
            </a:p>
          </p:txBody>
        </p:sp>
        <p:cxnSp>
          <p:nvCxnSpPr>
            <p:cNvPr id="44" name="直接箭头连接符 43">
              <a:extLst>
                <a:ext uri="{FF2B5EF4-FFF2-40B4-BE49-F238E27FC236}">
                  <a16:creationId xmlns:a16="http://schemas.microsoft.com/office/drawing/2014/main" id="{75EFD753-2AE2-3CC4-F50B-65C58650477E}"/>
                </a:ext>
              </a:extLst>
            </p:cNvPr>
            <p:cNvCxnSpPr>
              <a:cxnSpLocks/>
              <a:stCxn id="35" idx="1"/>
              <a:endCxn id="43" idx="3"/>
            </p:cNvCxnSpPr>
            <p:nvPr/>
          </p:nvCxnSpPr>
          <p:spPr>
            <a:xfrm flipH="1">
              <a:off x="3032738" y="4312750"/>
              <a:ext cx="897888" cy="367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6" name="组合 25">
            <a:extLst>
              <a:ext uri="{FF2B5EF4-FFF2-40B4-BE49-F238E27FC236}">
                <a16:creationId xmlns:a16="http://schemas.microsoft.com/office/drawing/2014/main" id="{71C0D3A0-E67A-7AC4-370F-BE42F0366297}"/>
              </a:ext>
            </a:extLst>
          </p:cNvPr>
          <p:cNvGrpSpPr/>
          <p:nvPr/>
        </p:nvGrpSpPr>
        <p:grpSpPr>
          <a:xfrm>
            <a:off x="1618653" y="2497417"/>
            <a:ext cx="2311973" cy="1130687"/>
            <a:chOff x="1618653" y="2497417"/>
            <a:chExt cx="2311973" cy="1130687"/>
          </a:xfrm>
        </p:grpSpPr>
        <p:sp>
          <p:nvSpPr>
            <p:cNvPr id="46" name="文本框 45">
              <a:extLst>
                <a:ext uri="{FF2B5EF4-FFF2-40B4-BE49-F238E27FC236}">
                  <a16:creationId xmlns:a16="http://schemas.microsoft.com/office/drawing/2014/main" id="{91BBD69F-D580-3215-9520-96A9CBE9E900}"/>
                </a:ext>
              </a:extLst>
            </p:cNvPr>
            <p:cNvSpPr txBox="1"/>
            <p:nvPr/>
          </p:nvSpPr>
          <p:spPr>
            <a:xfrm>
              <a:off x="1618653" y="2497417"/>
              <a:ext cx="1442998"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dirty="0"/>
                <a:t>绿色化学</a:t>
              </a:r>
            </a:p>
          </p:txBody>
        </p:sp>
        <p:sp>
          <p:nvSpPr>
            <p:cNvPr id="47" name="文本框 46">
              <a:extLst>
                <a:ext uri="{FF2B5EF4-FFF2-40B4-BE49-F238E27FC236}">
                  <a16:creationId xmlns:a16="http://schemas.microsoft.com/office/drawing/2014/main" id="{F97A0BBC-C8CF-BDFA-10BD-B611A92D0294}"/>
                </a:ext>
              </a:extLst>
            </p:cNvPr>
            <p:cNvSpPr txBox="1"/>
            <p:nvPr/>
          </p:nvSpPr>
          <p:spPr>
            <a:xfrm>
              <a:off x="1618653" y="3166439"/>
              <a:ext cx="1442998"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dirty="0"/>
                <a:t>反应条件</a:t>
              </a:r>
            </a:p>
          </p:txBody>
        </p:sp>
        <p:cxnSp>
          <p:nvCxnSpPr>
            <p:cNvPr id="48" name="直接箭头连接符 47">
              <a:extLst>
                <a:ext uri="{FF2B5EF4-FFF2-40B4-BE49-F238E27FC236}">
                  <a16:creationId xmlns:a16="http://schemas.microsoft.com/office/drawing/2014/main" id="{677C8E0D-3F5C-02D2-6513-67B8AF79A411}"/>
                </a:ext>
              </a:extLst>
            </p:cNvPr>
            <p:cNvCxnSpPr>
              <a:cxnSpLocks/>
              <a:stCxn id="37" idx="1"/>
              <a:endCxn id="46" idx="3"/>
            </p:cNvCxnSpPr>
            <p:nvPr/>
          </p:nvCxnSpPr>
          <p:spPr>
            <a:xfrm flipH="1" flipV="1">
              <a:off x="3061651" y="2728250"/>
              <a:ext cx="868975" cy="2934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直接箭头连接符 48">
              <a:extLst>
                <a:ext uri="{FF2B5EF4-FFF2-40B4-BE49-F238E27FC236}">
                  <a16:creationId xmlns:a16="http://schemas.microsoft.com/office/drawing/2014/main" id="{BFCBA662-6A4C-93FE-480F-576178A5574E}"/>
                </a:ext>
              </a:extLst>
            </p:cNvPr>
            <p:cNvCxnSpPr>
              <a:cxnSpLocks/>
              <a:stCxn id="37" idx="1"/>
              <a:endCxn id="47" idx="3"/>
            </p:cNvCxnSpPr>
            <p:nvPr/>
          </p:nvCxnSpPr>
          <p:spPr>
            <a:xfrm flipH="1">
              <a:off x="3061651" y="3021662"/>
              <a:ext cx="868975" cy="3756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5" name="组合 24">
            <a:extLst>
              <a:ext uri="{FF2B5EF4-FFF2-40B4-BE49-F238E27FC236}">
                <a16:creationId xmlns:a16="http://schemas.microsoft.com/office/drawing/2014/main" id="{2CCCCD15-4E90-2791-072D-40BD6AA78B28}"/>
              </a:ext>
            </a:extLst>
          </p:cNvPr>
          <p:cNvGrpSpPr/>
          <p:nvPr/>
        </p:nvGrpSpPr>
        <p:grpSpPr>
          <a:xfrm>
            <a:off x="3930626" y="2790829"/>
            <a:ext cx="2748341" cy="1291088"/>
            <a:chOff x="3930626" y="2790829"/>
            <a:chExt cx="2748341" cy="1291088"/>
          </a:xfrm>
        </p:grpSpPr>
        <p:sp>
          <p:nvSpPr>
            <p:cNvPr id="37" name="文本框 36">
              <a:extLst>
                <a:ext uri="{FF2B5EF4-FFF2-40B4-BE49-F238E27FC236}">
                  <a16:creationId xmlns:a16="http://schemas.microsoft.com/office/drawing/2014/main" id="{CC14794D-19FC-DA9F-F74D-215D7D266016}"/>
                </a:ext>
              </a:extLst>
            </p:cNvPr>
            <p:cNvSpPr txBox="1"/>
            <p:nvPr/>
          </p:nvSpPr>
          <p:spPr>
            <a:xfrm>
              <a:off x="3930626" y="2790829"/>
              <a:ext cx="2088000"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b="1" dirty="0"/>
                <a:t>工程思维</a:t>
              </a:r>
              <a:endParaRPr lang="en-US" altLang="zh-CN" sz="2400" b="1" dirty="0"/>
            </a:p>
          </p:txBody>
        </p:sp>
        <p:cxnSp>
          <p:nvCxnSpPr>
            <p:cNvPr id="38" name="直接箭头连接符 37">
              <a:extLst>
                <a:ext uri="{FF2B5EF4-FFF2-40B4-BE49-F238E27FC236}">
                  <a16:creationId xmlns:a16="http://schemas.microsoft.com/office/drawing/2014/main" id="{31D15D59-821B-BA44-5F4A-8986B64F19D8}"/>
                </a:ext>
              </a:extLst>
            </p:cNvPr>
            <p:cNvCxnSpPr>
              <a:cxnSpLocks/>
              <a:stCxn id="35" idx="0"/>
              <a:endCxn id="37" idx="2"/>
            </p:cNvCxnSpPr>
            <p:nvPr/>
          </p:nvCxnSpPr>
          <p:spPr>
            <a:xfrm flipV="1">
              <a:off x="4974626" y="3252494"/>
              <a:ext cx="0" cy="8294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直接箭头连接符 64">
              <a:extLst>
                <a:ext uri="{FF2B5EF4-FFF2-40B4-BE49-F238E27FC236}">
                  <a16:creationId xmlns:a16="http://schemas.microsoft.com/office/drawing/2014/main" id="{CE4BC690-07E6-AE9E-7F88-82B5B91F03A5}"/>
                </a:ext>
              </a:extLst>
            </p:cNvPr>
            <p:cNvCxnSpPr>
              <a:cxnSpLocks/>
              <a:stCxn id="3" idx="1"/>
              <a:endCxn id="37" idx="3"/>
            </p:cNvCxnSpPr>
            <p:nvPr/>
          </p:nvCxnSpPr>
          <p:spPr>
            <a:xfrm flipH="1" flipV="1">
              <a:off x="6018626" y="3021662"/>
              <a:ext cx="660341" cy="645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3" name="组合 22">
            <a:extLst>
              <a:ext uri="{FF2B5EF4-FFF2-40B4-BE49-F238E27FC236}">
                <a16:creationId xmlns:a16="http://schemas.microsoft.com/office/drawing/2014/main" id="{D8344361-E03E-4095-98EB-88C798716D76}"/>
              </a:ext>
            </a:extLst>
          </p:cNvPr>
          <p:cNvGrpSpPr/>
          <p:nvPr/>
        </p:nvGrpSpPr>
        <p:grpSpPr>
          <a:xfrm>
            <a:off x="3930626" y="3667206"/>
            <a:ext cx="2748341" cy="876376"/>
            <a:chOff x="3930626" y="3667206"/>
            <a:chExt cx="2748341" cy="876376"/>
          </a:xfrm>
        </p:grpSpPr>
        <p:sp>
          <p:nvSpPr>
            <p:cNvPr id="35" name="文本框 34">
              <a:extLst>
                <a:ext uri="{FF2B5EF4-FFF2-40B4-BE49-F238E27FC236}">
                  <a16:creationId xmlns:a16="http://schemas.microsoft.com/office/drawing/2014/main" id="{37A5C5AB-B4C2-A36F-282F-8D0579D59EBB}"/>
                </a:ext>
              </a:extLst>
            </p:cNvPr>
            <p:cNvSpPr txBox="1"/>
            <p:nvPr/>
          </p:nvSpPr>
          <p:spPr>
            <a:xfrm>
              <a:off x="3930626" y="4081917"/>
              <a:ext cx="2088000" cy="46166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b="1" dirty="0"/>
                <a:t>科学思维</a:t>
              </a:r>
            </a:p>
          </p:txBody>
        </p:sp>
        <p:cxnSp>
          <p:nvCxnSpPr>
            <p:cNvPr id="68" name="直接箭头连接符 67">
              <a:extLst>
                <a:ext uri="{FF2B5EF4-FFF2-40B4-BE49-F238E27FC236}">
                  <a16:creationId xmlns:a16="http://schemas.microsoft.com/office/drawing/2014/main" id="{0A667365-F80F-83CA-DB3A-1DC1986DCADE}"/>
                </a:ext>
              </a:extLst>
            </p:cNvPr>
            <p:cNvCxnSpPr>
              <a:cxnSpLocks/>
              <a:stCxn id="3" idx="1"/>
              <a:endCxn id="35" idx="3"/>
            </p:cNvCxnSpPr>
            <p:nvPr/>
          </p:nvCxnSpPr>
          <p:spPr>
            <a:xfrm flipH="1">
              <a:off x="6018626" y="3667206"/>
              <a:ext cx="660341" cy="645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12" name="文本框 111">
            <a:extLst>
              <a:ext uri="{FF2B5EF4-FFF2-40B4-BE49-F238E27FC236}">
                <a16:creationId xmlns:a16="http://schemas.microsoft.com/office/drawing/2014/main" id="{E1741CF4-CC97-7A6F-AFE9-A91236E64B27}"/>
              </a:ext>
            </a:extLst>
          </p:cNvPr>
          <p:cNvSpPr txBox="1"/>
          <p:nvPr/>
        </p:nvSpPr>
        <p:spPr>
          <a:xfrm>
            <a:off x="1793631" y="5641259"/>
            <a:ext cx="9061938" cy="430887"/>
          </a:xfrm>
          <a:prstGeom prst="rect">
            <a:avLst/>
          </a:prstGeom>
          <a:noFill/>
        </p:spPr>
        <p:txBody>
          <a:bodyPr wrap="square" rtlCol="0">
            <a:spAutoFit/>
          </a:bodyPr>
          <a:lstStyle/>
          <a:p>
            <a:r>
              <a:rPr lang="zh-CN" altLang="en-US" sz="2200" b="1" dirty="0"/>
              <a:t>工程思维：</a:t>
            </a:r>
            <a:r>
              <a:rPr lang="zh-CN" altLang="en-US" sz="2200" dirty="0"/>
              <a:t>以有限的资源和条件为前提，实现 “现实世界” 的目标。</a:t>
            </a:r>
          </a:p>
        </p:txBody>
      </p:sp>
    </p:spTree>
    <p:extLst>
      <p:ext uri="{BB962C8B-B14F-4D97-AF65-F5344CB8AC3E}">
        <p14:creationId xmlns:p14="http://schemas.microsoft.com/office/powerpoint/2010/main" val="389658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2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righ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right)">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wipe(left)">
                                      <p:cBhvr>
                                        <p:cTn id="49" dur="500"/>
                                        <p:tgtEl>
                                          <p:spTgt spid="1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right)">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08480C3-5EF9-3CA9-7D97-EF3B6215D113}"/>
              </a:ext>
            </a:extLst>
          </p:cNvPr>
          <p:cNvSpPr/>
          <p:nvPr/>
        </p:nvSpPr>
        <p:spPr>
          <a:xfrm>
            <a:off x="2689761" y="1508166"/>
            <a:ext cx="6836228" cy="1805050"/>
          </a:xfrm>
          <a:prstGeom prst="roundRect">
            <a:avLst>
              <a:gd name="adj" fmla="val 8534"/>
            </a:avLst>
          </a:prstGeom>
          <a:noFill/>
          <a:ln w="38100">
            <a:solidFill>
              <a:srgbClr val="E5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8800" dirty="0">
                <a:solidFill>
                  <a:schemeClr val="accent5">
                    <a:lumMod val="50000"/>
                  </a:schemeClr>
                </a:solidFill>
              </a:rPr>
              <a:t>    </a:t>
            </a:r>
            <a:r>
              <a:rPr lang="zh-CN" altLang="en-US" sz="8800" dirty="0">
                <a:solidFill>
                  <a:schemeClr val="accent4">
                    <a:lumMod val="50000"/>
                  </a:schemeClr>
                </a:solidFill>
              </a:rPr>
              <a:t>谢 谢 ！</a:t>
            </a:r>
          </a:p>
        </p:txBody>
      </p:sp>
      <p:grpSp>
        <p:nvGrpSpPr>
          <p:cNvPr id="7" name="组合 6">
            <a:extLst>
              <a:ext uri="{FF2B5EF4-FFF2-40B4-BE49-F238E27FC236}">
                <a16:creationId xmlns:a16="http://schemas.microsoft.com/office/drawing/2014/main" id="{68B6DB26-7B26-EDFD-CC2F-1AC57309D581}"/>
              </a:ext>
            </a:extLst>
          </p:cNvPr>
          <p:cNvGrpSpPr/>
          <p:nvPr/>
        </p:nvGrpSpPr>
        <p:grpSpPr>
          <a:xfrm>
            <a:off x="5513126" y="913417"/>
            <a:ext cx="1200390" cy="1200390"/>
            <a:chOff x="4691790" y="914166"/>
            <a:chExt cx="1332000" cy="1332000"/>
          </a:xfrm>
        </p:grpSpPr>
        <p:sp>
          <p:nvSpPr>
            <p:cNvPr id="5" name="椭圆 4">
              <a:extLst>
                <a:ext uri="{FF2B5EF4-FFF2-40B4-BE49-F238E27FC236}">
                  <a16:creationId xmlns:a16="http://schemas.microsoft.com/office/drawing/2014/main" id="{6F64161D-9BB0-8972-7C37-2A5EB3489413}"/>
                </a:ext>
              </a:extLst>
            </p:cNvPr>
            <p:cNvSpPr/>
            <p:nvPr/>
          </p:nvSpPr>
          <p:spPr>
            <a:xfrm>
              <a:off x="4691790" y="914166"/>
              <a:ext cx="1332000" cy="1332000"/>
            </a:xfrm>
            <a:prstGeom prst="ellipse">
              <a:avLst/>
            </a:prstGeom>
            <a:solidFill>
              <a:schemeClr val="bg1"/>
            </a:solidFill>
            <a:ln w="38100">
              <a:solidFill>
                <a:srgbClr val="E5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E68AE802-111B-9D91-ADEF-C255CF7CFA23}"/>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tretch>
              <a:fillRect/>
            </a:stretch>
          </p:blipFill>
          <p:spPr>
            <a:xfrm>
              <a:off x="4785350" y="1008180"/>
              <a:ext cx="1158463" cy="1146037"/>
            </a:xfrm>
            <a:prstGeom prst="rect">
              <a:avLst/>
            </a:prstGeom>
          </p:spPr>
        </p:pic>
      </p:grpSp>
    </p:spTree>
    <p:extLst>
      <p:ext uri="{BB962C8B-B14F-4D97-AF65-F5344CB8AC3E}">
        <p14:creationId xmlns:p14="http://schemas.microsoft.com/office/powerpoint/2010/main" val="35942175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3498FCE7-18A1-CD4A-B919-6F72D23FF401}"/>
              </a:ext>
            </a:extLst>
          </p:cNvPr>
          <p:cNvPicPr>
            <a:picLocks noChangeAspect="1"/>
          </p:cNvPicPr>
          <p:nvPr/>
        </p:nvPicPr>
        <p:blipFill>
          <a:blip r:embed="rId2"/>
          <a:srcRect l="60781" t="19286" r="5322" b="34616"/>
          <a:stretch>
            <a:fillRect/>
          </a:stretch>
        </p:blipFill>
        <p:spPr>
          <a:xfrm>
            <a:off x="6908047" y="1114943"/>
            <a:ext cx="4068987" cy="2454733"/>
          </a:xfrm>
          <a:custGeom>
            <a:avLst/>
            <a:gdLst>
              <a:gd name="connsiteX0" fmla="*/ 218832 w 3575539"/>
              <a:gd name="connsiteY0" fmla="*/ 0 h 2157046"/>
              <a:gd name="connsiteX1" fmla="*/ 3356707 w 3575539"/>
              <a:gd name="connsiteY1" fmla="*/ 0 h 2157046"/>
              <a:gd name="connsiteX2" fmla="*/ 3575539 w 3575539"/>
              <a:gd name="connsiteY2" fmla="*/ 218832 h 2157046"/>
              <a:gd name="connsiteX3" fmla="*/ 3575539 w 3575539"/>
              <a:gd name="connsiteY3" fmla="*/ 1938214 h 2157046"/>
              <a:gd name="connsiteX4" fmla="*/ 3356707 w 3575539"/>
              <a:gd name="connsiteY4" fmla="*/ 2157046 h 2157046"/>
              <a:gd name="connsiteX5" fmla="*/ 218832 w 3575539"/>
              <a:gd name="connsiteY5" fmla="*/ 2157046 h 2157046"/>
              <a:gd name="connsiteX6" fmla="*/ 0 w 3575539"/>
              <a:gd name="connsiteY6" fmla="*/ 1938214 h 2157046"/>
              <a:gd name="connsiteX7" fmla="*/ 0 w 3575539"/>
              <a:gd name="connsiteY7" fmla="*/ 218832 h 2157046"/>
              <a:gd name="connsiteX8" fmla="*/ 218832 w 3575539"/>
              <a:gd name="connsiteY8" fmla="*/ 0 h 215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5539" h="2157046">
                <a:moveTo>
                  <a:pt x="218832" y="0"/>
                </a:moveTo>
                <a:lnTo>
                  <a:pt x="3356707" y="0"/>
                </a:lnTo>
                <a:cubicBezTo>
                  <a:pt x="3477565" y="0"/>
                  <a:pt x="3575539" y="97974"/>
                  <a:pt x="3575539" y="218832"/>
                </a:cubicBezTo>
                <a:lnTo>
                  <a:pt x="3575539" y="1938214"/>
                </a:lnTo>
                <a:cubicBezTo>
                  <a:pt x="3575539" y="2059072"/>
                  <a:pt x="3477565" y="2157046"/>
                  <a:pt x="3356707" y="2157046"/>
                </a:cubicBezTo>
                <a:lnTo>
                  <a:pt x="218832" y="2157046"/>
                </a:lnTo>
                <a:cubicBezTo>
                  <a:pt x="97974" y="2157046"/>
                  <a:pt x="0" y="2059072"/>
                  <a:pt x="0" y="1938214"/>
                </a:cubicBezTo>
                <a:lnTo>
                  <a:pt x="0" y="218832"/>
                </a:lnTo>
                <a:cubicBezTo>
                  <a:pt x="0" y="97974"/>
                  <a:pt x="97974" y="0"/>
                  <a:pt x="218832" y="0"/>
                </a:cubicBezTo>
                <a:close/>
              </a:path>
            </a:pathLst>
          </a:custGeom>
        </p:spPr>
      </p:pic>
      <p:pic>
        <p:nvPicPr>
          <p:cNvPr id="4" name="图片 3">
            <a:extLst>
              <a:ext uri="{FF2B5EF4-FFF2-40B4-BE49-F238E27FC236}">
                <a16:creationId xmlns:a16="http://schemas.microsoft.com/office/drawing/2014/main" id="{695BC4FE-2281-013B-10C1-964322CC122E}"/>
              </a:ext>
            </a:extLst>
          </p:cNvPr>
          <p:cNvPicPr>
            <a:picLocks noChangeAspect="1"/>
          </p:cNvPicPr>
          <p:nvPr/>
        </p:nvPicPr>
        <p:blipFill>
          <a:blip r:embed="rId3"/>
          <a:stretch>
            <a:fillRect/>
          </a:stretch>
        </p:blipFill>
        <p:spPr>
          <a:xfrm>
            <a:off x="856946" y="1470121"/>
            <a:ext cx="5477750" cy="3623810"/>
          </a:xfrm>
          <a:prstGeom prst="rect">
            <a:avLst/>
          </a:prstGeom>
          <a:effectLst>
            <a:outerShdw blurRad="50800" dist="38100" dir="2700000" algn="tl" rotWithShape="0">
              <a:prstClr val="black">
                <a:alpha val="40000"/>
              </a:prstClr>
            </a:outerShdw>
          </a:effectLst>
        </p:spPr>
      </p:pic>
      <p:sp>
        <p:nvSpPr>
          <p:cNvPr id="3" name="矩形: 圆角 2">
            <a:extLst>
              <a:ext uri="{FF2B5EF4-FFF2-40B4-BE49-F238E27FC236}">
                <a16:creationId xmlns:a16="http://schemas.microsoft.com/office/drawing/2014/main" id="{5109E0A5-71E5-CD65-9186-8662AD9B19B0}"/>
              </a:ext>
            </a:extLst>
          </p:cNvPr>
          <p:cNvSpPr/>
          <p:nvPr/>
        </p:nvSpPr>
        <p:spPr>
          <a:xfrm>
            <a:off x="6908047" y="3711479"/>
            <a:ext cx="4068987" cy="2368062"/>
          </a:xfrm>
          <a:prstGeom prst="roundRect">
            <a:avLst>
              <a:gd name="adj" fmla="val 9272"/>
            </a:avLst>
          </a:prstGeom>
          <a:solidFill>
            <a:schemeClr val="accent3">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sz="2800" b="1" dirty="0">
                <a:solidFill>
                  <a:srgbClr val="FFFF00"/>
                </a:solidFill>
              </a:rPr>
              <a:t>烟气脱硝</a:t>
            </a:r>
            <a:endParaRPr lang="en-US" altLang="zh-CN" sz="2800" b="1" dirty="0">
              <a:solidFill>
                <a:srgbClr val="FFFF00"/>
              </a:solidFill>
            </a:endParaRPr>
          </a:p>
          <a:p>
            <a:pPr>
              <a:lnSpc>
                <a:spcPct val="120000"/>
              </a:lnSpc>
            </a:pPr>
            <a:r>
              <a:rPr lang="zh-CN" altLang="en-US" sz="2400" dirty="0">
                <a:solidFill>
                  <a:schemeClr val="bg1"/>
                </a:solidFill>
              </a:rPr>
              <a:t>        除去烟气中的氮氧化物，通常将其转化为硝酸或亚硝酸盐或者将其还原为无污染的氮气。</a:t>
            </a:r>
          </a:p>
        </p:txBody>
      </p:sp>
    </p:spTree>
    <p:extLst>
      <p:ext uri="{BB962C8B-B14F-4D97-AF65-F5344CB8AC3E}">
        <p14:creationId xmlns:p14="http://schemas.microsoft.com/office/powerpoint/2010/main" val="2626805783"/>
      </p:ext>
    </p:extLst>
  </p:cSld>
  <p:clrMapOvr>
    <a:masterClrMapping/>
  </p:clrMapOvr>
  <mc:AlternateContent xmlns:mc="http://schemas.openxmlformats.org/markup-compatibility/2006" xmlns:p159="http://schemas.microsoft.com/office/powerpoint/2015/09/main">
    <mc:Choice Requires="p159">
      <p:transition spd="slow" advTm="28923">
        <p159:morph option="byObject"/>
      </p:transition>
    </mc:Choice>
    <mc:Fallback xmlns="">
      <p:transition spd="slow" advTm="289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zh-CN" altLang="en-US" dirty="0"/>
              <a:t>方案一 碱液法吸收</a:t>
            </a:r>
            <a:r>
              <a:rPr lang="en-US" altLang="zh-CN" spc="0" dirty="0"/>
              <a:t>NO</a:t>
            </a:r>
            <a:endParaRPr lang="zh-CN" altLang="en-US" spc="0" dirty="0"/>
          </a:p>
        </p:txBody>
      </p:sp>
      <p:graphicFrame>
        <p:nvGraphicFramePr>
          <p:cNvPr id="3" name="表格 2">
            <a:extLst>
              <a:ext uri="{FF2B5EF4-FFF2-40B4-BE49-F238E27FC236}">
                <a16:creationId xmlns:a16="http://schemas.microsoft.com/office/drawing/2014/main" id="{A0CEBE32-E5A0-345F-70DC-B2170E6E6513}"/>
              </a:ext>
            </a:extLst>
          </p:cNvPr>
          <p:cNvGraphicFramePr>
            <a:graphicFrameLocks noGrp="1"/>
          </p:cNvGraphicFramePr>
          <p:nvPr>
            <p:extLst>
              <p:ext uri="{D42A27DB-BD31-4B8C-83A1-F6EECF244321}">
                <p14:modId xmlns:p14="http://schemas.microsoft.com/office/powerpoint/2010/main" val="1854024252"/>
              </p:ext>
            </p:extLst>
          </p:nvPr>
        </p:nvGraphicFramePr>
        <p:xfrm>
          <a:off x="2179300" y="2035442"/>
          <a:ext cx="7833401" cy="2247853"/>
        </p:xfrm>
        <a:graphic>
          <a:graphicData uri="http://schemas.openxmlformats.org/drawingml/2006/table">
            <a:tbl>
              <a:tblPr firstRow="1" firstCol="1" bandRow="1">
                <a:tableStyleId>{5C22544A-7EE6-4342-B048-85BDC9FD1C3A}</a:tableStyleId>
              </a:tblPr>
              <a:tblGrid>
                <a:gridCol w="1122812">
                  <a:extLst>
                    <a:ext uri="{9D8B030D-6E8A-4147-A177-3AD203B41FA5}">
                      <a16:colId xmlns:a16="http://schemas.microsoft.com/office/drawing/2014/main" val="4280056113"/>
                    </a:ext>
                  </a:extLst>
                </a:gridCol>
                <a:gridCol w="1122812">
                  <a:extLst>
                    <a:ext uri="{9D8B030D-6E8A-4147-A177-3AD203B41FA5}">
                      <a16:colId xmlns:a16="http://schemas.microsoft.com/office/drawing/2014/main" val="161924351"/>
                    </a:ext>
                  </a:extLst>
                </a:gridCol>
                <a:gridCol w="1122812">
                  <a:extLst>
                    <a:ext uri="{9D8B030D-6E8A-4147-A177-3AD203B41FA5}">
                      <a16:colId xmlns:a16="http://schemas.microsoft.com/office/drawing/2014/main" val="1098784845"/>
                    </a:ext>
                  </a:extLst>
                </a:gridCol>
                <a:gridCol w="1908965">
                  <a:extLst>
                    <a:ext uri="{9D8B030D-6E8A-4147-A177-3AD203B41FA5}">
                      <a16:colId xmlns:a16="http://schemas.microsoft.com/office/drawing/2014/main" val="3207562047"/>
                    </a:ext>
                  </a:extLst>
                </a:gridCol>
                <a:gridCol w="2556000">
                  <a:extLst>
                    <a:ext uri="{9D8B030D-6E8A-4147-A177-3AD203B41FA5}">
                      <a16:colId xmlns:a16="http://schemas.microsoft.com/office/drawing/2014/main" val="1783885379"/>
                    </a:ext>
                  </a:extLst>
                </a:gridCol>
              </a:tblGrid>
              <a:tr h="944315">
                <a:tc>
                  <a:txBody>
                    <a:bodyPr/>
                    <a:lstStyle/>
                    <a:p>
                      <a:pPr algn="ctr">
                        <a:lnSpc>
                          <a:spcPct val="115000"/>
                        </a:lnSpc>
                      </a:pP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en-US" sz="2400" b="0" kern="100" dirty="0">
                          <a:solidFill>
                            <a:schemeClr val="tx1"/>
                          </a:solidFill>
                          <a:effectLst/>
                          <a:latin typeface="+mn-lt"/>
                          <a:ea typeface="+mn-ea"/>
                        </a:rPr>
                        <a:t>NO</a:t>
                      </a:r>
                      <a:endParaRPr lang="zh-CN" sz="2400" b="0" kern="100" dirty="0">
                        <a:solidFill>
                          <a:schemeClr val="tx1"/>
                        </a:solidFill>
                        <a:effectLst/>
                        <a:latin typeface="+mn-lt"/>
                        <a:ea typeface="+mn-ea"/>
                      </a:endParaRPr>
                    </a:p>
                    <a:p>
                      <a:pPr algn="ctr">
                        <a:lnSpc>
                          <a:spcPct val="115000"/>
                        </a:lnSpc>
                      </a:pPr>
                      <a:r>
                        <a:rPr lang="en-US" sz="2400" b="0" kern="100" dirty="0">
                          <a:solidFill>
                            <a:schemeClr val="tx1"/>
                          </a:solidFill>
                          <a:effectLst/>
                          <a:latin typeface="+mn-lt"/>
                          <a:ea typeface="+mn-ea"/>
                        </a:rPr>
                        <a:t>(mL)</a:t>
                      </a: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en-US" sz="2400" b="0" kern="100" dirty="0">
                          <a:solidFill>
                            <a:schemeClr val="tx1"/>
                          </a:solidFill>
                          <a:effectLst/>
                          <a:latin typeface="+mn-lt"/>
                          <a:ea typeface="+mn-ea"/>
                        </a:rPr>
                        <a:t>O</a:t>
                      </a:r>
                      <a:r>
                        <a:rPr lang="en-US" sz="2400" b="0" kern="100" baseline="-25000" dirty="0">
                          <a:solidFill>
                            <a:schemeClr val="tx1"/>
                          </a:solidFill>
                          <a:effectLst/>
                          <a:latin typeface="+mn-lt"/>
                          <a:ea typeface="+mn-ea"/>
                        </a:rPr>
                        <a:t>2</a:t>
                      </a:r>
                      <a:endParaRPr lang="zh-CN" sz="2400" b="0" kern="100" dirty="0">
                        <a:solidFill>
                          <a:schemeClr val="tx1"/>
                        </a:solidFill>
                        <a:effectLst/>
                        <a:latin typeface="+mn-lt"/>
                        <a:ea typeface="+mn-ea"/>
                      </a:endParaRPr>
                    </a:p>
                    <a:p>
                      <a:pPr algn="ctr">
                        <a:lnSpc>
                          <a:spcPct val="115000"/>
                        </a:lnSpc>
                      </a:pPr>
                      <a:r>
                        <a:rPr lang="en-US" sz="2400" b="0" kern="100" dirty="0">
                          <a:solidFill>
                            <a:schemeClr val="tx1"/>
                          </a:solidFill>
                          <a:effectLst/>
                          <a:latin typeface="+mn-lt"/>
                          <a:ea typeface="+mn-ea"/>
                        </a:rPr>
                        <a:t>(mL)</a:t>
                      </a: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zh-CN" sz="2400" b="0" kern="100" dirty="0">
                          <a:solidFill>
                            <a:schemeClr val="tx1"/>
                          </a:solidFill>
                          <a:effectLst/>
                          <a:latin typeface="+mn-lt"/>
                          <a:ea typeface="+mn-ea"/>
                        </a:rPr>
                        <a:t>混合后</a:t>
                      </a:r>
                      <a:endParaRPr lang="en-US" altLang="zh-CN" sz="2400" b="0" kern="100" dirty="0">
                        <a:solidFill>
                          <a:schemeClr val="tx1"/>
                        </a:solidFill>
                        <a:effectLst/>
                        <a:latin typeface="+mn-lt"/>
                        <a:ea typeface="+mn-ea"/>
                      </a:endParaRPr>
                    </a:p>
                    <a:p>
                      <a:pPr algn="ctr">
                        <a:lnSpc>
                          <a:spcPct val="115000"/>
                        </a:lnSpc>
                      </a:pPr>
                      <a:r>
                        <a:rPr lang="zh-CN" sz="2400" b="0" kern="100" dirty="0">
                          <a:solidFill>
                            <a:schemeClr val="tx1"/>
                          </a:solidFill>
                          <a:effectLst/>
                          <a:latin typeface="+mn-lt"/>
                          <a:ea typeface="+mn-ea"/>
                        </a:rPr>
                        <a:t>气体组成</a:t>
                      </a: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zh-CN" altLang="en-US" sz="2400" b="0" kern="100" dirty="0">
                          <a:solidFill>
                            <a:schemeClr val="tx1"/>
                          </a:solidFill>
                          <a:effectLst/>
                          <a:latin typeface="+mn-lt"/>
                          <a:ea typeface="+mn-ea"/>
                        </a:rPr>
                        <a:t>反应</a:t>
                      </a:r>
                      <a:r>
                        <a:rPr lang="zh-CN" sz="2400" b="0" kern="100" dirty="0">
                          <a:solidFill>
                            <a:schemeClr val="tx1"/>
                          </a:solidFill>
                          <a:effectLst/>
                          <a:latin typeface="+mn-lt"/>
                          <a:ea typeface="+mn-ea"/>
                        </a:rPr>
                        <a:t>产物</a:t>
                      </a: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6836300"/>
                  </a:ext>
                </a:extLst>
              </a:tr>
              <a:tr h="651769">
                <a:tc>
                  <a:txBody>
                    <a:bodyPr/>
                    <a:lstStyle/>
                    <a:p>
                      <a:pPr algn="ctr">
                        <a:lnSpc>
                          <a:spcPct val="130000"/>
                        </a:lnSpc>
                      </a:pPr>
                      <a:r>
                        <a:rPr lang="zh-CN" altLang="en-US" sz="2400" b="0" kern="100" dirty="0">
                          <a:solidFill>
                            <a:schemeClr val="tx1"/>
                          </a:solidFill>
                          <a:effectLst/>
                          <a:latin typeface="+mn-lt"/>
                          <a:ea typeface="+mn-ea"/>
                          <a:cs typeface="Times New Roman" panose="02020603050405020304" pitchFamily="18" charset="0"/>
                        </a:rPr>
                        <a:t>实验①</a:t>
                      </a: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30000"/>
                        </a:lnSpc>
                      </a:pPr>
                      <a:r>
                        <a:rPr lang="en-US" sz="2400" b="0" kern="100" dirty="0">
                          <a:solidFill>
                            <a:schemeClr val="tx1"/>
                          </a:solidFill>
                          <a:effectLst/>
                          <a:latin typeface="+mn-lt"/>
                          <a:ea typeface="+mn-ea"/>
                        </a:rPr>
                        <a:t>8</a:t>
                      </a: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30000"/>
                        </a:lnSpc>
                      </a:pPr>
                      <a:r>
                        <a:rPr lang="en-US" altLang="zh-CN" sz="2400" b="0" kern="100" dirty="0">
                          <a:solidFill>
                            <a:schemeClr val="tx1"/>
                          </a:solidFill>
                          <a:effectLst/>
                          <a:latin typeface="+mn-lt"/>
                          <a:ea typeface="+mn-ea"/>
                          <a:cs typeface="Times New Roman" panose="02020603050405020304" pitchFamily="18" charset="0"/>
                        </a:rPr>
                        <a:t>4</a:t>
                      </a: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30000"/>
                        </a:lnSpc>
                      </a:pP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30000"/>
                        </a:lnSpc>
                      </a:pP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1410621"/>
                  </a:ext>
                </a:extLst>
              </a:tr>
              <a:tr h="651769">
                <a:tc>
                  <a:txBody>
                    <a:bodyPr/>
                    <a:lstStyle/>
                    <a:p>
                      <a:pPr algn="ctr">
                        <a:lnSpc>
                          <a:spcPct val="130000"/>
                        </a:lnSpc>
                      </a:pPr>
                      <a:r>
                        <a:rPr lang="zh-CN" altLang="en-US" sz="2400" b="0" kern="100" dirty="0">
                          <a:solidFill>
                            <a:schemeClr val="tx1"/>
                          </a:solidFill>
                          <a:effectLst/>
                          <a:latin typeface="+mn-lt"/>
                          <a:ea typeface="+mn-ea"/>
                          <a:cs typeface="Times New Roman" panose="02020603050405020304" pitchFamily="18" charset="0"/>
                        </a:rPr>
                        <a:t>实验②</a:t>
                      </a: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30000"/>
                        </a:lnSpc>
                      </a:pPr>
                      <a:r>
                        <a:rPr lang="en-US" sz="2400" b="0" kern="100" dirty="0">
                          <a:solidFill>
                            <a:schemeClr val="tx1"/>
                          </a:solidFill>
                          <a:effectLst/>
                          <a:latin typeface="+mn-lt"/>
                          <a:ea typeface="+mn-ea"/>
                        </a:rPr>
                        <a:t>8</a:t>
                      </a: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30000"/>
                        </a:lnSpc>
                      </a:pPr>
                      <a:r>
                        <a:rPr lang="en-US" altLang="zh-CN" sz="2400" b="0" kern="100" dirty="0">
                          <a:solidFill>
                            <a:schemeClr val="tx1"/>
                          </a:solidFill>
                          <a:effectLst/>
                          <a:latin typeface="+mn-lt"/>
                          <a:ea typeface="+mn-ea"/>
                          <a:cs typeface="Times New Roman" panose="02020603050405020304" pitchFamily="18" charset="0"/>
                        </a:rPr>
                        <a:t>2</a:t>
                      </a: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30000"/>
                        </a:lnSpc>
                      </a:pP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30000"/>
                        </a:lnSpc>
                      </a:pPr>
                      <a:endParaRPr lang="zh-CN" sz="2400" b="0"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7154924"/>
                  </a:ext>
                </a:extLst>
              </a:tr>
            </a:tbl>
          </a:graphicData>
        </a:graphic>
      </p:graphicFrame>
      <p:sp>
        <p:nvSpPr>
          <p:cNvPr id="4" name="文本框 3">
            <a:extLst>
              <a:ext uri="{FF2B5EF4-FFF2-40B4-BE49-F238E27FC236}">
                <a16:creationId xmlns:a16="http://schemas.microsoft.com/office/drawing/2014/main" id="{15A7D5BE-9197-774D-70DB-D042086E2BB7}"/>
              </a:ext>
            </a:extLst>
          </p:cNvPr>
          <p:cNvSpPr txBox="1"/>
          <p:nvPr/>
        </p:nvSpPr>
        <p:spPr>
          <a:xfrm>
            <a:off x="2970452" y="4640599"/>
            <a:ext cx="5453932" cy="461665"/>
          </a:xfrm>
          <a:prstGeom prst="rect">
            <a:avLst/>
          </a:prstGeom>
          <a:noFill/>
        </p:spPr>
        <p:txBody>
          <a:bodyPr wrap="square" rtlCol="0">
            <a:spAutoFit/>
          </a:bodyPr>
          <a:lstStyle/>
          <a:p>
            <a:pPr algn="ctr"/>
            <a:r>
              <a:rPr lang="en-US" altLang="zh-CN" sz="2400" dirty="0"/>
              <a:t>2NO</a:t>
            </a:r>
            <a:r>
              <a:rPr lang="en-US" altLang="zh-CN" sz="2400" baseline="-25000" dirty="0"/>
              <a:t>2 </a:t>
            </a:r>
            <a:r>
              <a:rPr lang="en-US" altLang="zh-CN" sz="2400" dirty="0"/>
              <a:t>+ 2NaOH = NaNO</a:t>
            </a:r>
            <a:r>
              <a:rPr lang="en-US" altLang="zh-CN" sz="2400" baseline="-25000" dirty="0"/>
              <a:t>2 </a:t>
            </a:r>
            <a:r>
              <a:rPr lang="en-US" altLang="zh-CN" sz="2400" dirty="0"/>
              <a:t>+ NaNO</a:t>
            </a:r>
            <a:r>
              <a:rPr lang="en-US" altLang="zh-CN" sz="2400" baseline="-25000" dirty="0"/>
              <a:t>3 </a:t>
            </a:r>
            <a:r>
              <a:rPr lang="en-US" altLang="zh-CN" sz="2400" dirty="0"/>
              <a:t>+ H</a:t>
            </a:r>
            <a:r>
              <a:rPr lang="en-US" altLang="zh-CN" sz="2400" baseline="-25000" dirty="0"/>
              <a:t>2</a:t>
            </a:r>
            <a:r>
              <a:rPr lang="en-US" altLang="zh-CN" sz="2400" dirty="0"/>
              <a:t>O</a:t>
            </a:r>
          </a:p>
        </p:txBody>
      </p:sp>
      <p:sp>
        <p:nvSpPr>
          <p:cNvPr id="5" name="文本框 4">
            <a:extLst>
              <a:ext uri="{FF2B5EF4-FFF2-40B4-BE49-F238E27FC236}">
                <a16:creationId xmlns:a16="http://schemas.microsoft.com/office/drawing/2014/main" id="{E3C7DAD8-0CBE-011E-D53D-BD1CBDAC2816}"/>
              </a:ext>
            </a:extLst>
          </p:cNvPr>
          <p:cNvSpPr txBox="1"/>
          <p:nvPr/>
        </p:nvSpPr>
        <p:spPr>
          <a:xfrm>
            <a:off x="2970452" y="5355041"/>
            <a:ext cx="5453932" cy="461665"/>
          </a:xfrm>
          <a:prstGeom prst="rect">
            <a:avLst/>
          </a:prstGeom>
          <a:noFill/>
        </p:spPr>
        <p:txBody>
          <a:bodyPr wrap="square" rtlCol="0">
            <a:spAutoFit/>
          </a:bodyPr>
          <a:lstStyle/>
          <a:p>
            <a:pPr algn="ctr"/>
            <a:r>
              <a:rPr lang="en-US" altLang="zh-CN" sz="2400" dirty="0"/>
              <a:t>NO</a:t>
            </a:r>
            <a:r>
              <a:rPr lang="en-US" altLang="zh-CN" sz="2400" baseline="-25000" dirty="0"/>
              <a:t>2 </a:t>
            </a:r>
            <a:r>
              <a:rPr lang="en-US" altLang="zh-CN" sz="2400" dirty="0"/>
              <a:t>+ NO</a:t>
            </a:r>
            <a:r>
              <a:rPr lang="en-US" altLang="zh-CN" sz="2400" baseline="-25000" dirty="0"/>
              <a:t> </a:t>
            </a:r>
            <a:r>
              <a:rPr lang="en-US" altLang="zh-CN" sz="2400" dirty="0"/>
              <a:t>+ 2NaOH = 2NaNO</a:t>
            </a:r>
            <a:r>
              <a:rPr lang="en-US" altLang="zh-CN" sz="2400" baseline="-25000" dirty="0"/>
              <a:t>2 </a:t>
            </a:r>
            <a:r>
              <a:rPr lang="en-US" altLang="zh-CN" sz="2400" dirty="0"/>
              <a:t>+  H</a:t>
            </a:r>
            <a:r>
              <a:rPr lang="en-US" altLang="zh-CN" sz="2400" baseline="-25000" dirty="0"/>
              <a:t>2</a:t>
            </a:r>
            <a:r>
              <a:rPr lang="en-US" altLang="zh-CN" sz="2400" dirty="0"/>
              <a:t>O</a:t>
            </a:r>
          </a:p>
        </p:txBody>
      </p:sp>
      <p:sp>
        <p:nvSpPr>
          <p:cNvPr id="6" name="文本框 5">
            <a:extLst>
              <a:ext uri="{FF2B5EF4-FFF2-40B4-BE49-F238E27FC236}">
                <a16:creationId xmlns:a16="http://schemas.microsoft.com/office/drawing/2014/main" id="{64014D4A-DA13-68A8-74BB-0EB576801962}"/>
              </a:ext>
            </a:extLst>
          </p:cNvPr>
          <p:cNvSpPr txBox="1"/>
          <p:nvPr/>
        </p:nvSpPr>
        <p:spPr>
          <a:xfrm>
            <a:off x="5697418" y="3752681"/>
            <a:ext cx="1582615" cy="461665"/>
          </a:xfrm>
          <a:prstGeom prst="rect">
            <a:avLst/>
          </a:prstGeom>
          <a:noFill/>
        </p:spPr>
        <p:txBody>
          <a:bodyPr wrap="square" rtlCol="0">
            <a:spAutoFit/>
          </a:bodyPr>
          <a:lstStyle/>
          <a:p>
            <a:pPr algn="ctr"/>
            <a:r>
              <a:rPr lang="en-US" altLang="zh-CN" sz="2400" dirty="0"/>
              <a:t>NO </a:t>
            </a:r>
            <a:r>
              <a:rPr lang="zh-CN" altLang="en-US" sz="2400" dirty="0"/>
              <a:t>、</a:t>
            </a:r>
            <a:r>
              <a:rPr lang="en-US" altLang="zh-CN" sz="2400" dirty="0"/>
              <a:t>NO</a:t>
            </a:r>
            <a:r>
              <a:rPr lang="en-US" altLang="zh-CN" sz="2400" baseline="-25000" dirty="0"/>
              <a:t>2</a:t>
            </a:r>
            <a:endParaRPr lang="zh-CN" altLang="en-US" sz="2400" baseline="-25000" dirty="0"/>
          </a:p>
        </p:txBody>
      </p:sp>
      <p:sp>
        <p:nvSpPr>
          <p:cNvPr id="7" name="文本框 6">
            <a:extLst>
              <a:ext uri="{FF2B5EF4-FFF2-40B4-BE49-F238E27FC236}">
                <a16:creationId xmlns:a16="http://schemas.microsoft.com/office/drawing/2014/main" id="{851D9A6C-CE2B-DFF4-7D8E-B9B1EE6707A0}"/>
              </a:ext>
            </a:extLst>
          </p:cNvPr>
          <p:cNvSpPr txBox="1"/>
          <p:nvPr/>
        </p:nvSpPr>
        <p:spPr>
          <a:xfrm>
            <a:off x="5828960" y="3107188"/>
            <a:ext cx="1383323" cy="461665"/>
          </a:xfrm>
          <a:prstGeom prst="rect">
            <a:avLst/>
          </a:prstGeom>
          <a:noFill/>
        </p:spPr>
        <p:txBody>
          <a:bodyPr wrap="square" rtlCol="0">
            <a:spAutoFit/>
          </a:bodyPr>
          <a:lstStyle/>
          <a:p>
            <a:pPr algn="ctr"/>
            <a:r>
              <a:rPr lang="en-US" altLang="zh-CN" sz="2400" dirty="0"/>
              <a:t>NO</a:t>
            </a:r>
            <a:r>
              <a:rPr lang="en-US" altLang="zh-CN" sz="2400" baseline="-25000" dirty="0"/>
              <a:t>2</a:t>
            </a:r>
            <a:endParaRPr lang="zh-CN" altLang="en-US" sz="2400" baseline="-25000" dirty="0"/>
          </a:p>
        </p:txBody>
      </p:sp>
      <p:sp>
        <p:nvSpPr>
          <p:cNvPr id="9" name="文本框 8">
            <a:extLst>
              <a:ext uri="{FF2B5EF4-FFF2-40B4-BE49-F238E27FC236}">
                <a16:creationId xmlns:a16="http://schemas.microsoft.com/office/drawing/2014/main" id="{2A13BB76-6900-8F27-0EA2-0036297F48CB}"/>
              </a:ext>
            </a:extLst>
          </p:cNvPr>
          <p:cNvSpPr txBox="1"/>
          <p:nvPr/>
        </p:nvSpPr>
        <p:spPr>
          <a:xfrm>
            <a:off x="7525166" y="3107188"/>
            <a:ext cx="2370763" cy="461665"/>
          </a:xfrm>
          <a:prstGeom prst="rect">
            <a:avLst/>
          </a:prstGeom>
          <a:noFill/>
        </p:spPr>
        <p:txBody>
          <a:bodyPr wrap="square" rtlCol="0">
            <a:spAutoFit/>
          </a:bodyPr>
          <a:lstStyle/>
          <a:p>
            <a:pPr algn="ctr"/>
            <a:r>
              <a:rPr lang="en-US" altLang="zh-CN" sz="2400" dirty="0"/>
              <a:t>NaNO</a:t>
            </a:r>
            <a:r>
              <a:rPr lang="en-US" altLang="zh-CN" sz="2400" baseline="-25000" dirty="0"/>
              <a:t>2 </a:t>
            </a:r>
            <a:r>
              <a:rPr lang="zh-CN" altLang="en-US" sz="2400" dirty="0"/>
              <a:t>、</a:t>
            </a:r>
            <a:r>
              <a:rPr lang="en-US" altLang="zh-CN" sz="2400" dirty="0"/>
              <a:t>NaNO</a:t>
            </a:r>
            <a:r>
              <a:rPr lang="en-US" altLang="zh-CN" sz="2400" baseline="-25000" dirty="0"/>
              <a:t>3 </a:t>
            </a:r>
            <a:endParaRPr lang="en-US" altLang="zh-CN" sz="2400" dirty="0"/>
          </a:p>
        </p:txBody>
      </p:sp>
      <p:sp>
        <p:nvSpPr>
          <p:cNvPr id="10" name="文本框 9">
            <a:extLst>
              <a:ext uri="{FF2B5EF4-FFF2-40B4-BE49-F238E27FC236}">
                <a16:creationId xmlns:a16="http://schemas.microsoft.com/office/drawing/2014/main" id="{92B50106-F498-FF09-C9E0-BF30DD74F20E}"/>
              </a:ext>
            </a:extLst>
          </p:cNvPr>
          <p:cNvSpPr txBox="1"/>
          <p:nvPr/>
        </p:nvSpPr>
        <p:spPr>
          <a:xfrm>
            <a:off x="7904951" y="3752681"/>
            <a:ext cx="1582616" cy="461665"/>
          </a:xfrm>
          <a:prstGeom prst="rect">
            <a:avLst/>
          </a:prstGeom>
          <a:noFill/>
        </p:spPr>
        <p:txBody>
          <a:bodyPr wrap="square" rtlCol="0">
            <a:spAutoFit/>
          </a:bodyPr>
          <a:lstStyle/>
          <a:p>
            <a:pPr algn="ctr"/>
            <a:r>
              <a:rPr lang="en-US" altLang="zh-CN" sz="2400" dirty="0"/>
              <a:t>NaNO</a:t>
            </a:r>
            <a:r>
              <a:rPr lang="en-US" altLang="zh-CN" sz="2400" baseline="-25000" dirty="0"/>
              <a:t>2</a:t>
            </a:r>
            <a:endParaRPr lang="en-US" altLang="zh-CN" sz="2400" dirty="0"/>
          </a:p>
        </p:txBody>
      </p:sp>
    </p:spTree>
    <p:extLst>
      <p:ext uri="{BB962C8B-B14F-4D97-AF65-F5344CB8AC3E}">
        <p14:creationId xmlns:p14="http://schemas.microsoft.com/office/powerpoint/2010/main" val="1253248624"/>
      </p:ext>
    </p:extLst>
  </p:cSld>
  <p:clrMapOvr>
    <a:masterClrMapping/>
  </p:clrMapOvr>
  <p:transition spd="slow" advTm="28923">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zh-CN" altLang="en-US" dirty="0"/>
              <a:t>方案一 碱液法吸收</a:t>
            </a:r>
            <a:r>
              <a:rPr lang="en-US" altLang="zh-CN" spc="0" dirty="0"/>
              <a:t>NO</a:t>
            </a:r>
            <a:endParaRPr lang="zh-CN" altLang="en-US" spc="0" dirty="0"/>
          </a:p>
        </p:txBody>
      </p:sp>
      <p:pic>
        <p:nvPicPr>
          <p:cNvPr id="3" name="富昌环保">
            <a:hlinkClick r:id="" action="ppaction://media"/>
            <a:extLst>
              <a:ext uri="{FF2B5EF4-FFF2-40B4-BE49-F238E27FC236}">
                <a16:creationId xmlns:a16="http://schemas.microsoft.com/office/drawing/2014/main" id="{CD7CE7F8-38C5-42DF-06A9-4B03335827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2803" y="2189124"/>
            <a:ext cx="6091074" cy="3426229"/>
          </a:xfrm>
          <a:prstGeom prst="rect">
            <a:avLst/>
          </a:prstGeom>
        </p:spPr>
      </p:pic>
      <p:pic>
        <p:nvPicPr>
          <p:cNvPr id="5" name="图片 4">
            <a:extLst>
              <a:ext uri="{FF2B5EF4-FFF2-40B4-BE49-F238E27FC236}">
                <a16:creationId xmlns:a16="http://schemas.microsoft.com/office/drawing/2014/main" id="{344F7AAB-61D1-7762-5A39-993885E183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650"/>
          <a:stretch/>
        </p:blipFill>
        <p:spPr>
          <a:xfrm>
            <a:off x="7397651" y="2189124"/>
            <a:ext cx="3852986" cy="3426229"/>
          </a:xfrm>
          <a:prstGeom prst="rect">
            <a:avLst/>
          </a:prstGeom>
        </p:spPr>
      </p:pic>
    </p:spTree>
    <p:extLst>
      <p:ext uri="{BB962C8B-B14F-4D97-AF65-F5344CB8AC3E}">
        <p14:creationId xmlns:p14="http://schemas.microsoft.com/office/powerpoint/2010/main" val="3458126169"/>
      </p:ext>
    </p:extLst>
  </p:cSld>
  <p:clrMapOvr>
    <a:masterClrMapping/>
  </p:clrMapOvr>
  <p:transition spd="slow" advTm="28923">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a:xfrm>
            <a:off x="2094170" y="785854"/>
            <a:ext cx="8003660" cy="523220"/>
          </a:xfrm>
        </p:spPr>
        <p:txBody>
          <a:bodyPr/>
          <a:lstStyle/>
          <a:p>
            <a:r>
              <a:rPr lang="zh-CN" altLang="en-US" spc="0" dirty="0"/>
              <a:t>方案二   </a:t>
            </a:r>
            <a:r>
              <a:rPr lang="en-US" altLang="zh-CN" spc="0" dirty="0"/>
              <a:t>SCR(</a:t>
            </a:r>
            <a:r>
              <a:rPr lang="zh-CN" altLang="en-US" spc="0" dirty="0"/>
              <a:t>选择性催化还原</a:t>
            </a:r>
            <a:r>
              <a:rPr lang="en-US" altLang="zh-CN" spc="0" dirty="0"/>
              <a:t>)</a:t>
            </a:r>
            <a:r>
              <a:rPr lang="zh-CN" altLang="en-US" spc="0" dirty="0"/>
              <a:t>脱硝法</a:t>
            </a:r>
          </a:p>
        </p:txBody>
      </p:sp>
      <p:sp>
        <p:nvSpPr>
          <p:cNvPr id="8" name="文本框 7">
            <a:extLst>
              <a:ext uri="{FF2B5EF4-FFF2-40B4-BE49-F238E27FC236}">
                <a16:creationId xmlns:a16="http://schemas.microsoft.com/office/drawing/2014/main" id="{5FAF922F-EC2C-1220-CA40-2680DBEF586A}"/>
              </a:ext>
            </a:extLst>
          </p:cNvPr>
          <p:cNvSpPr txBox="1"/>
          <p:nvPr/>
        </p:nvSpPr>
        <p:spPr>
          <a:xfrm>
            <a:off x="1997182" y="2004646"/>
            <a:ext cx="8100648" cy="461665"/>
          </a:xfrm>
          <a:prstGeom prst="rect">
            <a:avLst/>
          </a:prstGeom>
          <a:noFill/>
        </p:spPr>
        <p:txBody>
          <a:bodyPr wrap="square" rtlCol="0">
            <a:spAutoFit/>
          </a:bodyPr>
          <a:lstStyle/>
          <a:p>
            <a:pPr algn="l"/>
            <a:r>
              <a:rPr lang="zh-CN" altLang="en-US" sz="2400" dirty="0"/>
              <a:t>在催化条件下可以用</a:t>
            </a:r>
            <a:r>
              <a:rPr lang="en-US" altLang="zh-CN" sz="2400" dirty="0"/>
              <a:t>NH</a:t>
            </a:r>
            <a:r>
              <a:rPr lang="en-US" altLang="zh-CN" sz="2400" baseline="-25000" dirty="0"/>
              <a:t>3</a:t>
            </a:r>
            <a:r>
              <a:rPr lang="zh-CN" altLang="en-US" sz="2400" dirty="0"/>
              <a:t>、</a:t>
            </a:r>
            <a:r>
              <a:rPr lang="en-US" altLang="zh-CN" sz="2400" dirty="0"/>
              <a:t>CO(NH</a:t>
            </a:r>
            <a:r>
              <a:rPr lang="en-US" altLang="zh-CN" sz="2400" baseline="-25000" dirty="0"/>
              <a:t>2</a:t>
            </a:r>
            <a:r>
              <a:rPr lang="en-US" altLang="zh-CN" sz="2400" dirty="0"/>
              <a:t>)</a:t>
            </a:r>
            <a:r>
              <a:rPr lang="en-US" altLang="zh-CN" sz="2400" baseline="-25000" dirty="0"/>
              <a:t>2</a:t>
            </a:r>
            <a:r>
              <a:rPr lang="zh-CN" altLang="en-US" sz="2400" dirty="0"/>
              <a:t>还原</a:t>
            </a:r>
            <a:r>
              <a:rPr lang="en-US" altLang="zh-CN" sz="2400" dirty="0"/>
              <a:t>NO</a:t>
            </a:r>
            <a:r>
              <a:rPr lang="zh-CN" altLang="en-US" sz="2400" dirty="0"/>
              <a:t>将其转化为</a:t>
            </a:r>
            <a:r>
              <a:rPr lang="en-US" altLang="zh-CN" sz="2400" dirty="0"/>
              <a:t>N</a:t>
            </a:r>
            <a:r>
              <a:rPr lang="en-US" altLang="zh-CN" sz="2400" baseline="-25000" dirty="0"/>
              <a:t>2</a:t>
            </a:r>
            <a:endParaRPr lang="zh-CN" altLang="en-US" sz="2400" baseline="-25000" dirty="0"/>
          </a:p>
        </p:txBody>
      </p:sp>
      <p:grpSp>
        <p:nvGrpSpPr>
          <p:cNvPr id="12" name="组合 11">
            <a:extLst>
              <a:ext uri="{FF2B5EF4-FFF2-40B4-BE49-F238E27FC236}">
                <a16:creationId xmlns:a16="http://schemas.microsoft.com/office/drawing/2014/main" id="{5D8A0A30-D919-AEB1-C09E-4AC33BBDE596}"/>
              </a:ext>
            </a:extLst>
          </p:cNvPr>
          <p:cNvGrpSpPr/>
          <p:nvPr/>
        </p:nvGrpSpPr>
        <p:grpSpPr>
          <a:xfrm>
            <a:off x="5557641" y="3105834"/>
            <a:ext cx="4798790" cy="646331"/>
            <a:chOff x="3547136" y="2835720"/>
            <a:chExt cx="4798790" cy="646331"/>
          </a:xfrm>
        </p:grpSpPr>
        <p:sp>
          <p:nvSpPr>
            <p:cNvPr id="10" name="文本框 9">
              <a:extLst>
                <a:ext uri="{FF2B5EF4-FFF2-40B4-BE49-F238E27FC236}">
                  <a16:creationId xmlns:a16="http://schemas.microsoft.com/office/drawing/2014/main" id="{D29625BE-B8B6-CD7E-D678-0C49D5E2CBB1}"/>
                </a:ext>
              </a:extLst>
            </p:cNvPr>
            <p:cNvSpPr txBox="1"/>
            <p:nvPr/>
          </p:nvSpPr>
          <p:spPr>
            <a:xfrm>
              <a:off x="3547136" y="2931050"/>
              <a:ext cx="4798790" cy="461665"/>
            </a:xfrm>
            <a:prstGeom prst="rect">
              <a:avLst/>
            </a:prstGeom>
            <a:noFill/>
          </p:spPr>
          <p:txBody>
            <a:bodyPr wrap="square" rtlCol="0">
              <a:spAutoFit/>
            </a:bodyPr>
            <a:lstStyle/>
            <a:p>
              <a:r>
                <a:rPr lang="en-US" altLang="zh-CN" sz="2400" dirty="0"/>
                <a:t>4NH</a:t>
              </a:r>
              <a:r>
                <a:rPr lang="en-US" altLang="zh-CN" sz="2400" baseline="-25000" dirty="0"/>
                <a:t>3</a:t>
              </a:r>
              <a:r>
                <a:rPr lang="en-US" altLang="zh-CN" sz="2400" dirty="0"/>
                <a:t> + 6NO ==== 5N</a:t>
              </a:r>
              <a:r>
                <a:rPr lang="en-US" altLang="zh-CN" sz="2400" baseline="-25000" dirty="0"/>
                <a:t>2</a:t>
              </a:r>
              <a:r>
                <a:rPr lang="en-US" altLang="zh-CN" sz="2400" dirty="0"/>
                <a:t> + 6H</a:t>
              </a:r>
              <a:r>
                <a:rPr lang="en-US" altLang="zh-CN" sz="2400" baseline="-25000" dirty="0"/>
                <a:t>2</a:t>
              </a:r>
              <a:r>
                <a:rPr lang="en-US" altLang="zh-CN" sz="2400" dirty="0"/>
                <a:t>O</a:t>
              </a:r>
            </a:p>
          </p:txBody>
        </p:sp>
        <p:sp>
          <p:nvSpPr>
            <p:cNvPr id="11" name="文本框 10">
              <a:extLst>
                <a:ext uri="{FF2B5EF4-FFF2-40B4-BE49-F238E27FC236}">
                  <a16:creationId xmlns:a16="http://schemas.microsoft.com/office/drawing/2014/main" id="{F3C8C447-E26C-2E0E-269A-7771DB18FCF7}"/>
                </a:ext>
              </a:extLst>
            </p:cNvPr>
            <p:cNvSpPr txBox="1"/>
            <p:nvPr/>
          </p:nvSpPr>
          <p:spPr>
            <a:xfrm>
              <a:off x="5087816" y="2835720"/>
              <a:ext cx="1195753" cy="646331"/>
            </a:xfrm>
            <a:prstGeom prst="rect">
              <a:avLst/>
            </a:prstGeom>
            <a:noFill/>
          </p:spPr>
          <p:txBody>
            <a:bodyPr wrap="square" rtlCol="0">
              <a:spAutoFit/>
            </a:bodyPr>
            <a:lstStyle/>
            <a:p>
              <a:pPr algn="ctr"/>
              <a:r>
                <a:rPr lang="zh-CN" altLang="en-US" dirty="0"/>
                <a:t>催化剂</a:t>
              </a:r>
              <a:endParaRPr lang="en-US" altLang="zh-CN" dirty="0"/>
            </a:p>
            <a:p>
              <a:pPr algn="ctr"/>
              <a:r>
                <a:rPr lang="zh-CN" altLang="zh-CN" dirty="0">
                  <a:latin typeface="Times New Roman" panose="02020603050405020304" pitchFamily="18" charset="0"/>
                  <a:cs typeface="Times New Roman" panose="02020603050405020304" pitchFamily="18" charset="0"/>
                </a:rPr>
                <a:t>Δ</a:t>
              </a:r>
              <a:endParaRPr lang="zh-CN" altLang="en-US" dirty="0"/>
            </a:p>
          </p:txBody>
        </p:sp>
      </p:grpSp>
      <p:grpSp>
        <p:nvGrpSpPr>
          <p:cNvPr id="13" name="组合 12">
            <a:extLst>
              <a:ext uri="{FF2B5EF4-FFF2-40B4-BE49-F238E27FC236}">
                <a16:creationId xmlns:a16="http://schemas.microsoft.com/office/drawing/2014/main" id="{4AB9AD41-1BBE-9AD1-D25A-2B1FBDEC61D9}"/>
              </a:ext>
            </a:extLst>
          </p:cNvPr>
          <p:cNvGrpSpPr/>
          <p:nvPr/>
        </p:nvGrpSpPr>
        <p:grpSpPr>
          <a:xfrm>
            <a:off x="4924597" y="4279628"/>
            <a:ext cx="6064878" cy="646331"/>
            <a:chOff x="2867202" y="2835720"/>
            <a:chExt cx="6064878" cy="646331"/>
          </a:xfrm>
        </p:grpSpPr>
        <p:sp>
          <p:nvSpPr>
            <p:cNvPr id="14" name="文本框 13">
              <a:extLst>
                <a:ext uri="{FF2B5EF4-FFF2-40B4-BE49-F238E27FC236}">
                  <a16:creationId xmlns:a16="http://schemas.microsoft.com/office/drawing/2014/main" id="{BE41AE1B-F509-2E66-E68C-62FC8C481D8C}"/>
                </a:ext>
              </a:extLst>
            </p:cNvPr>
            <p:cNvSpPr txBox="1"/>
            <p:nvPr/>
          </p:nvSpPr>
          <p:spPr>
            <a:xfrm>
              <a:off x="2867202" y="2931050"/>
              <a:ext cx="6064878" cy="461665"/>
            </a:xfrm>
            <a:prstGeom prst="rect">
              <a:avLst/>
            </a:prstGeom>
            <a:noFill/>
          </p:spPr>
          <p:txBody>
            <a:bodyPr wrap="square" rtlCol="0">
              <a:spAutoFit/>
            </a:bodyPr>
            <a:lstStyle/>
            <a:p>
              <a:r>
                <a:rPr lang="en-US" altLang="zh-CN" sz="2400" dirty="0"/>
                <a:t>2CO(NH</a:t>
              </a:r>
              <a:r>
                <a:rPr lang="en-US" altLang="zh-CN" sz="2400" baseline="-25000" dirty="0"/>
                <a:t>2</a:t>
              </a:r>
              <a:r>
                <a:rPr lang="en-US" altLang="zh-CN" sz="2400" dirty="0"/>
                <a:t>)</a:t>
              </a:r>
              <a:r>
                <a:rPr lang="en-US" altLang="zh-CN" sz="2400" baseline="-25000" dirty="0"/>
                <a:t>2</a:t>
              </a:r>
              <a:r>
                <a:rPr lang="en-US" altLang="zh-CN" sz="2400" dirty="0"/>
                <a:t> + 6NO ==== 5N</a:t>
              </a:r>
              <a:r>
                <a:rPr lang="en-US" altLang="zh-CN" sz="2400" baseline="-25000" dirty="0"/>
                <a:t>2</a:t>
              </a:r>
              <a:r>
                <a:rPr lang="en-US" altLang="zh-CN" sz="2400" dirty="0"/>
                <a:t> + 4H</a:t>
              </a:r>
              <a:r>
                <a:rPr lang="en-US" altLang="zh-CN" sz="2400" baseline="-25000" dirty="0"/>
                <a:t>2</a:t>
              </a:r>
              <a:r>
                <a:rPr lang="en-US" altLang="zh-CN" sz="2400" dirty="0"/>
                <a:t>O + 2CO</a:t>
              </a:r>
              <a:r>
                <a:rPr lang="en-US" altLang="zh-CN" sz="2400" baseline="-25000" dirty="0"/>
                <a:t>2</a:t>
              </a:r>
            </a:p>
          </p:txBody>
        </p:sp>
        <p:sp>
          <p:nvSpPr>
            <p:cNvPr id="15" name="文本框 14">
              <a:extLst>
                <a:ext uri="{FF2B5EF4-FFF2-40B4-BE49-F238E27FC236}">
                  <a16:creationId xmlns:a16="http://schemas.microsoft.com/office/drawing/2014/main" id="{EA2C823F-EBC6-51F0-A109-79E679B7B081}"/>
                </a:ext>
              </a:extLst>
            </p:cNvPr>
            <p:cNvSpPr txBox="1"/>
            <p:nvPr/>
          </p:nvSpPr>
          <p:spPr>
            <a:xfrm>
              <a:off x="5087816" y="2835720"/>
              <a:ext cx="1195753" cy="646331"/>
            </a:xfrm>
            <a:prstGeom prst="rect">
              <a:avLst/>
            </a:prstGeom>
            <a:noFill/>
          </p:spPr>
          <p:txBody>
            <a:bodyPr wrap="square" rtlCol="0">
              <a:spAutoFit/>
            </a:bodyPr>
            <a:lstStyle/>
            <a:p>
              <a:pPr algn="ctr"/>
              <a:r>
                <a:rPr lang="zh-CN" altLang="en-US" dirty="0"/>
                <a:t>催化剂</a:t>
              </a:r>
              <a:endParaRPr lang="en-US" altLang="zh-CN" dirty="0"/>
            </a:p>
            <a:p>
              <a:pPr algn="ctr"/>
              <a:r>
                <a:rPr lang="zh-CN" altLang="zh-CN" dirty="0">
                  <a:latin typeface="Times New Roman" panose="02020603050405020304" pitchFamily="18" charset="0"/>
                  <a:cs typeface="Times New Roman" panose="02020603050405020304" pitchFamily="18" charset="0"/>
                </a:rPr>
                <a:t>Δ</a:t>
              </a:r>
              <a:endParaRPr lang="zh-CN" altLang="en-US" dirty="0"/>
            </a:p>
          </p:txBody>
        </p:sp>
      </p:grpSp>
      <p:pic>
        <p:nvPicPr>
          <p:cNvPr id="16" name="图片 15">
            <a:extLst>
              <a:ext uri="{FF2B5EF4-FFF2-40B4-BE49-F238E27FC236}">
                <a16:creationId xmlns:a16="http://schemas.microsoft.com/office/drawing/2014/main" id="{0E147424-0FE7-7CAF-6477-D8698A6127BB}"/>
              </a:ext>
            </a:extLst>
          </p:cNvPr>
          <p:cNvPicPr>
            <a:picLocks noChangeAspect="1"/>
          </p:cNvPicPr>
          <p:nvPr/>
        </p:nvPicPr>
        <p:blipFill>
          <a:blip r:embed="rId2"/>
          <a:stretch>
            <a:fillRect/>
          </a:stretch>
        </p:blipFill>
        <p:spPr>
          <a:xfrm>
            <a:off x="1256060" y="3054655"/>
            <a:ext cx="3330535" cy="1181625"/>
          </a:xfrm>
          <a:prstGeom prst="rect">
            <a:avLst/>
          </a:prstGeom>
        </p:spPr>
      </p:pic>
      <p:sp>
        <p:nvSpPr>
          <p:cNvPr id="17" name="文本框 16">
            <a:extLst>
              <a:ext uri="{FF2B5EF4-FFF2-40B4-BE49-F238E27FC236}">
                <a16:creationId xmlns:a16="http://schemas.microsoft.com/office/drawing/2014/main" id="{5E1F1EFA-07D7-FAEF-D542-2F50650A14C9}"/>
              </a:ext>
            </a:extLst>
          </p:cNvPr>
          <p:cNvSpPr txBox="1"/>
          <p:nvPr/>
        </p:nvSpPr>
        <p:spPr>
          <a:xfrm>
            <a:off x="1622066" y="4144125"/>
            <a:ext cx="2930769" cy="461665"/>
          </a:xfrm>
          <a:prstGeom prst="rect">
            <a:avLst/>
          </a:prstGeom>
          <a:noFill/>
        </p:spPr>
        <p:txBody>
          <a:bodyPr wrap="square" rtlCol="0">
            <a:spAutoFit/>
          </a:bodyPr>
          <a:lstStyle/>
          <a:p>
            <a:pPr algn="l"/>
            <a:r>
              <a:rPr lang="zh-CN" altLang="en-US" sz="2400" dirty="0"/>
              <a:t>电负性：</a:t>
            </a:r>
            <a:r>
              <a:rPr lang="en-US" altLang="zh-CN" sz="2400" dirty="0"/>
              <a:t>N</a:t>
            </a:r>
            <a:r>
              <a:rPr lang="zh-CN" altLang="en-US" sz="2400" dirty="0"/>
              <a:t>＞</a:t>
            </a:r>
            <a:r>
              <a:rPr lang="en-US" altLang="zh-CN" sz="2400" dirty="0"/>
              <a:t>C</a:t>
            </a:r>
            <a:r>
              <a:rPr lang="zh-CN" altLang="en-US" sz="2400" dirty="0"/>
              <a:t>＞</a:t>
            </a:r>
            <a:r>
              <a:rPr lang="en-US" altLang="zh-CN" sz="2400" dirty="0"/>
              <a:t>H</a:t>
            </a:r>
            <a:endParaRPr lang="zh-CN" altLang="en-US" sz="2400" dirty="0"/>
          </a:p>
        </p:txBody>
      </p:sp>
      <p:sp>
        <p:nvSpPr>
          <p:cNvPr id="3" name="对话气泡: 圆角矩形 2">
            <a:extLst>
              <a:ext uri="{FF2B5EF4-FFF2-40B4-BE49-F238E27FC236}">
                <a16:creationId xmlns:a16="http://schemas.microsoft.com/office/drawing/2014/main" id="{02467D82-E395-710F-8066-BD49889AD3F6}"/>
              </a:ext>
            </a:extLst>
          </p:cNvPr>
          <p:cNvSpPr/>
          <p:nvPr/>
        </p:nvSpPr>
        <p:spPr>
          <a:xfrm>
            <a:off x="3884028" y="2956338"/>
            <a:ext cx="961292" cy="461665"/>
          </a:xfrm>
          <a:prstGeom prst="wedgeRoundRectCallout">
            <a:avLst>
              <a:gd name="adj1" fmla="val -64736"/>
              <a:gd name="adj2" fmla="val 114011"/>
              <a:gd name="adj3" fmla="val 16667"/>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5">
                    <a:lumMod val="75000"/>
                  </a:schemeClr>
                </a:solidFill>
              </a:rPr>
              <a:t>-3</a:t>
            </a:r>
            <a:r>
              <a:rPr lang="zh-CN" altLang="en-US" sz="2400" dirty="0">
                <a:solidFill>
                  <a:schemeClr val="accent5">
                    <a:lumMod val="75000"/>
                  </a:schemeClr>
                </a:solidFill>
              </a:rPr>
              <a:t>价</a:t>
            </a:r>
          </a:p>
        </p:txBody>
      </p:sp>
    </p:spTree>
    <p:extLst>
      <p:ext uri="{BB962C8B-B14F-4D97-AF65-F5344CB8AC3E}">
        <p14:creationId xmlns:p14="http://schemas.microsoft.com/office/powerpoint/2010/main" val="121082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a:xfrm>
            <a:off x="2094170" y="785854"/>
            <a:ext cx="8003660" cy="523220"/>
          </a:xfrm>
        </p:spPr>
        <p:txBody>
          <a:bodyPr/>
          <a:lstStyle/>
          <a:p>
            <a:r>
              <a:rPr lang="zh-CN" altLang="en-US" spc="0" dirty="0"/>
              <a:t>方案二   </a:t>
            </a:r>
            <a:r>
              <a:rPr lang="en-US" altLang="zh-CN" spc="0" dirty="0"/>
              <a:t>SCR(</a:t>
            </a:r>
            <a:r>
              <a:rPr lang="zh-CN" altLang="en-US" spc="0" dirty="0"/>
              <a:t>选择性催化还原</a:t>
            </a:r>
            <a:r>
              <a:rPr lang="en-US" altLang="zh-CN" spc="0" dirty="0"/>
              <a:t>)</a:t>
            </a:r>
            <a:r>
              <a:rPr lang="zh-CN" altLang="en-US" spc="0" dirty="0"/>
              <a:t>脱硝法</a:t>
            </a:r>
          </a:p>
        </p:txBody>
      </p:sp>
      <p:pic>
        <p:nvPicPr>
          <p:cNvPr id="7" name="图片 6">
            <a:extLst>
              <a:ext uri="{FF2B5EF4-FFF2-40B4-BE49-F238E27FC236}">
                <a16:creationId xmlns:a16="http://schemas.microsoft.com/office/drawing/2014/main" id="{69105B10-55AC-5EB8-384D-D9A1A09B95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8076" y="1805354"/>
            <a:ext cx="9475848" cy="4546802"/>
          </a:xfrm>
          <a:prstGeom prst="rect">
            <a:avLst/>
          </a:prstGeom>
          <a:noFill/>
        </p:spPr>
      </p:pic>
      <p:sp>
        <p:nvSpPr>
          <p:cNvPr id="3" name="椭圆 2">
            <a:extLst>
              <a:ext uri="{FF2B5EF4-FFF2-40B4-BE49-F238E27FC236}">
                <a16:creationId xmlns:a16="http://schemas.microsoft.com/office/drawing/2014/main" id="{F8232BEB-ABB4-00A2-BA75-9E6C5E26510A}"/>
              </a:ext>
            </a:extLst>
          </p:cNvPr>
          <p:cNvSpPr/>
          <p:nvPr/>
        </p:nvSpPr>
        <p:spPr>
          <a:xfrm>
            <a:off x="4689231" y="3083170"/>
            <a:ext cx="222738" cy="2227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3CE1E95A-E800-FC12-80DA-52B819DF7E3E}"/>
              </a:ext>
            </a:extLst>
          </p:cNvPr>
          <p:cNvSpPr/>
          <p:nvPr/>
        </p:nvSpPr>
        <p:spPr>
          <a:xfrm>
            <a:off x="4665786" y="4056181"/>
            <a:ext cx="222738" cy="2227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6E2E632F-ED17-BA38-B003-A4C2F093E3AF}"/>
              </a:ext>
            </a:extLst>
          </p:cNvPr>
          <p:cNvSpPr/>
          <p:nvPr/>
        </p:nvSpPr>
        <p:spPr>
          <a:xfrm>
            <a:off x="9554309" y="3405550"/>
            <a:ext cx="222738" cy="2227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75F0EB47-5549-2169-2F26-C17761FFDFDC}"/>
              </a:ext>
            </a:extLst>
          </p:cNvPr>
          <p:cNvSpPr/>
          <p:nvPr/>
        </p:nvSpPr>
        <p:spPr>
          <a:xfrm>
            <a:off x="9601202" y="4050316"/>
            <a:ext cx="222738" cy="2227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B52D227D-1DE5-1EF7-8E89-3BE12F387904}"/>
              </a:ext>
            </a:extLst>
          </p:cNvPr>
          <p:cNvSpPr txBox="1"/>
          <p:nvPr/>
        </p:nvSpPr>
        <p:spPr>
          <a:xfrm>
            <a:off x="2070724" y="1402307"/>
            <a:ext cx="3758576" cy="400110"/>
          </a:xfrm>
          <a:prstGeom prst="rect">
            <a:avLst/>
          </a:prstGeom>
          <a:noFill/>
        </p:spPr>
        <p:txBody>
          <a:bodyPr wrap="square" rtlCol="0">
            <a:spAutoFit/>
          </a:bodyPr>
          <a:lstStyle/>
          <a:p>
            <a:pPr algn="l"/>
            <a:r>
              <a:rPr lang="zh-CN" altLang="en-US" sz="2000" dirty="0"/>
              <a:t>试生产选择脱硝条件</a:t>
            </a:r>
            <a:endParaRPr lang="zh-CN" altLang="en-US" sz="2000" baseline="-25000" dirty="0"/>
          </a:p>
        </p:txBody>
      </p:sp>
    </p:spTree>
    <p:extLst>
      <p:ext uri="{BB962C8B-B14F-4D97-AF65-F5344CB8AC3E}">
        <p14:creationId xmlns:p14="http://schemas.microsoft.com/office/powerpoint/2010/main" val="2934825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a:xfrm>
            <a:off x="2094170" y="785854"/>
            <a:ext cx="8003660" cy="523220"/>
          </a:xfrm>
        </p:spPr>
        <p:txBody>
          <a:bodyPr/>
          <a:lstStyle/>
          <a:p>
            <a:r>
              <a:rPr lang="zh-CN" altLang="en-US" spc="0" dirty="0"/>
              <a:t>方案二   </a:t>
            </a:r>
            <a:r>
              <a:rPr lang="en-US" altLang="zh-CN" spc="0" dirty="0"/>
              <a:t>SCR(</a:t>
            </a:r>
            <a:r>
              <a:rPr lang="zh-CN" altLang="en-US" spc="0" dirty="0"/>
              <a:t>选择性催化还原</a:t>
            </a:r>
            <a:r>
              <a:rPr lang="en-US" altLang="zh-CN" spc="0" dirty="0"/>
              <a:t>)</a:t>
            </a:r>
            <a:r>
              <a:rPr lang="zh-CN" altLang="en-US" spc="0" dirty="0"/>
              <a:t>脱硝法</a:t>
            </a:r>
          </a:p>
        </p:txBody>
      </p:sp>
      <p:sp>
        <p:nvSpPr>
          <p:cNvPr id="3" name="文本框 2">
            <a:extLst>
              <a:ext uri="{FF2B5EF4-FFF2-40B4-BE49-F238E27FC236}">
                <a16:creationId xmlns:a16="http://schemas.microsoft.com/office/drawing/2014/main" id="{E0D74872-4076-0725-3BC8-52E517A409CD}"/>
              </a:ext>
            </a:extLst>
          </p:cNvPr>
          <p:cNvSpPr txBox="1"/>
          <p:nvPr/>
        </p:nvSpPr>
        <p:spPr>
          <a:xfrm>
            <a:off x="2110154" y="1433844"/>
            <a:ext cx="2590800" cy="461665"/>
          </a:xfrm>
          <a:prstGeom prst="rect">
            <a:avLst/>
          </a:prstGeom>
          <a:noFill/>
        </p:spPr>
        <p:txBody>
          <a:bodyPr wrap="square" rtlCol="0">
            <a:spAutoFit/>
          </a:bodyPr>
          <a:lstStyle/>
          <a:p>
            <a:pPr algn="l"/>
            <a:r>
              <a:rPr lang="zh-CN" altLang="en-US" sz="2400" dirty="0"/>
              <a:t>催化剂的选择性：</a:t>
            </a:r>
          </a:p>
        </p:txBody>
      </p:sp>
      <p:sp>
        <p:nvSpPr>
          <p:cNvPr id="4" name="文本框 3">
            <a:extLst>
              <a:ext uri="{FF2B5EF4-FFF2-40B4-BE49-F238E27FC236}">
                <a16:creationId xmlns:a16="http://schemas.microsoft.com/office/drawing/2014/main" id="{5C0A300E-F599-4772-4554-E9796834364A}"/>
              </a:ext>
            </a:extLst>
          </p:cNvPr>
          <p:cNvSpPr txBox="1"/>
          <p:nvPr/>
        </p:nvSpPr>
        <p:spPr>
          <a:xfrm>
            <a:off x="1348154" y="2082897"/>
            <a:ext cx="9495692" cy="1393843"/>
          </a:xfrm>
          <a:prstGeom prst="rect">
            <a:avLst/>
          </a:prstGeom>
          <a:noFill/>
        </p:spPr>
        <p:txBody>
          <a:bodyPr wrap="square" rtlCol="0">
            <a:spAutoFit/>
          </a:bodyPr>
          <a:lstStyle/>
          <a:p>
            <a:pPr algn="l">
              <a:lnSpc>
                <a:spcPct val="120000"/>
              </a:lnSpc>
            </a:pPr>
            <a:r>
              <a:rPr lang="zh-CN" altLang="en-US" sz="2400" dirty="0"/>
              <a:t>        催化剂并不是对所有化学反应都能起作用，而是特别有效地加速一类反应或连串反应中的一个反应。催化剂对这类复杂反应有选择地发生催化作用的性能称为催化剂的选择性。</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32364C51-0C2C-95B5-5D6E-DC2B250F7CF1}"/>
                  </a:ext>
                </a:extLst>
              </p:cNvPr>
              <p:cNvSpPr txBox="1"/>
              <p:nvPr/>
            </p:nvSpPr>
            <p:spPr>
              <a:xfrm>
                <a:off x="2094170" y="3671188"/>
                <a:ext cx="7893892" cy="8664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𝑆</m:t>
                      </m:r>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zh-CN" altLang="en-US" sz="2400" i="1">
                              <a:latin typeface="Cambria Math" panose="02040503050406030204" pitchFamily="18" charset="0"/>
                            </a:rPr>
                            <m:t>转化为</m:t>
                          </m:r>
                          <m:r>
                            <a:rPr lang="zh-CN" altLang="en-US" sz="2400" i="1" smtClean="0">
                              <a:latin typeface="Cambria Math" panose="02040503050406030204" pitchFamily="18" charset="0"/>
                            </a:rPr>
                            <m:t>目的</m:t>
                          </m:r>
                          <m:r>
                            <a:rPr lang="zh-CN" altLang="en-US" sz="2400" i="1">
                              <a:latin typeface="Cambria Math" panose="02040503050406030204" pitchFamily="18" charset="0"/>
                            </a:rPr>
                            <m:t>产物</m:t>
                          </m:r>
                          <m:r>
                            <a:rPr lang="zh-CN" altLang="en-US" sz="2400" i="1" smtClean="0">
                              <a:latin typeface="Cambria Math" panose="02040503050406030204" pitchFamily="18" charset="0"/>
                            </a:rPr>
                            <m:t>的</m:t>
                          </m:r>
                          <m:r>
                            <a:rPr lang="zh-CN" altLang="en-US" sz="2400" i="1">
                              <a:latin typeface="Cambria Math" panose="02040503050406030204" pitchFamily="18" charset="0"/>
                            </a:rPr>
                            <m:t>某一</m:t>
                          </m:r>
                          <m:r>
                            <a:rPr lang="zh-CN" altLang="en-US" sz="2400" i="1" smtClean="0">
                              <a:latin typeface="Cambria Math" panose="02040503050406030204" pitchFamily="18" charset="0"/>
                            </a:rPr>
                            <m:t>反应</m:t>
                          </m:r>
                          <m:r>
                            <a:rPr lang="zh-CN" altLang="en-US" sz="2400" i="1">
                              <a:latin typeface="Cambria Math" panose="02040503050406030204" pitchFamily="18" charset="0"/>
                            </a:rPr>
                            <m:t>物</m:t>
                          </m:r>
                          <m:r>
                            <a:rPr lang="zh-CN" altLang="en-US" sz="2400" i="1" smtClean="0">
                              <a:latin typeface="Cambria Math" panose="02040503050406030204" pitchFamily="18" charset="0"/>
                            </a:rPr>
                            <m:t>的</m:t>
                          </m:r>
                          <m:r>
                            <a:rPr lang="zh-CN" altLang="en-US" sz="2400" i="1">
                              <a:latin typeface="Cambria Math" panose="02040503050406030204" pitchFamily="18" charset="0"/>
                            </a:rPr>
                            <m:t>量</m:t>
                          </m:r>
                        </m:num>
                        <m:den>
                          <m:r>
                            <a:rPr lang="zh-CN" altLang="en-US" sz="2400" i="1">
                              <a:latin typeface="Cambria Math" panose="02040503050406030204" pitchFamily="18" charset="0"/>
                            </a:rPr>
                            <m:t>已</m:t>
                          </m:r>
                          <m:r>
                            <a:rPr lang="zh-CN" altLang="en-US" sz="2400" i="1" smtClean="0">
                              <a:latin typeface="Cambria Math" panose="02040503050406030204" pitchFamily="18" charset="0"/>
                            </a:rPr>
                            <m:t>转化</m:t>
                          </m:r>
                          <m:r>
                            <a:rPr lang="zh-CN" altLang="en-US" sz="2400" i="1">
                              <a:latin typeface="Cambria Math" panose="02040503050406030204" pitchFamily="18" charset="0"/>
                            </a:rPr>
                            <m:t>的</m:t>
                          </m:r>
                          <m:r>
                            <a:rPr lang="zh-CN" altLang="en-US" sz="2400" i="1" smtClean="0">
                              <a:latin typeface="Cambria Math" panose="02040503050406030204" pitchFamily="18" charset="0"/>
                            </a:rPr>
                            <m:t>某一</m:t>
                          </m:r>
                          <m:r>
                            <a:rPr lang="zh-CN" altLang="en-US" sz="2400" i="1">
                              <a:latin typeface="Cambria Math" panose="02040503050406030204" pitchFamily="18" charset="0"/>
                            </a:rPr>
                            <m:t>反应</m:t>
                          </m:r>
                          <m:r>
                            <a:rPr lang="zh-CN" altLang="en-US" sz="2400" i="1" smtClean="0">
                              <a:latin typeface="Cambria Math" panose="02040503050406030204" pitchFamily="18" charset="0"/>
                            </a:rPr>
                            <m:t>物</m:t>
                          </m:r>
                          <m:r>
                            <a:rPr lang="zh-CN" altLang="en-US" sz="2400" i="1">
                              <a:latin typeface="Cambria Math" panose="02040503050406030204" pitchFamily="18" charset="0"/>
                            </a:rPr>
                            <m:t>的</m:t>
                          </m:r>
                          <m:r>
                            <a:rPr lang="zh-CN" altLang="en-US" sz="2400" i="1" smtClean="0">
                              <a:latin typeface="Cambria Math" panose="02040503050406030204" pitchFamily="18" charset="0"/>
                            </a:rPr>
                            <m:t>量</m:t>
                          </m:r>
                        </m:den>
                      </m:f>
                      <m:r>
                        <a:rPr lang="en-US" altLang="zh-CN" sz="2400" i="1">
                          <a:latin typeface="Cambria Math" panose="02040503050406030204" pitchFamily="18" charset="0"/>
                        </a:rPr>
                        <m:t>×</m:t>
                      </m:r>
                      <m:r>
                        <a:rPr lang="en-US" altLang="zh-CN" sz="2400" b="0" i="1" smtClean="0">
                          <a:latin typeface="Cambria Math" panose="02040503050406030204" pitchFamily="18" charset="0"/>
                        </a:rPr>
                        <m:t>100%</m:t>
                      </m:r>
                    </m:oMath>
                  </m:oMathPara>
                </a14:m>
                <a:endParaRPr lang="zh-CN" altLang="en-US" sz="2400" dirty="0"/>
              </a:p>
            </p:txBody>
          </p:sp>
        </mc:Choice>
        <mc:Fallback xmlns="">
          <p:sp>
            <p:nvSpPr>
              <p:cNvPr id="6" name="文本框 5">
                <a:extLst>
                  <a:ext uri="{FF2B5EF4-FFF2-40B4-BE49-F238E27FC236}">
                    <a16:creationId xmlns:a16="http://schemas.microsoft.com/office/drawing/2014/main" id="{32364C51-0C2C-95B5-5D6E-DC2B250F7CF1}"/>
                  </a:ext>
                </a:extLst>
              </p:cNvPr>
              <p:cNvSpPr txBox="1">
                <a:spLocks noRot="1" noChangeAspect="1" noMove="1" noResize="1" noEditPoints="1" noAdjustHandles="1" noChangeArrowheads="1" noChangeShapeType="1" noTextEdit="1"/>
              </p:cNvSpPr>
              <p:nvPr/>
            </p:nvSpPr>
            <p:spPr>
              <a:xfrm>
                <a:off x="2094170" y="3671188"/>
                <a:ext cx="7893892" cy="866456"/>
              </a:xfrm>
              <a:prstGeom prst="rect">
                <a:avLst/>
              </a:prstGeom>
              <a:blipFill>
                <a:blip r:embed="rId2"/>
                <a:stretch>
                  <a:fillRect/>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8D342EA9-1234-6CCE-B9D7-3ED5CBDA82CD}"/>
              </a:ext>
            </a:extLst>
          </p:cNvPr>
          <p:cNvSpPr txBox="1"/>
          <p:nvPr/>
        </p:nvSpPr>
        <p:spPr>
          <a:xfrm>
            <a:off x="3629197" y="4931355"/>
            <a:ext cx="4798790" cy="461665"/>
          </a:xfrm>
          <a:prstGeom prst="rect">
            <a:avLst/>
          </a:prstGeom>
          <a:noFill/>
        </p:spPr>
        <p:txBody>
          <a:bodyPr wrap="square" rtlCol="0">
            <a:spAutoFit/>
          </a:bodyPr>
          <a:lstStyle/>
          <a:p>
            <a:r>
              <a:rPr lang="en-US" altLang="zh-CN" sz="2400" dirty="0"/>
              <a:t>4NH</a:t>
            </a:r>
            <a:r>
              <a:rPr lang="en-US" altLang="zh-CN" sz="2400" baseline="-25000" dirty="0"/>
              <a:t>3</a:t>
            </a:r>
            <a:r>
              <a:rPr lang="en-US" altLang="zh-CN" sz="2400" dirty="0"/>
              <a:t> + 4NO + O</a:t>
            </a:r>
            <a:r>
              <a:rPr lang="en-US" altLang="zh-CN" sz="2400" baseline="-25000" dirty="0"/>
              <a:t>2</a:t>
            </a:r>
            <a:r>
              <a:rPr lang="en-US" altLang="zh-CN" sz="2400" dirty="0"/>
              <a:t> → 4N</a:t>
            </a:r>
            <a:r>
              <a:rPr lang="en-US" altLang="zh-CN" sz="2400" baseline="-25000" dirty="0"/>
              <a:t>2</a:t>
            </a:r>
            <a:r>
              <a:rPr lang="en-US" altLang="zh-CN" sz="2400" dirty="0"/>
              <a:t> + 6H</a:t>
            </a:r>
            <a:r>
              <a:rPr lang="en-US" altLang="zh-CN" sz="2400" baseline="-25000" dirty="0"/>
              <a:t>2</a:t>
            </a:r>
            <a:r>
              <a:rPr lang="en-US" altLang="zh-CN" sz="2400" dirty="0"/>
              <a:t>O</a:t>
            </a:r>
          </a:p>
        </p:txBody>
      </p:sp>
      <p:sp>
        <p:nvSpPr>
          <p:cNvPr id="10" name="文本框 9">
            <a:extLst>
              <a:ext uri="{FF2B5EF4-FFF2-40B4-BE49-F238E27FC236}">
                <a16:creationId xmlns:a16="http://schemas.microsoft.com/office/drawing/2014/main" id="{B335880F-0848-F000-E620-74DF30D2BABD}"/>
              </a:ext>
            </a:extLst>
          </p:cNvPr>
          <p:cNvSpPr txBox="1"/>
          <p:nvPr/>
        </p:nvSpPr>
        <p:spPr>
          <a:xfrm>
            <a:off x="3911227" y="5516696"/>
            <a:ext cx="4234731" cy="461665"/>
          </a:xfrm>
          <a:prstGeom prst="rect">
            <a:avLst/>
          </a:prstGeom>
          <a:noFill/>
        </p:spPr>
        <p:txBody>
          <a:bodyPr wrap="square" rtlCol="0">
            <a:spAutoFit/>
          </a:bodyPr>
          <a:lstStyle/>
          <a:p>
            <a:r>
              <a:rPr lang="en-US" altLang="zh-CN" sz="2400" dirty="0"/>
              <a:t>4NH</a:t>
            </a:r>
            <a:r>
              <a:rPr lang="en-US" altLang="zh-CN" sz="2400" baseline="-25000" dirty="0"/>
              <a:t>3</a:t>
            </a:r>
            <a:r>
              <a:rPr lang="en-US" altLang="zh-CN" sz="2400" dirty="0"/>
              <a:t> + 5O</a:t>
            </a:r>
            <a:r>
              <a:rPr lang="en-US" altLang="zh-CN" sz="2400" baseline="-25000" dirty="0"/>
              <a:t>2</a:t>
            </a:r>
            <a:r>
              <a:rPr lang="en-US" altLang="zh-CN" sz="2400" dirty="0"/>
              <a:t> → 4NO + 6H</a:t>
            </a:r>
            <a:r>
              <a:rPr lang="en-US" altLang="zh-CN" sz="2400" baseline="-25000" dirty="0"/>
              <a:t>2</a:t>
            </a:r>
            <a:r>
              <a:rPr lang="en-US" altLang="zh-CN" sz="2400" dirty="0"/>
              <a:t>O</a:t>
            </a:r>
          </a:p>
        </p:txBody>
      </p:sp>
    </p:spTree>
    <p:extLst>
      <p:ext uri="{BB962C8B-B14F-4D97-AF65-F5344CB8AC3E}">
        <p14:creationId xmlns:p14="http://schemas.microsoft.com/office/powerpoint/2010/main" val="3996444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8923">
        <p159:morph option="byObject"/>
      </p:transition>
    </mc:Choice>
    <mc:Fallback xmlns="">
      <p:transition spd="slow" advTm="28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CCFF17-A943-6BAD-BEBA-58584C572C35}"/>
              </a:ext>
            </a:extLst>
          </p:cNvPr>
          <p:cNvSpPr>
            <a:spLocks noGrp="1"/>
          </p:cNvSpPr>
          <p:nvPr>
            <p:ph type="body" idx="1"/>
          </p:nvPr>
        </p:nvSpPr>
        <p:spPr/>
        <p:txBody>
          <a:bodyPr/>
          <a:lstStyle/>
          <a:p>
            <a:r>
              <a:rPr lang="zh-CN" altLang="en-US" dirty="0"/>
              <a:t>方案三 汽车尾气中的</a:t>
            </a:r>
            <a:r>
              <a:rPr lang="en-US" altLang="zh-CN" spc="0" dirty="0"/>
              <a:t>NO</a:t>
            </a:r>
            <a:endParaRPr lang="zh-CN" altLang="en-US" spc="0" dirty="0"/>
          </a:p>
        </p:txBody>
      </p:sp>
      <p:pic>
        <p:nvPicPr>
          <p:cNvPr id="3" name="图片 2">
            <a:extLst>
              <a:ext uri="{FF2B5EF4-FFF2-40B4-BE49-F238E27FC236}">
                <a16:creationId xmlns:a16="http://schemas.microsoft.com/office/drawing/2014/main" id="{6A60942C-D8C8-DFCB-AA1D-90B4D1823E7C}"/>
              </a:ext>
            </a:extLst>
          </p:cNvPr>
          <p:cNvPicPr>
            <a:picLocks noChangeAspect="1"/>
          </p:cNvPicPr>
          <p:nvPr/>
        </p:nvPicPr>
        <p:blipFill>
          <a:blip r:embed="rId2"/>
          <a:stretch>
            <a:fillRect/>
          </a:stretch>
        </p:blipFill>
        <p:spPr>
          <a:xfrm>
            <a:off x="1263208" y="2215400"/>
            <a:ext cx="6142347" cy="2807695"/>
          </a:xfrm>
          <a:prstGeom prst="rect">
            <a:avLst/>
          </a:prstGeom>
        </p:spPr>
      </p:pic>
      <p:pic>
        <p:nvPicPr>
          <p:cNvPr id="7" name="图片 6">
            <a:extLst>
              <a:ext uri="{FF2B5EF4-FFF2-40B4-BE49-F238E27FC236}">
                <a16:creationId xmlns:a16="http://schemas.microsoft.com/office/drawing/2014/main" id="{061BD25C-ECAF-4778-AFD1-742054F1ED15}"/>
              </a:ext>
            </a:extLst>
          </p:cNvPr>
          <p:cNvPicPr>
            <a:picLocks noChangeAspect="1"/>
          </p:cNvPicPr>
          <p:nvPr/>
        </p:nvPicPr>
        <p:blipFill>
          <a:blip r:embed="rId3" cstate="print">
            <a:extLst>
              <a:ext uri="{28A0092B-C50C-407E-A947-70E740481C1C}">
                <a14:useLocalDpi xmlns:a14="http://schemas.microsoft.com/office/drawing/2010/main" val="0"/>
              </a:ext>
            </a:extLst>
          </a:blip>
          <a:srcRect t="20190" b="20190"/>
          <a:stretch>
            <a:fillRect/>
          </a:stretch>
        </p:blipFill>
        <p:spPr>
          <a:xfrm>
            <a:off x="7857619" y="1733407"/>
            <a:ext cx="2928570" cy="1310018"/>
          </a:xfrm>
          <a:prstGeom prst="rect">
            <a:avLst/>
          </a:prstGeom>
        </p:spPr>
      </p:pic>
      <p:pic>
        <p:nvPicPr>
          <p:cNvPr id="21" name="图片 20">
            <a:extLst>
              <a:ext uri="{FF2B5EF4-FFF2-40B4-BE49-F238E27FC236}">
                <a16:creationId xmlns:a16="http://schemas.microsoft.com/office/drawing/2014/main" id="{3CEBA8E9-6077-471E-4090-1CD03FC11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677" b="39677"/>
          <a:stretch/>
        </p:blipFill>
        <p:spPr>
          <a:xfrm>
            <a:off x="7857619" y="3285015"/>
            <a:ext cx="2928570" cy="1310018"/>
          </a:xfrm>
          <a:prstGeom prst="rect">
            <a:avLst/>
          </a:prstGeom>
        </p:spPr>
      </p:pic>
      <p:pic>
        <p:nvPicPr>
          <p:cNvPr id="23" name="图片 22">
            <a:extLst>
              <a:ext uri="{FF2B5EF4-FFF2-40B4-BE49-F238E27FC236}">
                <a16:creationId xmlns:a16="http://schemas.microsoft.com/office/drawing/2014/main" id="{3E19AADE-B945-8D49-1DB0-2458CEFEE7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670" r="3516" b="27805"/>
          <a:stretch/>
        </p:blipFill>
        <p:spPr>
          <a:xfrm>
            <a:off x="7857619" y="4836623"/>
            <a:ext cx="2928570" cy="1310018"/>
          </a:xfrm>
          <a:prstGeom prst="rect">
            <a:avLst/>
          </a:prstGeom>
        </p:spPr>
      </p:pic>
    </p:spTree>
    <p:extLst>
      <p:ext uri="{BB962C8B-B14F-4D97-AF65-F5344CB8AC3E}">
        <p14:creationId xmlns:p14="http://schemas.microsoft.com/office/powerpoint/2010/main" val="3967398711"/>
      </p:ext>
    </p:extLst>
  </p:cSld>
  <p:clrMapOvr>
    <a:masterClrMapping/>
  </p:clrMapOvr>
  <p:transition spd="slow" advTm="28923">
    <p:push dir="u"/>
  </p:transition>
</p:sld>
</file>

<file path=ppt/tags/tag1.xml><?xml version="1.0" encoding="utf-8"?>
<p:tagLst xmlns:a="http://schemas.openxmlformats.org/drawingml/2006/main" xmlns:r="http://schemas.openxmlformats.org/officeDocument/2006/relationships" xmlns:p="http://schemas.openxmlformats.org/presentationml/2006/main">
  <p:tag name="AS_UNIQUEID" val="1824"/>
</p:tagLst>
</file>

<file path=ppt/tags/tag2.xml><?xml version="1.0" encoding="utf-8"?>
<p:tagLst xmlns:a="http://schemas.openxmlformats.org/drawingml/2006/main" xmlns:r="http://schemas.openxmlformats.org/officeDocument/2006/relationships" xmlns:p="http://schemas.openxmlformats.org/presentationml/2006/main">
  <p:tag name="AS_UNIQUEID" val="1825"/>
</p:tagLst>
</file>

<file path=ppt/tags/tag3.xml><?xml version="1.0" encoding="utf-8"?>
<p:tagLst xmlns:a="http://schemas.openxmlformats.org/drawingml/2006/main" xmlns:r="http://schemas.openxmlformats.org/officeDocument/2006/relationships" xmlns:p="http://schemas.openxmlformats.org/presentationml/2006/main">
  <p:tag name="AS_UNIQUEID" val="1826"/>
</p:tagLst>
</file>

<file path=ppt/tags/tag4.xml><?xml version="1.0" encoding="utf-8"?>
<p:tagLst xmlns:a="http://schemas.openxmlformats.org/drawingml/2006/main" xmlns:r="http://schemas.openxmlformats.org/officeDocument/2006/relationships" xmlns:p="http://schemas.openxmlformats.org/presentationml/2006/main">
  <p:tag name="AS_UNIQUEID" val="1827"/>
</p:tagLst>
</file>

<file path=ppt/tags/tag5.xml><?xml version="1.0" encoding="utf-8"?>
<p:tagLst xmlns:a="http://schemas.openxmlformats.org/drawingml/2006/main" xmlns:r="http://schemas.openxmlformats.org/officeDocument/2006/relationships" xmlns:p="http://schemas.openxmlformats.org/presentationml/2006/main">
  <p:tag name="AS_UNIQUEID" val="1828"/>
</p:tagLst>
</file>

<file path=ppt/tags/tag6.xml><?xml version="1.0" encoding="utf-8"?>
<p:tagLst xmlns:a="http://schemas.openxmlformats.org/drawingml/2006/main" xmlns:r="http://schemas.openxmlformats.org/officeDocument/2006/relationships" xmlns:p="http://schemas.openxmlformats.org/presentationml/2006/main">
  <p:tag name="AS_UNIQUEID" val="1829"/>
</p:tagLst>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1_Office 主题​​">
  <a:themeElements>
    <a:clrScheme name="自定义 1">
      <a:dk1>
        <a:srgbClr val="FFFFFF"/>
      </a:dk1>
      <a:lt1>
        <a:srgbClr val="000000"/>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bvosqv0o">
      <a:majorFont>
        <a:latin typeface="Times New Roman"/>
        <a:ea typeface="华文楷体"/>
        <a:cs typeface=""/>
      </a:majorFont>
      <a:minorFont>
        <a:latin typeface="Times New Roman"/>
        <a:ea typeface="华文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tx1"/>
          </a:solidFill>
        </a:ln>
      </a:spPr>
      <a:bodyPr rtlCol="0" anchor="ctr"/>
      <a:lstStyle>
        <a:defPPr algn="ctr">
          <a:defRPr sz="28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chor="ctr">
        <a:spAutoFit/>
      </a:bodyPr>
      <a:lstStyle>
        <a:defPPr algn="l">
          <a:defRPr sz="2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环保">
  <a:themeElements>
    <a:clrScheme name="环保">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自定义 1">
      <a:majorFont>
        <a:latin typeface="Times New Roman"/>
        <a:ea typeface="华文楷体"/>
        <a:cs typeface=""/>
      </a:majorFont>
      <a:minorFont>
        <a:latin typeface="Times New Roman"/>
        <a:ea typeface="华文楷体"/>
        <a:cs typeface=""/>
      </a:minorFont>
    </a:fontScheme>
    <a:fmtScheme name="环保">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lnDef>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2400" dirty="0" smtClean="0"/>
        </a:defPPr>
      </a:lstStyle>
    </a:txDef>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23163</TotalTime>
  <Words>719</Words>
  <Application>Microsoft Office PowerPoint</Application>
  <PresentationFormat>宽屏</PresentationFormat>
  <Paragraphs>161</Paragraphs>
  <Slides>21</Slides>
  <Notes>0</Notes>
  <HiddenSlides>0</HiddenSlides>
  <MMClips>2</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21</vt:i4>
      </vt:variant>
    </vt:vector>
  </HeadingPairs>
  <TitlesOfParts>
    <vt:vector size="29" baseType="lpstr">
      <vt:lpstr>Calibri</vt:lpstr>
      <vt:lpstr>Times New Roman</vt:lpstr>
      <vt:lpstr>Cambria Math</vt:lpstr>
      <vt:lpstr>幼圆</vt:lpstr>
      <vt:lpstr>Arial</vt:lpstr>
      <vt:lpstr>宋体</vt:lpstr>
      <vt:lpstr>1_Office 主题​​</vt:lpstr>
      <vt:lpstr>环保</vt:lpstr>
      <vt:lpstr>氮循环—烟气脱硝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丁 锋</cp:lastModifiedBy>
  <cp:revision>795</cp:revision>
  <cp:lastPrinted>2020-11-30T11:18:00Z</cp:lastPrinted>
  <dcterms:created xsi:type="dcterms:W3CDTF">2020-11-30T11:18:00Z</dcterms:created>
  <dcterms:modified xsi:type="dcterms:W3CDTF">2022-11-21T09:20:47Z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KSOProductBuildVer">
    <vt:lpwstr>2052-11.1.0.11215</vt:lpwstr>
  </property>
  <property fmtid="{D5CDD505-2E9C-101B-9397-08002B2CF9AE}" pid="7" name="ICV">
    <vt:lpwstr>AE0D19C8AE6F481E95A68156064A4870</vt:lpwstr>
  </property>
</Properties>
</file>